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48"/>
  </p:notesMasterIdLst>
  <p:sldIdLst>
    <p:sldId id="256" r:id="rId2"/>
    <p:sldId id="259" r:id="rId3"/>
    <p:sldId id="258" r:id="rId4"/>
    <p:sldId id="260" r:id="rId5"/>
    <p:sldId id="261" r:id="rId6"/>
    <p:sldId id="263" r:id="rId7"/>
    <p:sldId id="262" r:id="rId8"/>
    <p:sldId id="309" r:id="rId9"/>
    <p:sldId id="265" r:id="rId10"/>
    <p:sldId id="264" r:id="rId11"/>
    <p:sldId id="266" r:id="rId12"/>
    <p:sldId id="310" r:id="rId13"/>
    <p:sldId id="311" r:id="rId14"/>
    <p:sldId id="312" r:id="rId15"/>
    <p:sldId id="313" r:id="rId16"/>
    <p:sldId id="267" r:id="rId17"/>
    <p:sldId id="315" r:id="rId18"/>
    <p:sldId id="317" r:id="rId19"/>
    <p:sldId id="318" r:id="rId20"/>
    <p:sldId id="319" r:id="rId21"/>
    <p:sldId id="333" r:id="rId22"/>
    <p:sldId id="320" r:id="rId23"/>
    <p:sldId id="321" r:id="rId24"/>
    <p:sldId id="322" r:id="rId25"/>
    <p:sldId id="323" r:id="rId26"/>
    <p:sldId id="324" r:id="rId27"/>
    <p:sldId id="325" r:id="rId28"/>
    <p:sldId id="326" r:id="rId29"/>
    <p:sldId id="268" r:id="rId30"/>
    <p:sldId id="331" r:id="rId31"/>
    <p:sldId id="275" r:id="rId32"/>
    <p:sldId id="270" r:id="rId33"/>
    <p:sldId id="328" r:id="rId34"/>
    <p:sldId id="271" r:id="rId35"/>
    <p:sldId id="332" r:id="rId36"/>
    <p:sldId id="273" r:id="rId37"/>
    <p:sldId id="272" r:id="rId38"/>
    <p:sldId id="276" r:id="rId39"/>
    <p:sldId id="330" r:id="rId40"/>
    <p:sldId id="314" r:id="rId41"/>
    <p:sldId id="281" r:id="rId42"/>
    <p:sldId id="282" r:id="rId43"/>
    <p:sldId id="284" r:id="rId44"/>
    <p:sldId id="285" r:id="rId45"/>
    <p:sldId id="283" r:id="rId46"/>
    <p:sldId id="329"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6D53BBF-37DE-4037-8BD4-214200EBAC0D}">
  <a:tblStyle styleId="{56D53BBF-37DE-4037-8BD4-214200EBAC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62" autoAdjust="0"/>
  </p:normalViewPr>
  <p:slideViewPr>
    <p:cSldViewPr>
      <p:cViewPr>
        <p:scale>
          <a:sx n="80" d="100"/>
          <a:sy n="80" d="100"/>
        </p:scale>
        <p:origin x="-1032" y="-30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896988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bb1e948801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bb1e948801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b1e948801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b1e948801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1096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7900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790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7505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IN" dirty="0"/>
          </a:p>
        </p:txBody>
      </p:sp>
    </p:spTree>
    <p:extLst>
      <p:ext uri="{BB962C8B-B14F-4D97-AF65-F5344CB8AC3E}">
        <p14:creationId xmlns:p14="http://schemas.microsoft.com/office/powerpoint/2010/main" val="2148886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bb1e94880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bb1e94880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b350607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b35060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b87ace34f_0_26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b87ace34f_0_26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bb1e948801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bb1e948801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b87ace34f_0_26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b87ace34f_0_26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b87ace34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b87ace34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bb87ace34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bb87ace34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bb64ea7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bb64ea7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bb87ace34f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bb87ace34f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2360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b0906d0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b0906d0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bb87ace34f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bb87ace34f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bb87ace34f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bb87ace34f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bb87ace34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bb87ace34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b1e948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b1e948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b0906d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bb0906d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23602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1"/>
          <p:cNvSpPr txBox="1">
            <a:spLocks noGrp="1"/>
          </p:cNvSpPr>
          <p:nvPr>
            <p:ph type="title" hasCustomPrompt="1"/>
          </p:nvPr>
        </p:nvSpPr>
        <p:spPr>
          <a:xfrm>
            <a:off x="962325" y="1779672"/>
            <a:ext cx="7219200" cy="103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 name="Google Shape;77;p11"/>
          <p:cNvSpPr txBox="1">
            <a:spLocks noGrp="1"/>
          </p:cNvSpPr>
          <p:nvPr>
            <p:ph type="subTitle" idx="1"/>
          </p:nvPr>
        </p:nvSpPr>
        <p:spPr>
          <a:xfrm>
            <a:off x="1397200" y="3222975"/>
            <a:ext cx="6354600" cy="40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78" name="Google Shape;78;p11"/>
          <p:cNvSpPr/>
          <p:nvPr/>
        </p:nvSpPr>
        <p:spPr>
          <a:xfrm rot="-8100000" flipH="1">
            <a:off x="-654176" y="-2346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8100000" flipH="1">
            <a:off x="1197479" y="1730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429113" flipH="1">
            <a:off x="6291742" y="35168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1" name="Google Shape;81;p11"/>
          <p:cNvSpPr/>
          <p:nvPr/>
        </p:nvSpPr>
        <p:spPr>
          <a:xfrm rot="429113" flipH="1">
            <a:off x="6577342" y="30464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2" name="Google Shape;82;p11"/>
          <p:cNvSpPr/>
          <p:nvPr/>
        </p:nvSpPr>
        <p:spPr>
          <a:xfrm rot="-8100000" flipH="1">
            <a:off x="7727877" y="746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8100000" flipH="1">
            <a:off x="6757806" y="-778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1"/>
          <p:cNvGrpSpPr/>
          <p:nvPr/>
        </p:nvGrpSpPr>
        <p:grpSpPr>
          <a:xfrm rot="-5400000" flipH="1">
            <a:off x="-866421" y="3272984"/>
            <a:ext cx="2196000" cy="2874159"/>
            <a:chOff x="7583692" y="-555803"/>
            <a:chExt cx="2196000" cy="2874159"/>
          </a:xfrm>
        </p:grpSpPr>
        <p:sp>
          <p:nvSpPr>
            <p:cNvPr id="85" name="Google Shape;85;p11"/>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ungee"/>
              <a:buNone/>
              <a:defRPr>
                <a:solidFill>
                  <a:schemeClr val="dk1"/>
                </a:solidFill>
                <a:latin typeface="Bungee"/>
                <a:ea typeface="Bungee"/>
                <a:cs typeface="Bungee"/>
                <a:sym typeface="Bungee"/>
              </a:defRPr>
            </a:lvl1pPr>
            <a:lvl2pPr lvl="1"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2pPr>
            <a:lvl3pPr lvl="2"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3pPr>
            <a:lvl4pPr lvl="3"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4pPr>
            <a:lvl5pPr lvl="4"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5pPr>
            <a:lvl6pPr lvl="5"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6pPr>
            <a:lvl7pPr lvl="6"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7pPr>
            <a:lvl8pPr lvl="7"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8pPr>
            <a:lvl9pPr lvl="8"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9pPr>
          </a:lstStyle>
          <a:p>
            <a:endParaRPr/>
          </a:p>
        </p:txBody>
      </p:sp>
      <p:sp>
        <p:nvSpPr>
          <p:cNvPr id="90" name="Google Shape;90;p13"/>
          <p:cNvSpPr txBox="1">
            <a:spLocks noGrp="1"/>
          </p:cNvSpPr>
          <p:nvPr>
            <p:ph type="title" idx="2" hasCustomPrompt="1"/>
          </p:nvPr>
        </p:nvSpPr>
        <p:spPr>
          <a:xfrm>
            <a:off x="49125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1" name="Google Shape;91;p1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lvl1pPr lvl="0">
              <a:lnSpc>
                <a:spcPct val="150000"/>
              </a:lnSpc>
              <a:spcBef>
                <a:spcPts val="0"/>
              </a:spcBef>
              <a:spcAft>
                <a:spcPts val="0"/>
              </a:spcAft>
              <a:buSzPts val="2000"/>
              <a:buFont typeface="Bungee"/>
              <a:buNone/>
              <a:defRPr sz="2000">
                <a:latin typeface="Bungee"/>
                <a:ea typeface="Bungee"/>
                <a:cs typeface="Bungee"/>
                <a:sym typeface="Bungee"/>
              </a:defRPr>
            </a:lvl1pPr>
            <a:lvl2pPr lvl="1">
              <a:spcBef>
                <a:spcPts val="0"/>
              </a:spcBef>
              <a:spcAft>
                <a:spcPts val="0"/>
              </a:spcAft>
              <a:buSzPts val="2000"/>
              <a:buFont typeface="Bungee"/>
              <a:buNone/>
              <a:defRPr sz="2000">
                <a:latin typeface="Bungee"/>
                <a:ea typeface="Bungee"/>
                <a:cs typeface="Bungee"/>
                <a:sym typeface="Bungee"/>
              </a:defRPr>
            </a:lvl2pPr>
            <a:lvl3pPr lvl="2">
              <a:spcBef>
                <a:spcPts val="0"/>
              </a:spcBef>
              <a:spcAft>
                <a:spcPts val="0"/>
              </a:spcAft>
              <a:buSzPts val="2000"/>
              <a:buFont typeface="Bungee"/>
              <a:buNone/>
              <a:defRPr sz="2000">
                <a:latin typeface="Bungee"/>
                <a:ea typeface="Bungee"/>
                <a:cs typeface="Bungee"/>
                <a:sym typeface="Bungee"/>
              </a:defRPr>
            </a:lvl3pPr>
            <a:lvl4pPr lvl="3">
              <a:spcBef>
                <a:spcPts val="0"/>
              </a:spcBef>
              <a:spcAft>
                <a:spcPts val="0"/>
              </a:spcAft>
              <a:buSzPts val="2000"/>
              <a:buFont typeface="Bungee"/>
              <a:buNone/>
              <a:defRPr sz="2000">
                <a:latin typeface="Bungee"/>
                <a:ea typeface="Bungee"/>
                <a:cs typeface="Bungee"/>
                <a:sym typeface="Bungee"/>
              </a:defRPr>
            </a:lvl4pPr>
            <a:lvl5pPr lvl="4">
              <a:spcBef>
                <a:spcPts val="0"/>
              </a:spcBef>
              <a:spcAft>
                <a:spcPts val="0"/>
              </a:spcAft>
              <a:buSzPts val="2000"/>
              <a:buFont typeface="Bungee"/>
              <a:buNone/>
              <a:defRPr sz="2000">
                <a:latin typeface="Bungee"/>
                <a:ea typeface="Bungee"/>
                <a:cs typeface="Bungee"/>
                <a:sym typeface="Bungee"/>
              </a:defRPr>
            </a:lvl5pPr>
            <a:lvl6pPr lvl="5">
              <a:spcBef>
                <a:spcPts val="0"/>
              </a:spcBef>
              <a:spcAft>
                <a:spcPts val="0"/>
              </a:spcAft>
              <a:buSzPts val="2000"/>
              <a:buFont typeface="Bungee"/>
              <a:buNone/>
              <a:defRPr sz="2000">
                <a:latin typeface="Bungee"/>
                <a:ea typeface="Bungee"/>
                <a:cs typeface="Bungee"/>
                <a:sym typeface="Bungee"/>
              </a:defRPr>
            </a:lvl6pPr>
            <a:lvl7pPr lvl="6">
              <a:spcBef>
                <a:spcPts val="0"/>
              </a:spcBef>
              <a:spcAft>
                <a:spcPts val="0"/>
              </a:spcAft>
              <a:buSzPts val="2000"/>
              <a:buFont typeface="Bungee"/>
              <a:buNone/>
              <a:defRPr sz="2000">
                <a:latin typeface="Bungee"/>
                <a:ea typeface="Bungee"/>
                <a:cs typeface="Bungee"/>
                <a:sym typeface="Bungee"/>
              </a:defRPr>
            </a:lvl7pPr>
            <a:lvl8pPr lvl="7">
              <a:spcBef>
                <a:spcPts val="0"/>
              </a:spcBef>
              <a:spcAft>
                <a:spcPts val="0"/>
              </a:spcAft>
              <a:buSzPts val="2000"/>
              <a:buFont typeface="Bungee"/>
              <a:buNone/>
              <a:defRPr sz="2000">
                <a:latin typeface="Bungee"/>
                <a:ea typeface="Bungee"/>
                <a:cs typeface="Bungee"/>
                <a:sym typeface="Bungee"/>
              </a:defRPr>
            </a:lvl8pPr>
            <a:lvl9pPr lvl="8">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2" name="Google Shape;92;p1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3"/>
          <p:cNvSpPr txBox="1">
            <a:spLocks noGrp="1"/>
          </p:cNvSpPr>
          <p:nvPr>
            <p:ph type="title" idx="4" hasCustomPrompt="1"/>
          </p:nvPr>
        </p:nvSpPr>
        <p:spPr>
          <a:xfrm>
            <a:off x="470910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4" name="Google Shape;94;p1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5" name="Google Shape;95;p1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3"/>
          <p:cNvSpPr txBox="1">
            <a:spLocks noGrp="1"/>
          </p:cNvSpPr>
          <p:nvPr>
            <p:ph type="title" idx="7" hasCustomPrompt="1"/>
          </p:nvPr>
        </p:nvSpPr>
        <p:spPr>
          <a:xfrm>
            <a:off x="49125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7" name="Google Shape;97;p1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8" name="Google Shape;98;p1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 name="Google Shape;99;p13"/>
          <p:cNvSpPr txBox="1">
            <a:spLocks noGrp="1"/>
          </p:cNvSpPr>
          <p:nvPr>
            <p:ph type="title" idx="13" hasCustomPrompt="1"/>
          </p:nvPr>
        </p:nvSpPr>
        <p:spPr>
          <a:xfrm>
            <a:off x="470910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00" name="Google Shape;100;p1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01" name="Google Shape;101;p1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 name="Google Shape;102;p1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6281300" y="-9932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05" name="Google Shape;105;p13"/>
          <p:cNvSpPr/>
          <p:nvPr/>
        </p:nvSpPr>
        <p:spPr>
          <a:xfrm>
            <a:off x="-5967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subTitle" idx="1"/>
          </p:nvPr>
        </p:nvSpPr>
        <p:spPr>
          <a:xfrm>
            <a:off x="1155750" y="1642500"/>
            <a:ext cx="6832500" cy="134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5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8" name="Google Shape;108;p14"/>
          <p:cNvSpPr txBox="1">
            <a:spLocks noGrp="1"/>
          </p:cNvSpPr>
          <p:nvPr>
            <p:ph type="subTitle" idx="2"/>
          </p:nvPr>
        </p:nvSpPr>
        <p:spPr>
          <a:xfrm>
            <a:off x="1155750" y="3187463"/>
            <a:ext cx="6832500" cy="2073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1600"/>
              <a:buFont typeface="Bungee"/>
              <a:buNone/>
              <a:defRPr>
                <a:latin typeface="Bungee"/>
                <a:ea typeface="Bungee"/>
                <a:cs typeface="Bungee"/>
                <a:sym typeface="Bungee"/>
              </a:defRPr>
            </a:lvl1pPr>
            <a:lvl2pPr lvl="1" algn="ctr">
              <a:spcBef>
                <a:spcPts val="0"/>
              </a:spcBef>
              <a:spcAft>
                <a:spcPts val="0"/>
              </a:spcAft>
              <a:buSzPts val="1600"/>
              <a:buFont typeface="Bungee"/>
              <a:buNone/>
              <a:defRPr>
                <a:latin typeface="Bungee"/>
                <a:ea typeface="Bungee"/>
                <a:cs typeface="Bungee"/>
                <a:sym typeface="Bungee"/>
              </a:defRPr>
            </a:lvl2pPr>
            <a:lvl3pPr lvl="2" algn="ctr">
              <a:spcBef>
                <a:spcPts val="0"/>
              </a:spcBef>
              <a:spcAft>
                <a:spcPts val="0"/>
              </a:spcAft>
              <a:buSzPts val="1600"/>
              <a:buFont typeface="Bungee"/>
              <a:buNone/>
              <a:defRPr>
                <a:latin typeface="Bungee"/>
                <a:ea typeface="Bungee"/>
                <a:cs typeface="Bungee"/>
                <a:sym typeface="Bungee"/>
              </a:defRPr>
            </a:lvl3pPr>
            <a:lvl4pPr lvl="3" algn="ctr">
              <a:spcBef>
                <a:spcPts val="0"/>
              </a:spcBef>
              <a:spcAft>
                <a:spcPts val="0"/>
              </a:spcAft>
              <a:buSzPts val="1600"/>
              <a:buFont typeface="Bungee"/>
              <a:buNone/>
              <a:defRPr>
                <a:latin typeface="Bungee"/>
                <a:ea typeface="Bungee"/>
                <a:cs typeface="Bungee"/>
                <a:sym typeface="Bungee"/>
              </a:defRPr>
            </a:lvl4pPr>
            <a:lvl5pPr lvl="4" algn="ctr">
              <a:spcBef>
                <a:spcPts val="0"/>
              </a:spcBef>
              <a:spcAft>
                <a:spcPts val="0"/>
              </a:spcAft>
              <a:buSzPts val="1600"/>
              <a:buFont typeface="Bungee"/>
              <a:buNone/>
              <a:defRPr>
                <a:latin typeface="Bungee"/>
                <a:ea typeface="Bungee"/>
                <a:cs typeface="Bungee"/>
                <a:sym typeface="Bungee"/>
              </a:defRPr>
            </a:lvl5pPr>
            <a:lvl6pPr lvl="5" algn="ctr">
              <a:spcBef>
                <a:spcPts val="0"/>
              </a:spcBef>
              <a:spcAft>
                <a:spcPts val="0"/>
              </a:spcAft>
              <a:buSzPts val="1600"/>
              <a:buFont typeface="Bungee"/>
              <a:buNone/>
              <a:defRPr>
                <a:latin typeface="Bungee"/>
                <a:ea typeface="Bungee"/>
                <a:cs typeface="Bungee"/>
                <a:sym typeface="Bungee"/>
              </a:defRPr>
            </a:lvl6pPr>
            <a:lvl7pPr lvl="6" algn="ctr">
              <a:spcBef>
                <a:spcPts val="0"/>
              </a:spcBef>
              <a:spcAft>
                <a:spcPts val="0"/>
              </a:spcAft>
              <a:buSzPts val="1600"/>
              <a:buFont typeface="Bungee"/>
              <a:buNone/>
              <a:defRPr>
                <a:latin typeface="Bungee"/>
                <a:ea typeface="Bungee"/>
                <a:cs typeface="Bungee"/>
                <a:sym typeface="Bungee"/>
              </a:defRPr>
            </a:lvl7pPr>
            <a:lvl8pPr lvl="7" algn="ctr">
              <a:spcBef>
                <a:spcPts val="0"/>
              </a:spcBef>
              <a:spcAft>
                <a:spcPts val="0"/>
              </a:spcAft>
              <a:buSzPts val="1600"/>
              <a:buFont typeface="Bungee"/>
              <a:buNone/>
              <a:defRPr>
                <a:latin typeface="Bungee"/>
                <a:ea typeface="Bungee"/>
                <a:cs typeface="Bungee"/>
                <a:sym typeface="Bungee"/>
              </a:defRPr>
            </a:lvl8pPr>
            <a:lvl9pPr lvl="8" algn="ctr">
              <a:spcBef>
                <a:spcPts val="0"/>
              </a:spcBef>
              <a:spcAft>
                <a:spcPts val="0"/>
              </a:spcAft>
              <a:buSzPts val="1600"/>
              <a:buFont typeface="Bungee"/>
              <a:buNone/>
              <a:defRPr>
                <a:latin typeface="Bungee"/>
                <a:ea typeface="Bungee"/>
                <a:cs typeface="Bungee"/>
                <a:sym typeface="Bungee"/>
              </a:defRPr>
            </a:lvl9pPr>
          </a:lstStyle>
          <a:p>
            <a:endParaRPr/>
          </a:p>
        </p:txBody>
      </p:sp>
      <p:sp>
        <p:nvSpPr>
          <p:cNvPr id="109" name="Google Shape;109;p14"/>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0" name="Google Shape;110;p14"/>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1" name="Google Shape;111;p14"/>
          <p:cNvSpPr/>
          <p:nvPr/>
        </p:nvSpPr>
        <p:spPr>
          <a:xfrm rot="10370887">
            <a:off x="6453690" y="-88329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2" name="Google Shape;112;p14"/>
          <p:cNvSpPr/>
          <p:nvPr/>
        </p:nvSpPr>
        <p:spPr>
          <a:xfrm rot="10370887">
            <a:off x="6739290" y="-89659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5"/>
          <p:cNvSpPr txBox="1">
            <a:spLocks noGrp="1"/>
          </p:cNvSpPr>
          <p:nvPr>
            <p:ph type="title" idx="2" hasCustomPrompt="1"/>
          </p:nvPr>
        </p:nvSpPr>
        <p:spPr>
          <a:xfrm>
            <a:off x="907150" y="1059788"/>
            <a:ext cx="3132600" cy="1479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6" name="Google Shape;116;p15"/>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5"/>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6"/>
          <p:cNvGrpSpPr/>
          <p:nvPr/>
        </p:nvGrpSpPr>
        <p:grpSpPr>
          <a:xfrm>
            <a:off x="7101457" y="-555803"/>
            <a:ext cx="2678236" cy="2874159"/>
            <a:chOff x="7101457" y="-555803"/>
            <a:chExt cx="2678236" cy="2874159"/>
          </a:xfrm>
        </p:grpSpPr>
        <p:sp>
          <p:nvSpPr>
            <p:cNvPr id="122" name="Google Shape;122;p16"/>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26" name="Google Shape;12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16"/>
          <p:cNvSpPr txBox="1">
            <a:spLocks noGrp="1"/>
          </p:cNvSpPr>
          <p:nvPr>
            <p:ph type="subTitle" idx="1"/>
          </p:nvPr>
        </p:nvSpPr>
        <p:spPr>
          <a:xfrm>
            <a:off x="1024822"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28" name="Google Shape;128;p16"/>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6"/>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0" name="Google Shape;130;p16"/>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6"/>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2" name="Google Shape;132;p16"/>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TITLE_AND_TWO_COLUMNS_1_2">
    <p:bg>
      <p:bgPr>
        <a:blipFill>
          <a:blip r:embed="rId2">
            <a:alphaModFix/>
          </a:blip>
          <a:stretch>
            <a:fillRect/>
          </a:stretch>
        </a:blipFill>
        <a:effectLst/>
      </p:bgPr>
    </p:bg>
    <p:spTree>
      <p:nvGrpSpPr>
        <p:cNvPr id="1" name="Shape 133"/>
        <p:cNvGrpSpPr/>
        <p:nvPr/>
      </p:nvGrpSpPr>
      <p:grpSpPr>
        <a:xfrm>
          <a:off x="0" y="0"/>
          <a:ext cx="0" cy="0"/>
          <a:chOff x="0" y="0"/>
          <a:chExt cx="0" cy="0"/>
        </a:xfrm>
      </p:grpSpPr>
      <p:grpSp>
        <p:nvGrpSpPr>
          <p:cNvPr id="134" name="Google Shape;134;p17"/>
          <p:cNvGrpSpPr/>
          <p:nvPr/>
        </p:nvGrpSpPr>
        <p:grpSpPr>
          <a:xfrm>
            <a:off x="7101457" y="-555803"/>
            <a:ext cx="2678236" cy="2874159"/>
            <a:chOff x="7101457" y="-555803"/>
            <a:chExt cx="2678236" cy="2874159"/>
          </a:xfrm>
        </p:grpSpPr>
        <p:sp>
          <p:nvSpPr>
            <p:cNvPr id="135" name="Google Shape;135;p1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0" name="Google Shape;140;p17"/>
          <p:cNvSpPr txBox="1">
            <a:spLocks noGrp="1"/>
          </p:cNvSpPr>
          <p:nvPr>
            <p:ph type="subTitle" idx="1"/>
          </p:nvPr>
        </p:nvSpPr>
        <p:spPr>
          <a:xfrm>
            <a:off x="1024822"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1" name="Google Shape;141;p17"/>
          <p:cNvSpPr txBox="1">
            <a:spLocks noGrp="1"/>
          </p:cNvSpPr>
          <p:nvPr>
            <p:ph type="subTitle" idx="2"/>
          </p:nvPr>
        </p:nvSpPr>
        <p:spPr>
          <a:xfrm>
            <a:off x="725872"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2" name="Google Shape;142;p17"/>
          <p:cNvSpPr txBox="1">
            <a:spLocks noGrp="1"/>
          </p:cNvSpPr>
          <p:nvPr>
            <p:ph type="subTitle" idx="3"/>
          </p:nvPr>
        </p:nvSpPr>
        <p:spPr>
          <a:xfrm>
            <a:off x="3638548"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3" name="Google Shape;143;p17"/>
          <p:cNvSpPr txBox="1">
            <a:spLocks noGrp="1"/>
          </p:cNvSpPr>
          <p:nvPr>
            <p:ph type="subTitle" idx="4"/>
          </p:nvPr>
        </p:nvSpPr>
        <p:spPr>
          <a:xfrm>
            <a:off x="3339598"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4" name="Google Shape;144;p17"/>
          <p:cNvSpPr txBox="1">
            <a:spLocks noGrp="1"/>
          </p:cNvSpPr>
          <p:nvPr>
            <p:ph type="subTitle" idx="5"/>
          </p:nvPr>
        </p:nvSpPr>
        <p:spPr>
          <a:xfrm>
            <a:off x="6252275"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5" name="Google Shape;145;p17"/>
          <p:cNvSpPr txBox="1">
            <a:spLocks noGrp="1"/>
          </p:cNvSpPr>
          <p:nvPr>
            <p:ph type="subTitle" idx="6"/>
          </p:nvPr>
        </p:nvSpPr>
        <p:spPr>
          <a:xfrm>
            <a:off x="5953325"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6" name="Google Shape;146;p17"/>
          <p:cNvSpPr txBox="1">
            <a:spLocks noGrp="1"/>
          </p:cNvSpPr>
          <p:nvPr>
            <p:ph type="title" idx="7" hasCustomPrompt="1"/>
          </p:nvPr>
        </p:nvSpPr>
        <p:spPr>
          <a:xfrm>
            <a:off x="1024822"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47" name="Google Shape;147;p17"/>
          <p:cNvSpPr txBox="1">
            <a:spLocks noGrp="1"/>
          </p:cNvSpPr>
          <p:nvPr>
            <p:ph type="title" idx="8" hasCustomPrompt="1"/>
          </p:nvPr>
        </p:nvSpPr>
        <p:spPr>
          <a:xfrm>
            <a:off x="3638548"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48" name="Google Shape;148;p17"/>
          <p:cNvSpPr txBox="1">
            <a:spLocks noGrp="1"/>
          </p:cNvSpPr>
          <p:nvPr>
            <p:ph type="title" idx="9" hasCustomPrompt="1"/>
          </p:nvPr>
        </p:nvSpPr>
        <p:spPr>
          <a:xfrm>
            <a:off x="6252275"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51" name="Google Shape;15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18"/>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3" name="Google Shape;153;p18"/>
          <p:cNvSpPr txBox="1">
            <a:spLocks noGrp="1"/>
          </p:cNvSpPr>
          <p:nvPr>
            <p:ph type="subTitle" idx="2"/>
          </p:nvPr>
        </p:nvSpPr>
        <p:spPr>
          <a:xfrm>
            <a:off x="725872"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18"/>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5" name="Google Shape;155;p18"/>
          <p:cNvSpPr txBox="1">
            <a:spLocks noGrp="1"/>
          </p:cNvSpPr>
          <p:nvPr>
            <p:ph type="subTitle" idx="4"/>
          </p:nvPr>
        </p:nvSpPr>
        <p:spPr>
          <a:xfrm>
            <a:off x="3339598"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18"/>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7" name="Google Shape;157;p18"/>
          <p:cNvSpPr txBox="1">
            <a:spLocks noGrp="1"/>
          </p:cNvSpPr>
          <p:nvPr>
            <p:ph type="subTitle" idx="6"/>
          </p:nvPr>
        </p:nvSpPr>
        <p:spPr>
          <a:xfrm>
            <a:off x="5953325"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18"/>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9" name="Google Shape;159;p18"/>
          <p:cNvSpPr txBox="1">
            <a:spLocks noGrp="1"/>
          </p:cNvSpPr>
          <p:nvPr>
            <p:ph type="subTitle" idx="8"/>
          </p:nvPr>
        </p:nvSpPr>
        <p:spPr>
          <a:xfrm>
            <a:off x="725872"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18"/>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1" name="Google Shape;161;p18"/>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18"/>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3" name="Google Shape;163;p18"/>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18"/>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19"/>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169" name="Google Shape;169;p19"/>
          <p:cNvGrpSpPr/>
          <p:nvPr/>
        </p:nvGrpSpPr>
        <p:grpSpPr>
          <a:xfrm>
            <a:off x="7101457" y="-555803"/>
            <a:ext cx="2678236" cy="2874159"/>
            <a:chOff x="7101457" y="-555803"/>
            <a:chExt cx="2678236" cy="2874159"/>
          </a:xfrm>
        </p:grpSpPr>
        <p:sp>
          <p:nvSpPr>
            <p:cNvPr id="170" name="Google Shape;170;p1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9"/>
          <p:cNvSpPr txBox="1">
            <a:spLocks noGrp="1"/>
          </p:cNvSpPr>
          <p:nvPr>
            <p:ph type="subTitle" idx="1"/>
          </p:nvPr>
        </p:nvSpPr>
        <p:spPr>
          <a:xfrm>
            <a:off x="965799" y="1429275"/>
            <a:ext cx="3236700" cy="2959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6" name="Google Shape;176;p20"/>
          <p:cNvSpPr txBox="1">
            <a:spLocks noGrp="1"/>
          </p:cNvSpPr>
          <p:nvPr>
            <p:ph type="subTitle" idx="1"/>
          </p:nvPr>
        </p:nvSpPr>
        <p:spPr>
          <a:xfrm>
            <a:off x="5187300" y="1429275"/>
            <a:ext cx="3236700" cy="29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0"/>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78" name="Google Shape;178;p20"/>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lvl1pPr lvl="0" algn="r">
              <a:lnSpc>
                <a:spcPct val="150000"/>
              </a:lnSpc>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068600" y="1059788"/>
            <a:ext cx="3132600" cy="147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9" name="Google Shape;19;p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21"/>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183" name="Google Shape;183;p21"/>
          <p:cNvGrpSpPr/>
          <p:nvPr/>
        </p:nvGrpSpPr>
        <p:grpSpPr>
          <a:xfrm>
            <a:off x="7101457" y="-555803"/>
            <a:ext cx="2678236" cy="2874159"/>
            <a:chOff x="7101457" y="-555803"/>
            <a:chExt cx="2678236" cy="2874159"/>
          </a:xfrm>
        </p:grpSpPr>
        <p:sp>
          <p:nvSpPr>
            <p:cNvPr id="184" name="Google Shape;184;p21"/>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4" name="Google Shape;204;p23"/>
          <p:cNvSpPr txBox="1">
            <a:spLocks noGrp="1"/>
          </p:cNvSpPr>
          <p:nvPr>
            <p:ph type="subTitle" idx="1"/>
          </p:nvPr>
        </p:nvSpPr>
        <p:spPr>
          <a:xfrm>
            <a:off x="724375" y="2730250"/>
            <a:ext cx="1837500" cy="52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205" name="Google Shape;205;p23"/>
          <p:cNvSpPr txBox="1">
            <a:spLocks noGrp="1"/>
          </p:cNvSpPr>
          <p:nvPr>
            <p:ph type="subTitle" idx="2"/>
          </p:nvPr>
        </p:nvSpPr>
        <p:spPr>
          <a:xfrm>
            <a:off x="724375" y="3436250"/>
            <a:ext cx="18375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6" name="Google Shape;206;p23"/>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207" name="Google Shape;207;p23"/>
          <p:cNvGrpSpPr/>
          <p:nvPr/>
        </p:nvGrpSpPr>
        <p:grpSpPr>
          <a:xfrm>
            <a:off x="7101457" y="-555803"/>
            <a:ext cx="2678236" cy="2874159"/>
            <a:chOff x="7101457" y="-555803"/>
            <a:chExt cx="2678236" cy="2874159"/>
          </a:xfrm>
        </p:grpSpPr>
        <p:sp>
          <p:nvSpPr>
            <p:cNvPr id="208" name="Google Shape;208;p23"/>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3"/>
          </p:nvPr>
        </p:nvSpPr>
        <p:spPr>
          <a:xfrm>
            <a:off x="2678500" y="2730250"/>
            <a:ext cx="1837500" cy="52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212" name="Google Shape;212;p23"/>
          <p:cNvSpPr txBox="1">
            <a:spLocks noGrp="1"/>
          </p:cNvSpPr>
          <p:nvPr>
            <p:ph type="subTitle" idx="4"/>
          </p:nvPr>
        </p:nvSpPr>
        <p:spPr>
          <a:xfrm>
            <a:off x="2678500" y="3436250"/>
            <a:ext cx="18375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3" name="Google Shape;213;p23"/>
          <p:cNvSpPr txBox="1">
            <a:spLocks noGrp="1"/>
          </p:cNvSpPr>
          <p:nvPr>
            <p:ph type="subTitle" idx="5"/>
          </p:nvPr>
        </p:nvSpPr>
        <p:spPr>
          <a:xfrm>
            <a:off x="4626063" y="2730250"/>
            <a:ext cx="1837500" cy="52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214" name="Google Shape;214;p23"/>
          <p:cNvSpPr txBox="1">
            <a:spLocks noGrp="1"/>
          </p:cNvSpPr>
          <p:nvPr>
            <p:ph type="subTitle" idx="6"/>
          </p:nvPr>
        </p:nvSpPr>
        <p:spPr>
          <a:xfrm>
            <a:off x="4626063" y="3436250"/>
            <a:ext cx="18375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5" name="Google Shape;215;p23"/>
          <p:cNvSpPr txBox="1">
            <a:spLocks noGrp="1"/>
          </p:cNvSpPr>
          <p:nvPr>
            <p:ph type="subTitle" idx="7"/>
          </p:nvPr>
        </p:nvSpPr>
        <p:spPr>
          <a:xfrm>
            <a:off x="6573625" y="2730250"/>
            <a:ext cx="1837500" cy="52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216" name="Google Shape;216;p23"/>
          <p:cNvSpPr txBox="1">
            <a:spLocks noGrp="1"/>
          </p:cNvSpPr>
          <p:nvPr>
            <p:ph type="subTitle" idx="8"/>
          </p:nvPr>
        </p:nvSpPr>
        <p:spPr>
          <a:xfrm>
            <a:off x="6573625" y="3436250"/>
            <a:ext cx="18375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TITLE_ONLY_1_1">
    <p:bg>
      <p:bgPr>
        <a:blipFill>
          <a:blip r:embed="rId2">
            <a:alphaModFix/>
          </a:blip>
          <a:stretch>
            <a:fillRect/>
          </a:stretch>
        </a:blip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4" name="Google Shape;2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4"/>
          <p:cNvSpPr/>
          <p:nvPr/>
        </p:nvSpPr>
        <p:spPr>
          <a:xfrm rot="2700000">
            <a:off x="7952397" y="-241774"/>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2700000">
            <a:off x="8256806" y="1056283"/>
            <a:ext cx="943988" cy="94398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9" name="Google Shape;29;p5"/>
          <p:cNvSpPr txBox="1">
            <a:spLocks noGrp="1"/>
          </p:cNvSpPr>
          <p:nvPr>
            <p:ph type="subTitle" idx="1"/>
          </p:nvPr>
        </p:nvSpPr>
        <p:spPr>
          <a:xfrm>
            <a:off x="1723550" y="3203500"/>
            <a:ext cx="2112000" cy="3036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2000"/>
              <a:buFont typeface="Bungee"/>
              <a:buNone/>
              <a:defRPr sz="2000">
                <a:latin typeface="Bungee"/>
                <a:ea typeface="Bungee"/>
                <a:cs typeface="Bungee"/>
                <a:sym typeface="Bungee"/>
              </a:defRPr>
            </a:lvl1pPr>
            <a:lvl2pPr lvl="1" algn="ctr">
              <a:spcBef>
                <a:spcPts val="0"/>
              </a:spcBef>
              <a:spcAft>
                <a:spcPts val="0"/>
              </a:spcAft>
              <a:buSzPts val="2000"/>
              <a:buFont typeface="Bungee"/>
              <a:buNone/>
              <a:defRPr sz="2000">
                <a:latin typeface="Bungee"/>
                <a:ea typeface="Bungee"/>
                <a:cs typeface="Bungee"/>
                <a:sym typeface="Bungee"/>
              </a:defRPr>
            </a:lvl2pPr>
            <a:lvl3pPr lvl="2" algn="ctr">
              <a:spcBef>
                <a:spcPts val="0"/>
              </a:spcBef>
              <a:spcAft>
                <a:spcPts val="0"/>
              </a:spcAft>
              <a:buSzPts val="2000"/>
              <a:buFont typeface="Bungee"/>
              <a:buNone/>
              <a:defRPr sz="2000">
                <a:latin typeface="Bungee"/>
                <a:ea typeface="Bungee"/>
                <a:cs typeface="Bungee"/>
                <a:sym typeface="Bungee"/>
              </a:defRPr>
            </a:lvl3pPr>
            <a:lvl4pPr lvl="3" algn="ctr">
              <a:spcBef>
                <a:spcPts val="0"/>
              </a:spcBef>
              <a:spcAft>
                <a:spcPts val="0"/>
              </a:spcAft>
              <a:buSzPts val="2000"/>
              <a:buFont typeface="Bungee"/>
              <a:buNone/>
              <a:defRPr sz="2000">
                <a:latin typeface="Bungee"/>
                <a:ea typeface="Bungee"/>
                <a:cs typeface="Bungee"/>
                <a:sym typeface="Bungee"/>
              </a:defRPr>
            </a:lvl4pPr>
            <a:lvl5pPr lvl="4" algn="ctr">
              <a:spcBef>
                <a:spcPts val="0"/>
              </a:spcBef>
              <a:spcAft>
                <a:spcPts val="0"/>
              </a:spcAft>
              <a:buSzPts val="2000"/>
              <a:buFont typeface="Bungee"/>
              <a:buNone/>
              <a:defRPr sz="2000">
                <a:latin typeface="Bungee"/>
                <a:ea typeface="Bungee"/>
                <a:cs typeface="Bungee"/>
                <a:sym typeface="Bungee"/>
              </a:defRPr>
            </a:lvl5pPr>
            <a:lvl6pPr lvl="5" algn="ctr">
              <a:spcBef>
                <a:spcPts val="0"/>
              </a:spcBef>
              <a:spcAft>
                <a:spcPts val="0"/>
              </a:spcAft>
              <a:buSzPts val="2000"/>
              <a:buFont typeface="Bungee"/>
              <a:buNone/>
              <a:defRPr sz="2000">
                <a:latin typeface="Bungee"/>
                <a:ea typeface="Bungee"/>
                <a:cs typeface="Bungee"/>
                <a:sym typeface="Bungee"/>
              </a:defRPr>
            </a:lvl6pPr>
            <a:lvl7pPr lvl="6" algn="ctr">
              <a:spcBef>
                <a:spcPts val="0"/>
              </a:spcBef>
              <a:spcAft>
                <a:spcPts val="0"/>
              </a:spcAft>
              <a:buSzPts val="2000"/>
              <a:buFont typeface="Bungee"/>
              <a:buNone/>
              <a:defRPr sz="2000">
                <a:latin typeface="Bungee"/>
                <a:ea typeface="Bungee"/>
                <a:cs typeface="Bungee"/>
                <a:sym typeface="Bungee"/>
              </a:defRPr>
            </a:lvl7pPr>
            <a:lvl8pPr lvl="7" algn="ctr">
              <a:spcBef>
                <a:spcPts val="0"/>
              </a:spcBef>
              <a:spcAft>
                <a:spcPts val="0"/>
              </a:spcAft>
              <a:buSzPts val="2000"/>
              <a:buFont typeface="Bungee"/>
              <a:buNone/>
              <a:defRPr sz="2000">
                <a:latin typeface="Bungee"/>
                <a:ea typeface="Bungee"/>
                <a:cs typeface="Bungee"/>
                <a:sym typeface="Bungee"/>
              </a:defRPr>
            </a:lvl8pPr>
            <a:lvl9pPr lvl="8" algn="ctr">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0" name="Google Shape;30;p5"/>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 name="Google Shape;31;p5"/>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32" name="Google Shape;32;p5"/>
          <p:cNvSpPr txBox="1">
            <a:spLocks noGrp="1"/>
          </p:cNvSpPr>
          <p:nvPr>
            <p:ph type="subTitle" idx="4"/>
          </p:nvPr>
        </p:nvSpPr>
        <p:spPr>
          <a:xfrm>
            <a:off x="5131975" y="3674850"/>
            <a:ext cx="24648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FFFFFF"/>
              </a:buClr>
              <a:buSzPts val="1600"/>
              <a:buFont typeface="Red Hat Text"/>
              <a:buChar char="●"/>
              <a:defRPr/>
            </a:lvl1pPr>
            <a:lvl2pPr marL="914400" lvl="1" indent="-330200">
              <a:spcBef>
                <a:spcPts val="0"/>
              </a:spcBef>
              <a:spcAft>
                <a:spcPts val="0"/>
              </a:spcAft>
              <a:buClr>
                <a:srgbClr val="FFFFFF"/>
              </a:buClr>
              <a:buSzPts val="1600"/>
              <a:buFont typeface="Red Hat Text"/>
              <a:buChar char="○"/>
              <a:defRPr sz="1200"/>
            </a:lvl2pPr>
            <a:lvl3pPr marL="1371600" lvl="2" indent="-330200">
              <a:spcBef>
                <a:spcPts val="0"/>
              </a:spcBef>
              <a:spcAft>
                <a:spcPts val="0"/>
              </a:spcAft>
              <a:buClr>
                <a:srgbClr val="FFFFFF"/>
              </a:buClr>
              <a:buSzPts val="1600"/>
              <a:buFont typeface="Red Hat Text"/>
              <a:buChar char="■"/>
              <a:defRPr sz="1200"/>
            </a:lvl3pPr>
            <a:lvl4pPr marL="1828800" lvl="3" indent="-330200">
              <a:spcBef>
                <a:spcPts val="0"/>
              </a:spcBef>
              <a:spcAft>
                <a:spcPts val="0"/>
              </a:spcAft>
              <a:buClr>
                <a:srgbClr val="FFFFFF"/>
              </a:buClr>
              <a:buSzPts val="1600"/>
              <a:buFont typeface="Red Hat Text"/>
              <a:buChar char="●"/>
              <a:defRPr sz="1200"/>
            </a:lvl4pPr>
            <a:lvl5pPr marL="2286000" lvl="4" indent="-330200">
              <a:spcBef>
                <a:spcPts val="0"/>
              </a:spcBef>
              <a:spcAft>
                <a:spcPts val="0"/>
              </a:spcAft>
              <a:buClr>
                <a:srgbClr val="FFFFFF"/>
              </a:buClr>
              <a:buSzPts val="1600"/>
              <a:buFont typeface="Red Hat Text"/>
              <a:buChar char="○"/>
              <a:defRPr sz="1200"/>
            </a:lvl5pPr>
            <a:lvl6pPr marL="2743200" lvl="5" indent="-330200">
              <a:spcBef>
                <a:spcPts val="0"/>
              </a:spcBef>
              <a:spcAft>
                <a:spcPts val="0"/>
              </a:spcAft>
              <a:buClr>
                <a:srgbClr val="FFFFFF"/>
              </a:buClr>
              <a:buSzPts val="1600"/>
              <a:buFont typeface="Red Hat Text"/>
              <a:buChar char="■"/>
              <a:defRPr sz="1200"/>
            </a:lvl6pPr>
            <a:lvl7pPr marL="3200400" lvl="6" indent="-330200">
              <a:spcBef>
                <a:spcPts val="0"/>
              </a:spcBef>
              <a:spcAft>
                <a:spcPts val="0"/>
              </a:spcAft>
              <a:buClr>
                <a:srgbClr val="FFFFFF"/>
              </a:buClr>
              <a:buSzPts val="1600"/>
              <a:buFont typeface="Red Hat Text"/>
              <a:buChar char="●"/>
              <a:defRPr sz="1200"/>
            </a:lvl7pPr>
            <a:lvl8pPr marL="3657600" lvl="7" indent="-330200">
              <a:spcBef>
                <a:spcPts val="0"/>
              </a:spcBef>
              <a:spcAft>
                <a:spcPts val="0"/>
              </a:spcAft>
              <a:buClr>
                <a:srgbClr val="FFFFFF"/>
              </a:buClr>
              <a:buSzPts val="1600"/>
              <a:buFont typeface="Red Hat Text"/>
              <a:buChar char="○"/>
              <a:defRPr sz="1200"/>
            </a:lvl8pPr>
            <a:lvl9pPr marL="4114800" lvl="8" indent="-330200">
              <a:spcBef>
                <a:spcPts val="0"/>
              </a:spcBef>
              <a:spcAft>
                <a:spcPts val="0"/>
              </a:spcAft>
              <a:buClr>
                <a:srgbClr val="FFFFFF"/>
              </a:buClr>
              <a:buSzPts val="1600"/>
              <a:buFont typeface="Red Hat Text"/>
              <a:buChar char="■"/>
              <a:defRPr sz="1200"/>
            </a:lvl9pPr>
          </a:lstStyle>
          <a:p>
            <a:endParaRPr/>
          </a:p>
        </p:txBody>
      </p:sp>
      <p:sp>
        <p:nvSpPr>
          <p:cNvPr id="40" name="Google Shape;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42" name="Google Shape;42;p7"/>
          <p:cNvGrpSpPr/>
          <p:nvPr/>
        </p:nvGrpSpPr>
        <p:grpSpPr>
          <a:xfrm>
            <a:off x="7101457" y="-555803"/>
            <a:ext cx="2678236" cy="2874159"/>
            <a:chOff x="7101457" y="-555803"/>
            <a:chExt cx="2678236" cy="2874159"/>
          </a:xfrm>
        </p:grpSpPr>
        <p:sp>
          <p:nvSpPr>
            <p:cNvPr id="43" name="Google Shape;43;p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376625" y="2026896"/>
            <a:ext cx="5559900" cy="22665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 name="Google Shape;48;p8"/>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8100000" flipH="1">
            <a:off x="8382712" y="1687831"/>
            <a:ext cx="546876" cy="54666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6166375"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2" name="Google Shape;52;p8"/>
          <p:cNvSpPr/>
          <p:nvPr/>
        </p:nvSpPr>
        <p:spPr>
          <a:xfrm rot="-8100000" flipH="1">
            <a:off x="8126244" y="3576993"/>
            <a:ext cx="1059812" cy="1059387"/>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4200"/>
              <a:buNone/>
              <a:defRPr sz="7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9" name="Google Shape;59;p9"/>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60" name="Google Shape;60;p9"/>
          <p:cNvSpPr/>
          <p:nvPr/>
        </p:nvSpPr>
        <p:spPr>
          <a:xfrm rot="8100000">
            <a:off x="-609242" y="1508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8100000">
            <a:off x="847884" y="-16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rot="5400000">
            <a:off x="7583692" y="3349184"/>
            <a:ext cx="2196000" cy="2874159"/>
            <a:chOff x="7583692" y="-555803"/>
            <a:chExt cx="2196000" cy="2874159"/>
          </a:xfrm>
        </p:grpSpPr>
        <p:sp>
          <p:nvSpPr>
            <p:cNvPr id="63" name="Google Shape;63;p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0"/>
          <p:cNvSpPr txBox="1">
            <a:spLocks noGrp="1"/>
          </p:cNvSpPr>
          <p:nvPr>
            <p:ph type="body" idx="1"/>
          </p:nvPr>
        </p:nvSpPr>
        <p:spPr>
          <a:xfrm>
            <a:off x="1848325" y="1283595"/>
            <a:ext cx="4370400" cy="2178600"/>
          </a:xfrm>
          <a:prstGeom prst="rect">
            <a:avLst/>
          </a:prstGeom>
        </p:spPr>
        <p:txBody>
          <a:bodyPr spcFirstLastPara="1" wrap="square" lIns="91425" tIns="91425" rIns="91425" bIns="91425" anchor="t" anchorCtr="0">
            <a:noAutofit/>
          </a:bodyPr>
          <a:lstStyle>
            <a:lvl1pPr marL="457200" lvl="0" indent="-228600">
              <a:lnSpc>
                <a:spcPct val="115000"/>
              </a:lnSpc>
              <a:spcBef>
                <a:spcPts val="0"/>
              </a:spcBef>
              <a:spcAft>
                <a:spcPts val="0"/>
              </a:spcAft>
              <a:buSzPts val="1600"/>
              <a:buNone/>
              <a:defRPr sz="3500">
                <a:latin typeface="Bungee"/>
                <a:ea typeface="Bungee"/>
                <a:cs typeface="Bungee"/>
                <a:sym typeface="Bungee"/>
              </a:defRPr>
            </a:lvl1pPr>
          </a:lstStyle>
          <a:p>
            <a:endParaRPr/>
          </a:p>
        </p:txBody>
      </p:sp>
      <p:grpSp>
        <p:nvGrpSpPr>
          <p:cNvPr id="67" name="Google Shape;67;p10"/>
          <p:cNvGrpSpPr/>
          <p:nvPr/>
        </p:nvGrpSpPr>
        <p:grpSpPr>
          <a:xfrm rot="10800000">
            <a:off x="-525843" y="2854247"/>
            <a:ext cx="2678236" cy="2874159"/>
            <a:chOff x="7101457" y="-555803"/>
            <a:chExt cx="2678236" cy="2874159"/>
          </a:xfrm>
        </p:grpSpPr>
        <p:sp>
          <p:nvSpPr>
            <p:cNvPr id="68" name="Google Shape;68;p10"/>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0"/>
          <p:cNvGrpSpPr/>
          <p:nvPr/>
        </p:nvGrpSpPr>
        <p:grpSpPr>
          <a:xfrm flipH="1">
            <a:off x="-525843" y="-555803"/>
            <a:ext cx="2678236" cy="2874159"/>
            <a:chOff x="7101457" y="-555803"/>
            <a:chExt cx="2678236" cy="2874159"/>
          </a:xfrm>
        </p:grpSpPr>
        <p:sp>
          <p:nvSpPr>
            <p:cNvPr id="72" name="Google Shape;72;p10"/>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1" r:id="rId22"/>
    <p:sldLayoutId id="2147483672" r:id="rId23"/>
    <p:sldLayoutId id="2147483673" r:id="rId24"/>
    <p:sldLayoutId id="214748367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kE4jzZ3gZiQnTfy8NyX-BF2euRAdtPTtv9FFXHrRnEc/copy"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467544" y="2134764"/>
            <a:ext cx="4896544" cy="963147"/>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1"/>
          <p:cNvGrpSpPr/>
          <p:nvPr/>
        </p:nvGrpSpPr>
        <p:grpSpPr>
          <a:xfrm>
            <a:off x="2334425" y="-106550"/>
            <a:ext cx="6847883" cy="5279450"/>
            <a:chOff x="2334425" y="-106550"/>
            <a:chExt cx="6847883" cy="5279450"/>
          </a:xfrm>
        </p:grpSpPr>
        <p:sp>
          <p:nvSpPr>
            <p:cNvPr id="240" name="Google Shape;240;p31"/>
            <p:cNvSpPr/>
            <p:nvPr/>
          </p:nvSpPr>
          <p:spPr>
            <a:xfrm>
              <a:off x="4431600" y="-106550"/>
              <a:ext cx="1334450" cy="2492200"/>
            </a:xfrm>
            <a:custGeom>
              <a:avLst/>
              <a:gdLst/>
              <a:ahLst/>
              <a:cxnLst/>
              <a:rect l="l" t="t" r="r" b="b"/>
              <a:pathLst>
                <a:path w="53378" h="99688" extrusionOk="0">
                  <a:moveTo>
                    <a:pt x="49084" y="67619"/>
                  </a:moveTo>
                  <a:lnTo>
                    <a:pt x="7727" y="0"/>
                  </a:lnTo>
                  <a:lnTo>
                    <a:pt x="0" y="4451"/>
                  </a:lnTo>
                  <a:lnTo>
                    <a:pt x="53378" y="99688"/>
                  </a:lnTo>
                  <a:close/>
                </a:path>
              </a:pathLst>
            </a:custGeom>
            <a:solidFill>
              <a:schemeClr val="accent1"/>
            </a:solidFill>
            <a:ln>
              <a:noFill/>
            </a:ln>
          </p:spPr>
        </p:sp>
        <p:sp>
          <p:nvSpPr>
            <p:cNvPr id="241" name="Google Shape;241;p31"/>
            <p:cNvSpPr/>
            <p:nvPr/>
          </p:nvSpPr>
          <p:spPr>
            <a:xfrm>
              <a:off x="7839884" y="3549654"/>
              <a:ext cx="938135" cy="889697"/>
            </a:xfrm>
            <a:custGeom>
              <a:avLst/>
              <a:gdLst/>
              <a:ahLst/>
              <a:cxnLst/>
              <a:rect l="l" t="t" r="r" b="b"/>
              <a:pathLst>
                <a:path w="23067" h="21876" extrusionOk="0">
                  <a:moveTo>
                    <a:pt x="23066" y="1"/>
                  </a:moveTo>
                  <a:lnTo>
                    <a:pt x="0" y="16874"/>
                  </a:lnTo>
                  <a:lnTo>
                    <a:pt x="22939" y="21875"/>
                  </a:lnTo>
                  <a:lnTo>
                    <a:pt x="2306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009130" y="532875"/>
              <a:ext cx="3667580" cy="3676243"/>
            </a:xfrm>
            <a:custGeom>
              <a:avLst/>
              <a:gdLst/>
              <a:ahLst/>
              <a:cxnLst/>
              <a:rect l="l" t="t" r="r" b="b"/>
              <a:pathLst>
                <a:path w="90179" h="90392" extrusionOk="0">
                  <a:moveTo>
                    <a:pt x="107" y="1"/>
                  </a:moveTo>
                  <a:lnTo>
                    <a:pt x="0" y="12320"/>
                  </a:lnTo>
                  <a:lnTo>
                    <a:pt x="18832" y="45983"/>
                  </a:lnTo>
                  <a:lnTo>
                    <a:pt x="36962" y="19427"/>
                  </a:lnTo>
                  <a:lnTo>
                    <a:pt x="78603" y="90392"/>
                  </a:lnTo>
                  <a:lnTo>
                    <a:pt x="90179" y="83646"/>
                  </a:lnTo>
                  <a:lnTo>
                    <a:pt x="37791" y="3874"/>
                  </a:lnTo>
                  <a:lnTo>
                    <a:pt x="18662" y="30216"/>
                  </a:lnTo>
                  <a:lnTo>
                    <a:pt x="1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6409317" y="2870302"/>
              <a:ext cx="381729" cy="485559"/>
            </a:xfrm>
            <a:custGeom>
              <a:avLst/>
              <a:gdLst/>
              <a:ahLst/>
              <a:cxnLst/>
              <a:rect l="l" t="t" r="r" b="b"/>
              <a:pathLst>
                <a:path w="9386" h="11939" extrusionOk="0">
                  <a:moveTo>
                    <a:pt x="3320" y="0"/>
                  </a:moveTo>
                  <a:lnTo>
                    <a:pt x="682" y="5405"/>
                  </a:lnTo>
                  <a:cubicBezTo>
                    <a:pt x="682" y="5405"/>
                    <a:pt x="1" y="9661"/>
                    <a:pt x="1363" y="11938"/>
                  </a:cubicBezTo>
                  <a:cubicBezTo>
                    <a:pt x="1363" y="11938"/>
                    <a:pt x="9343" y="9427"/>
                    <a:pt x="9386" y="65"/>
                  </a:cubicBezTo>
                  <a:lnTo>
                    <a:pt x="332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6463001" y="933515"/>
              <a:ext cx="324587" cy="472545"/>
            </a:xfrm>
            <a:custGeom>
              <a:avLst/>
              <a:gdLst/>
              <a:ahLst/>
              <a:cxnLst/>
              <a:rect l="l" t="t" r="r" b="b"/>
              <a:pathLst>
                <a:path w="7981" h="11619" extrusionOk="0">
                  <a:moveTo>
                    <a:pt x="4103" y="1"/>
                  </a:moveTo>
                  <a:cubicBezTo>
                    <a:pt x="3773" y="1"/>
                    <a:pt x="3575" y="278"/>
                    <a:pt x="3575" y="278"/>
                  </a:cubicBezTo>
                  <a:cubicBezTo>
                    <a:pt x="3395" y="116"/>
                    <a:pt x="3185" y="60"/>
                    <a:pt x="2996" y="60"/>
                  </a:cubicBezTo>
                  <a:cubicBezTo>
                    <a:pt x="2961" y="60"/>
                    <a:pt x="2927" y="62"/>
                    <a:pt x="2894" y="66"/>
                  </a:cubicBezTo>
                  <a:cubicBezTo>
                    <a:pt x="2491" y="129"/>
                    <a:pt x="2278" y="597"/>
                    <a:pt x="2468" y="959"/>
                  </a:cubicBezTo>
                  <a:cubicBezTo>
                    <a:pt x="2937" y="1831"/>
                    <a:pt x="3512" y="3640"/>
                    <a:pt x="3149" y="4555"/>
                  </a:cubicBezTo>
                  <a:cubicBezTo>
                    <a:pt x="2977" y="4991"/>
                    <a:pt x="2775" y="5125"/>
                    <a:pt x="2593" y="5125"/>
                  </a:cubicBezTo>
                  <a:cubicBezTo>
                    <a:pt x="2305" y="5125"/>
                    <a:pt x="2065" y="4789"/>
                    <a:pt x="2065" y="4789"/>
                  </a:cubicBezTo>
                  <a:lnTo>
                    <a:pt x="1447" y="3448"/>
                  </a:lnTo>
                  <a:cubicBezTo>
                    <a:pt x="1328" y="3209"/>
                    <a:pt x="1093" y="3075"/>
                    <a:pt x="847" y="3075"/>
                  </a:cubicBezTo>
                  <a:cubicBezTo>
                    <a:pt x="742" y="3075"/>
                    <a:pt x="635" y="3099"/>
                    <a:pt x="533" y="3150"/>
                  </a:cubicBezTo>
                  <a:cubicBezTo>
                    <a:pt x="213" y="3300"/>
                    <a:pt x="0" y="3726"/>
                    <a:pt x="170" y="4236"/>
                  </a:cubicBezTo>
                  <a:lnTo>
                    <a:pt x="2703" y="9513"/>
                  </a:lnTo>
                  <a:lnTo>
                    <a:pt x="6767" y="11619"/>
                  </a:lnTo>
                  <a:lnTo>
                    <a:pt x="6448" y="7448"/>
                  </a:lnTo>
                  <a:cubicBezTo>
                    <a:pt x="7980" y="4001"/>
                    <a:pt x="7192" y="1746"/>
                    <a:pt x="6789" y="874"/>
                  </a:cubicBezTo>
                  <a:cubicBezTo>
                    <a:pt x="6589" y="443"/>
                    <a:pt x="6342" y="334"/>
                    <a:pt x="6144" y="334"/>
                  </a:cubicBezTo>
                  <a:cubicBezTo>
                    <a:pt x="5941" y="334"/>
                    <a:pt x="5788" y="449"/>
                    <a:pt x="5788" y="449"/>
                  </a:cubicBezTo>
                  <a:cubicBezTo>
                    <a:pt x="5511" y="128"/>
                    <a:pt x="5269" y="33"/>
                    <a:pt x="5080" y="33"/>
                  </a:cubicBezTo>
                  <a:cubicBezTo>
                    <a:pt x="4804" y="33"/>
                    <a:pt x="4639" y="236"/>
                    <a:pt x="4639" y="236"/>
                  </a:cubicBezTo>
                  <a:cubicBezTo>
                    <a:pt x="4436" y="60"/>
                    <a:pt x="4255" y="1"/>
                    <a:pt x="410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509731" y="1246796"/>
              <a:ext cx="289977" cy="604112"/>
            </a:xfrm>
            <a:custGeom>
              <a:avLst/>
              <a:gdLst/>
              <a:ahLst/>
              <a:cxnLst/>
              <a:rect l="l" t="t" r="r" b="b"/>
              <a:pathLst>
                <a:path w="7130" h="14854" extrusionOk="0">
                  <a:moveTo>
                    <a:pt x="639" y="1"/>
                  </a:moveTo>
                  <a:lnTo>
                    <a:pt x="0" y="14620"/>
                  </a:lnTo>
                  <a:lnTo>
                    <a:pt x="7129" y="14853"/>
                  </a:lnTo>
                  <a:lnTo>
                    <a:pt x="6597"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607543" y="944822"/>
              <a:ext cx="23385" cy="97811"/>
            </a:xfrm>
            <a:custGeom>
              <a:avLst/>
              <a:gdLst/>
              <a:ahLst/>
              <a:cxnLst/>
              <a:rect l="l" t="t" r="r" b="b"/>
              <a:pathLst>
                <a:path w="575" h="2405" extrusionOk="0">
                  <a:moveTo>
                    <a:pt x="1" y="0"/>
                  </a:moveTo>
                  <a:cubicBezTo>
                    <a:pt x="1" y="21"/>
                    <a:pt x="469" y="979"/>
                    <a:pt x="554" y="2404"/>
                  </a:cubicBezTo>
                  <a:lnTo>
                    <a:pt x="574" y="2404"/>
                  </a:lnTo>
                  <a:cubicBezTo>
                    <a:pt x="489" y="957"/>
                    <a:pt x="21" y="21"/>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6651629" y="943073"/>
              <a:ext cx="25175" cy="96998"/>
            </a:xfrm>
            <a:custGeom>
              <a:avLst/>
              <a:gdLst/>
              <a:ahLst/>
              <a:cxnLst/>
              <a:rect l="l" t="t" r="r" b="b"/>
              <a:pathLst>
                <a:path w="619" h="2385" extrusionOk="0">
                  <a:moveTo>
                    <a:pt x="1" y="1"/>
                  </a:moveTo>
                  <a:cubicBezTo>
                    <a:pt x="1" y="1"/>
                    <a:pt x="597" y="787"/>
                    <a:pt x="554" y="2362"/>
                  </a:cubicBezTo>
                  <a:cubicBezTo>
                    <a:pt x="554" y="2384"/>
                    <a:pt x="576" y="2384"/>
                    <a:pt x="576" y="2384"/>
                  </a:cubicBezTo>
                  <a:lnTo>
                    <a:pt x="576" y="2362"/>
                  </a:lnTo>
                  <a:cubicBezTo>
                    <a:pt x="619" y="787"/>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698359" y="951736"/>
              <a:ext cx="20010" cy="88335"/>
            </a:xfrm>
            <a:custGeom>
              <a:avLst/>
              <a:gdLst/>
              <a:ahLst/>
              <a:cxnLst/>
              <a:rect l="l" t="t" r="r" b="b"/>
              <a:pathLst>
                <a:path w="492" h="2172" extrusionOk="0">
                  <a:moveTo>
                    <a:pt x="1" y="1"/>
                  </a:moveTo>
                  <a:cubicBezTo>
                    <a:pt x="1" y="21"/>
                    <a:pt x="469" y="830"/>
                    <a:pt x="406" y="2171"/>
                  </a:cubicBezTo>
                  <a:lnTo>
                    <a:pt x="426" y="2171"/>
                  </a:lnTo>
                  <a:cubicBezTo>
                    <a:pt x="491" y="830"/>
                    <a:pt x="23"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6090871" y="1721131"/>
              <a:ext cx="724414" cy="659342"/>
            </a:xfrm>
            <a:custGeom>
              <a:avLst/>
              <a:gdLst/>
              <a:ahLst/>
              <a:cxnLst/>
              <a:rect l="l" t="t" r="r" b="b"/>
              <a:pathLst>
                <a:path w="17812" h="16212" extrusionOk="0">
                  <a:moveTo>
                    <a:pt x="13891" y="1"/>
                  </a:moveTo>
                  <a:cubicBezTo>
                    <a:pt x="12960" y="1"/>
                    <a:pt x="12026" y="359"/>
                    <a:pt x="11321" y="1084"/>
                  </a:cubicBezTo>
                  <a:lnTo>
                    <a:pt x="1490" y="9020"/>
                  </a:lnTo>
                  <a:cubicBezTo>
                    <a:pt x="0" y="10575"/>
                    <a:pt x="1617" y="14532"/>
                    <a:pt x="3342" y="15830"/>
                  </a:cubicBezTo>
                  <a:cubicBezTo>
                    <a:pt x="3706" y="16098"/>
                    <a:pt x="4103" y="16212"/>
                    <a:pt x="4513" y="16212"/>
                  </a:cubicBezTo>
                  <a:cubicBezTo>
                    <a:pt x="5730" y="16212"/>
                    <a:pt x="7062" y="15205"/>
                    <a:pt x="8001" y="14235"/>
                  </a:cubicBezTo>
                  <a:lnTo>
                    <a:pt x="16450" y="6064"/>
                  </a:lnTo>
                  <a:cubicBezTo>
                    <a:pt x="17726" y="4765"/>
                    <a:pt x="17811" y="2722"/>
                    <a:pt x="16662" y="1318"/>
                  </a:cubicBezTo>
                  <a:cubicBezTo>
                    <a:pt x="15956" y="444"/>
                    <a:pt x="14926" y="1"/>
                    <a:pt x="1389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04632" y="2069835"/>
              <a:ext cx="347037" cy="129859"/>
            </a:xfrm>
            <a:custGeom>
              <a:avLst/>
              <a:gdLst/>
              <a:ahLst/>
              <a:cxnLst/>
              <a:rect l="l" t="t" r="r" b="b"/>
              <a:pathLst>
                <a:path w="8533" h="3193" extrusionOk="0">
                  <a:moveTo>
                    <a:pt x="1" y="0"/>
                  </a:moveTo>
                  <a:lnTo>
                    <a:pt x="6831" y="3192"/>
                  </a:lnTo>
                  <a:lnTo>
                    <a:pt x="8533" y="787"/>
                  </a:lnTo>
                  <a:lnTo>
                    <a:pt x="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6224146" y="2026684"/>
              <a:ext cx="797091" cy="800386"/>
            </a:xfrm>
            <a:custGeom>
              <a:avLst/>
              <a:gdLst/>
              <a:ahLst/>
              <a:cxnLst/>
              <a:rect l="l" t="t" r="r" b="b"/>
              <a:pathLst>
                <a:path w="19599" h="19680" extrusionOk="0">
                  <a:moveTo>
                    <a:pt x="734" y="0"/>
                  </a:moveTo>
                  <a:cubicBezTo>
                    <a:pt x="235" y="0"/>
                    <a:pt x="0" y="83"/>
                    <a:pt x="0" y="83"/>
                  </a:cubicBezTo>
                  <a:lnTo>
                    <a:pt x="17534" y="19679"/>
                  </a:lnTo>
                  <a:lnTo>
                    <a:pt x="19599" y="12785"/>
                  </a:lnTo>
                  <a:cubicBezTo>
                    <a:pt x="8386" y="1202"/>
                    <a:pt x="2637" y="0"/>
                    <a:pt x="73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6566832" y="2021072"/>
              <a:ext cx="1064497" cy="1130992"/>
            </a:xfrm>
            <a:custGeom>
              <a:avLst/>
              <a:gdLst/>
              <a:ahLst/>
              <a:cxnLst/>
              <a:rect l="l" t="t" r="r" b="b"/>
              <a:pathLst>
                <a:path w="26174" h="27809" extrusionOk="0">
                  <a:moveTo>
                    <a:pt x="21589" y="0"/>
                  </a:moveTo>
                  <a:cubicBezTo>
                    <a:pt x="20428" y="0"/>
                    <a:pt x="19275" y="486"/>
                    <a:pt x="18470" y="1433"/>
                  </a:cubicBezTo>
                  <a:lnTo>
                    <a:pt x="5448" y="15987"/>
                  </a:lnTo>
                  <a:lnTo>
                    <a:pt x="4619" y="17009"/>
                  </a:lnTo>
                  <a:lnTo>
                    <a:pt x="1" y="23329"/>
                  </a:lnTo>
                  <a:cubicBezTo>
                    <a:pt x="1716" y="26737"/>
                    <a:pt x="3569" y="27809"/>
                    <a:pt x="5246" y="27809"/>
                  </a:cubicBezTo>
                  <a:cubicBezTo>
                    <a:pt x="6605" y="27809"/>
                    <a:pt x="7848" y="27105"/>
                    <a:pt x="8810" y="26371"/>
                  </a:cubicBezTo>
                  <a:cubicBezTo>
                    <a:pt x="9746" y="25670"/>
                    <a:pt x="16535" y="18838"/>
                    <a:pt x="17173" y="17860"/>
                  </a:cubicBezTo>
                  <a:lnTo>
                    <a:pt x="24961" y="6454"/>
                  </a:lnTo>
                  <a:cubicBezTo>
                    <a:pt x="26173" y="4710"/>
                    <a:pt x="25855" y="2306"/>
                    <a:pt x="24216" y="944"/>
                  </a:cubicBezTo>
                  <a:cubicBezTo>
                    <a:pt x="23451" y="311"/>
                    <a:pt x="22517" y="0"/>
                    <a:pt x="215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8053605" y="1886373"/>
              <a:ext cx="456114" cy="237147"/>
            </a:xfrm>
            <a:custGeom>
              <a:avLst/>
              <a:gdLst/>
              <a:ahLst/>
              <a:cxnLst/>
              <a:rect l="l" t="t" r="r" b="b"/>
              <a:pathLst>
                <a:path w="11215" h="5831" extrusionOk="0">
                  <a:moveTo>
                    <a:pt x="8789" y="0"/>
                  </a:moveTo>
                  <a:lnTo>
                    <a:pt x="0" y="1703"/>
                  </a:lnTo>
                  <a:lnTo>
                    <a:pt x="3277" y="5831"/>
                  </a:lnTo>
                  <a:lnTo>
                    <a:pt x="11215" y="4299"/>
                  </a:lnTo>
                  <a:lnTo>
                    <a:pt x="8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8411054" y="1514242"/>
              <a:ext cx="244061" cy="559090"/>
            </a:xfrm>
            <a:custGeom>
              <a:avLst/>
              <a:gdLst/>
              <a:ahLst/>
              <a:cxnLst/>
              <a:rect l="l" t="t" r="r" b="b"/>
              <a:pathLst>
                <a:path w="6001" h="13747" extrusionOk="0">
                  <a:moveTo>
                    <a:pt x="1170" y="1"/>
                  </a:moveTo>
                  <a:lnTo>
                    <a:pt x="0" y="9150"/>
                  </a:lnTo>
                  <a:lnTo>
                    <a:pt x="1745" y="13747"/>
                  </a:lnTo>
                  <a:lnTo>
                    <a:pt x="6001" y="13129"/>
                  </a:lnTo>
                  <a:lnTo>
                    <a:pt x="117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458597" y="1493460"/>
              <a:ext cx="255367" cy="554739"/>
            </a:xfrm>
            <a:custGeom>
              <a:avLst/>
              <a:gdLst/>
              <a:ahLst/>
              <a:cxnLst/>
              <a:rect l="l" t="t" r="r" b="b"/>
              <a:pathLst>
                <a:path w="6279" h="13640" extrusionOk="0">
                  <a:moveTo>
                    <a:pt x="1448" y="1"/>
                  </a:moveTo>
                  <a:lnTo>
                    <a:pt x="1" y="512"/>
                  </a:lnTo>
                  <a:lnTo>
                    <a:pt x="4832" y="13640"/>
                  </a:lnTo>
                  <a:lnTo>
                    <a:pt x="6279" y="13151"/>
                  </a:lnTo>
                  <a:lnTo>
                    <a:pt x="5363" y="10661"/>
                  </a:lnTo>
                  <a:cubicBezTo>
                    <a:pt x="5258" y="10701"/>
                    <a:pt x="5150" y="10719"/>
                    <a:pt x="5044" y="10719"/>
                  </a:cubicBezTo>
                  <a:cubicBezTo>
                    <a:pt x="4697" y="10719"/>
                    <a:pt x="4371" y="10518"/>
                    <a:pt x="4256" y="10193"/>
                  </a:cubicBezTo>
                  <a:cubicBezTo>
                    <a:pt x="4086" y="9747"/>
                    <a:pt x="4321" y="9256"/>
                    <a:pt x="4767" y="9086"/>
                  </a:cubicBezTo>
                  <a:lnTo>
                    <a:pt x="144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21425" y="1733169"/>
              <a:ext cx="31194" cy="41565"/>
            </a:xfrm>
            <a:custGeom>
              <a:avLst/>
              <a:gdLst/>
              <a:ahLst/>
              <a:cxnLst/>
              <a:rect l="l" t="t" r="r" b="b"/>
              <a:pathLst>
                <a:path w="767" h="1022" extrusionOk="0">
                  <a:moveTo>
                    <a:pt x="21" y="0"/>
                  </a:moveTo>
                  <a:cubicBezTo>
                    <a:pt x="1" y="0"/>
                    <a:pt x="1" y="22"/>
                    <a:pt x="21" y="22"/>
                  </a:cubicBezTo>
                  <a:lnTo>
                    <a:pt x="744" y="1022"/>
                  </a:lnTo>
                  <a:lnTo>
                    <a:pt x="767" y="1022"/>
                  </a:lnTo>
                  <a:lnTo>
                    <a:pt x="767" y="1001"/>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8413616" y="1805033"/>
              <a:ext cx="29445" cy="38921"/>
            </a:xfrm>
            <a:custGeom>
              <a:avLst/>
              <a:gdLst/>
              <a:ahLst/>
              <a:cxnLst/>
              <a:rect l="l" t="t" r="r" b="b"/>
              <a:pathLst>
                <a:path w="724" h="957" extrusionOk="0">
                  <a:moveTo>
                    <a:pt x="22" y="0"/>
                  </a:moveTo>
                  <a:cubicBezTo>
                    <a:pt x="0" y="0"/>
                    <a:pt x="0" y="21"/>
                    <a:pt x="0" y="21"/>
                  </a:cubicBezTo>
                  <a:lnTo>
                    <a:pt x="681" y="957"/>
                  </a:lnTo>
                  <a:lnTo>
                    <a:pt x="724" y="957"/>
                  </a:lnTo>
                  <a:lnTo>
                    <a:pt x="724" y="936"/>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7395076" y="1853471"/>
              <a:ext cx="970102" cy="527937"/>
            </a:xfrm>
            <a:custGeom>
              <a:avLst/>
              <a:gdLst/>
              <a:ahLst/>
              <a:cxnLst/>
              <a:rect l="l" t="t" r="r" b="b"/>
              <a:pathLst>
                <a:path w="23853" h="12981" extrusionOk="0">
                  <a:moveTo>
                    <a:pt x="19980" y="1"/>
                  </a:moveTo>
                  <a:cubicBezTo>
                    <a:pt x="19980" y="1"/>
                    <a:pt x="170" y="4022"/>
                    <a:pt x="0" y="4299"/>
                  </a:cubicBezTo>
                  <a:lnTo>
                    <a:pt x="1808" y="12981"/>
                  </a:lnTo>
                  <a:lnTo>
                    <a:pt x="23853" y="8150"/>
                  </a:lnTo>
                  <a:lnTo>
                    <a:pt x="1998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8167847" y="2844314"/>
              <a:ext cx="326295" cy="400762"/>
            </a:xfrm>
            <a:custGeom>
              <a:avLst/>
              <a:gdLst/>
              <a:ahLst/>
              <a:cxnLst/>
              <a:rect l="l" t="t" r="r" b="b"/>
              <a:pathLst>
                <a:path w="8023" h="9854" extrusionOk="0">
                  <a:moveTo>
                    <a:pt x="681" y="1"/>
                  </a:moveTo>
                  <a:lnTo>
                    <a:pt x="0" y="5235"/>
                  </a:lnTo>
                  <a:lnTo>
                    <a:pt x="6639" y="9854"/>
                  </a:lnTo>
                  <a:lnTo>
                    <a:pt x="8023" y="5130"/>
                  </a:lnTo>
                  <a:lnTo>
                    <a:pt x="68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10159" y="2827029"/>
              <a:ext cx="384250" cy="513255"/>
            </a:xfrm>
            <a:custGeom>
              <a:avLst/>
              <a:gdLst/>
              <a:ahLst/>
              <a:cxnLst/>
              <a:rect l="l" t="t" r="r" b="b"/>
              <a:pathLst>
                <a:path w="9448" h="12620" extrusionOk="0">
                  <a:moveTo>
                    <a:pt x="9448" y="0"/>
                  </a:moveTo>
                  <a:lnTo>
                    <a:pt x="2065" y="5555"/>
                  </a:lnTo>
                  <a:lnTo>
                    <a:pt x="0" y="10001"/>
                  </a:lnTo>
                  <a:lnTo>
                    <a:pt x="3384" y="12619"/>
                  </a:lnTo>
                  <a:lnTo>
                    <a:pt x="944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47786" y="2827029"/>
              <a:ext cx="302015" cy="541765"/>
            </a:xfrm>
            <a:custGeom>
              <a:avLst/>
              <a:gdLst/>
              <a:ahLst/>
              <a:cxnLst/>
              <a:rect l="l" t="t" r="r" b="b"/>
              <a:pathLst>
                <a:path w="7426" h="13321" extrusionOk="0">
                  <a:moveTo>
                    <a:pt x="6064" y="0"/>
                  </a:moveTo>
                  <a:lnTo>
                    <a:pt x="0" y="12619"/>
                  </a:lnTo>
                  <a:lnTo>
                    <a:pt x="1382" y="13321"/>
                  </a:lnTo>
                  <a:lnTo>
                    <a:pt x="2511" y="10937"/>
                  </a:lnTo>
                  <a:cubicBezTo>
                    <a:pt x="2086" y="10725"/>
                    <a:pt x="1893" y="10236"/>
                    <a:pt x="2086" y="9811"/>
                  </a:cubicBezTo>
                  <a:cubicBezTo>
                    <a:pt x="2224" y="9502"/>
                    <a:pt x="2542" y="9328"/>
                    <a:pt x="2876" y="9328"/>
                  </a:cubicBezTo>
                  <a:cubicBezTo>
                    <a:pt x="3003" y="9328"/>
                    <a:pt x="3132" y="9353"/>
                    <a:pt x="3255" y="9405"/>
                  </a:cubicBezTo>
                  <a:lnTo>
                    <a:pt x="7426" y="703"/>
                  </a:lnTo>
                  <a:lnTo>
                    <a:pt x="6064"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602243" y="2954286"/>
              <a:ext cx="10452" cy="51041"/>
            </a:xfrm>
            <a:custGeom>
              <a:avLst/>
              <a:gdLst/>
              <a:ahLst/>
              <a:cxnLst/>
              <a:rect l="l" t="t" r="r" b="b"/>
              <a:pathLst>
                <a:path w="257" h="1255" extrusionOk="0">
                  <a:moveTo>
                    <a:pt x="236" y="0"/>
                  </a:moveTo>
                  <a:cubicBezTo>
                    <a:pt x="236" y="0"/>
                    <a:pt x="214" y="0"/>
                    <a:pt x="214" y="21"/>
                  </a:cubicBezTo>
                  <a:lnTo>
                    <a:pt x="1" y="1234"/>
                  </a:lnTo>
                  <a:cubicBezTo>
                    <a:pt x="1" y="1234"/>
                    <a:pt x="23" y="1234"/>
                    <a:pt x="23" y="1255"/>
                  </a:cubicBezTo>
                  <a:cubicBezTo>
                    <a:pt x="43" y="1255"/>
                    <a:pt x="43" y="1234"/>
                    <a:pt x="43" y="1234"/>
                  </a:cubicBezTo>
                  <a:lnTo>
                    <a:pt x="256" y="21"/>
                  </a:lnTo>
                  <a:cubicBezTo>
                    <a:pt x="256" y="0"/>
                    <a:pt x="256"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546037" y="2998372"/>
              <a:ext cx="9517" cy="47665"/>
            </a:xfrm>
            <a:custGeom>
              <a:avLst/>
              <a:gdLst/>
              <a:ahLst/>
              <a:cxnLst/>
              <a:rect l="l" t="t" r="r" b="b"/>
              <a:pathLst>
                <a:path w="234" h="1172" extrusionOk="0">
                  <a:moveTo>
                    <a:pt x="213" y="0"/>
                  </a:moveTo>
                  <a:cubicBezTo>
                    <a:pt x="213" y="0"/>
                    <a:pt x="191" y="0"/>
                    <a:pt x="191" y="23"/>
                  </a:cubicBezTo>
                  <a:lnTo>
                    <a:pt x="1" y="1149"/>
                  </a:lnTo>
                  <a:cubicBezTo>
                    <a:pt x="1" y="1172"/>
                    <a:pt x="1" y="1172"/>
                    <a:pt x="21" y="1172"/>
                  </a:cubicBezTo>
                  <a:lnTo>
                    <a:pt x="43" y="1172"/>
                  </a:lnTo>
                  <a:lnTo>
                    <a:pt x="234" y="23"/>
                  </a:lnTo>
                  <a:cubicBezTo>
                    <a:pt x="234" y="0"/>
                    <a:pt x="234"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334425" y="-83250"/>
              <a:ext cx="6847883" cy="5256150"/>
            </a:xfrm>
            <a:custGeom>
              <a:avLst/>
              <a:gdLst/>
              <a:ahLst/>
              <a:cxnLst/>
              <a:rect l="l" t="t" r="r" b="b"/>
              <a:pathLst>
                <a:path w="304655" h="210246" extrusionOk="0">
                  <a:moveTo>
                    <a:pt x="0" y="0"/>
                  </a:moveTo>
                  <a:lnTo>
                    <a:pt x="117390" y="65527"/>
                  </a:lnTo>
                  <a:lnTo>
                    <a:pt x="156210" y="136023"/>
                  </a:lnTo>
                  <a:lnTo>
                    <a:pt x="239749" y="156830"/>
                  </a:lnTo>
                  <a:lnTo>
                    <a:pt x="304655" y="2102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265" name="Google Shape;265;p31"/>
            <p:cNvSpPr/>
            <p:nvPr/>
          </p:nvSpPr>
          <p:spPr>
            <a:xfrm>
              <a:off x="6483906" y="2398286"/>
              <a:ext cx="1301440" cy="834711"/>
            </a:xfrm>
            <a:custGeom>
              <a:avLst/>
              <a:gdLst/>
              <a:ahLst/>
              <a:cxnLst/>
              <a:rect l="l" t="t" r="r" b="b"/>
              <a:pathLst>
                <a:path w="32000" h="20524" extrusionOk="0">
                  <a:moveTo>
                    <a:pt x="27378" y="1"/>
                  </a:moveTo>
                  <a:cubicBezTo>
                    <a:pt x="26861" y="1"/>
                    <a:pt x="26335" y="100"/>
                    <a:pt x="25829" y="308"/>
                  </a:cubicBezTo>
                  <a:lnTo>
                    <a:pt x="7615" y="7393"/>
                  </a:lnTo>
                  <a:lnTo>
                    <a:pt x="6423" y="7926"/>
                  </a:lnTo>
                  <a:lnTo>
                    <a:pt x="19" y="13458"/>
                  </a:lnTo>
                  <a:cubicBezTo>
                    <a:pt x="0" y="19226"/>
                    <a:pt x="2678" y="20524"/>
                    <a:pt x="5123" y="20524"/>
                  </a:cubicBezTo>
                  <a:cubicBezTo>
                    <a:pt x="5609" y="20524"/>
                    <a:pt x="6086" y="20473"/>
                    <a:pt x="6530" y="20395"/>
                  </a:cubicBezTo>
                  <a:cubicBezTo>
                    <a:pt x="7679" y="20182"/>
                    <a:pt x="8786" y="19735"/>
                    <a:pt x="9807" y="19139"/>
                  </a:cubicBezTo>
                  <a:lnTo>
                    <a:pt x="29341" y="7734"/>
                  </a:lnTo>
                  <a:cubicBezTo>
                    <a:pt x="31213" y="6734"/>
                    <a:pt x="32000" y="4436"/>
                    <a:pt x="31171" y="2479"/>
                  </a:cubicBezTo>
                  <a:cubicBezTo>
                    <a:pt x="30496" y="937"/>
                    <a:pt x="28973" y="1"/>
                    <a:pt x="2737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445263" y="2422891"/>
              <a:ext cx="934678" cy="805713"/>
            </a:xfrm>
            <a:custGeom>
              <a:avLst/>
              <a:gdLst/>
              <a:ahLst/>
              <a:cxnLst/>
              <a:rect l="l" t="t" r="r" b="b"/>
              <a:pathLst>
                <a:path w="22982" h="19811" extrusionOk="0">
                  <a:moveTo>
                    <a:pt x="5896" y="1"/>
                  </a:moveTo>
                  <a:cubicBezTo>
                    <a:pt x="5895" y="1"/>
                    <a:pt x="5894" y="1"/>
                    <a:pt x="5894" y="1"/>
                  </a:cubicBezTo>
                  <a:lnTo>
                    <a:pt x="0" y="7852"/>
                  </a:lnTo>
                  <a:lnTo>
                    <a:pt x="19747" y="19811"/>
                  </a:lnTo>
                  <a:lnTo>
                    <a:pt x="22981" y="11406"/>
                  </a:lnTo>
                  <a:cubicBezTo>
                    <a:pt x="22981" y="11406"/>
                    <a:pt x="6286" y="1"/>
                    <a:pt x="589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762908" y="2168013"/>
              <a:ext cx="541765" cy="783182"/>
            </a:xfrm>
            <a:custGeom>
              <a:avLst/>
              <a:gdLst/>
              <a:ahLst/>
              <a:cxnLst/>
              <a:rect l="l" t="t" r="r" b="b"/>
              <a:pathLst>
                <a:path w="13321" h="19257" extrusionOk="0">
                  <a:moveTo>
                    <a:pt x="7626" y="0"/>
                  </a:moveTo>
                  <a:cubicBezTo>
                    <a:pt x="6076" y="0"/>
                    <a:pt x="5027" y="1917"/>
                    <a:pt x="4512" y="3502"/>
                  </a:cubicBezTo>
                  <a:lnTo>
                    <a:pt x="554" y="14587"/>
                  </a:lnTo>
                  <a:cubicBezTo>
                    <a:pt x="1" y="16312"/>
                    <a:pt x="809" y="18184"/>
                    <a:pt x="2447" y="18928"/>
                  </a:cubicBezTo>
                  <a:cubicBezTo>
                    <a:pt x="2936" y="19151"/>
                    <a:pt x="3447" y="19257"/>
                    <a:pt x="3948" y="19257"/>
                  </a:cubicBezTo>
                  <a:cubicBezTo>
                    <a:pt x="5451" y="19257"/>
                    <a:pt x="6868" y="18312"/>
                    <a:pt x="7363" y="16780"/>
                  </a:cubicBezTo>
                  <a:lnTo>
                    <a:pt x="12660" y="5310"/>
                  </a:lnTo>
                  <a:cubicBezTo>
                    <a:pt x="13321" y="3267"/>
                    <a:pt x="10107" y="416"/>
                    <a:pt x="7979" y="33"/>
                  </a:cubicBezTo>
                  <a:cubicBezTo>
                    <a:pt x="7859" y="11"/>
                    <a:pt x="7741" y="0"/>
                    <a:pt x="7626"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5457395" y="3606917"/>
              <a:ext cx="1196023" cy="935898"/>
            </a:xfrm>
            <a:custGeom>
              <a:avLst/>
              <a:gdLst/>
              <a:ahLst/>
              <a:cxnLst/>
              <a:rect l="l" t="t" r="r" b="b"/>
              <a:pathLst>
                <a:path w="29408" h="23012" extrusionOk="0">
                  <a:moveTo>
                    <a:pt x="5346" y="1"/>
                  </a:moveTo>
                  <a:cubicBezTo>
                    <a:pt x="5277" y="1"/>
                    <a:pt x="5223" y="40"/>
                    <a:pt x="5192" y="103"/>
                  </a:cubicBezTo>
                  <a:lnTo>
                    <a:pt x="43" y="13763"/>
                  </a:lnTo>
                  <a:cubicBezTo>
                    <a:pt x="0" y="13849"/>
                    <a:pt x="43" y="13956"/>
                    <a:pt x="150" y="13976"/>
                  </a:cubicBezTo>
                  <a:lnTo>
                    <a:pt x="23982" y="22998"/>
                  </a:lnTo>
                  <a:cubicBezTo>
                    <a:pt x="24006" y="23008"/>
                    <a:pt x="24029" y="23012"/>
                    <a:pt x="24051" y="23012"/>
                  </a:cubicBezTo>
                  <a:cubicBezTo>
                    <a:pt x="24131" y="23012"/>
                    <a:pt x="24200" y="22959"/>
                    <a:pt x="24215" y="22893"/>
                  </a:cubicBezTo>
                  <a:lnTo>
                    <a:pt x="29387" y="9252"/>
                  </a:lnTo>
                  <a:cubicBezTo>
                    <a:pt x="29407" y="9167"/>
                    <a:pt x="29365" y="9062"/>
                    <a:pt x="29280" y="9019"/>
                  </a:cubicBezTo>
                  <a:lnTo>
                    <a:pt x="5427" y="18"/>
                  </a:lnTo>
                  <a:cubicBezTo>
                    <a:pt x="5399" y="6"/>
                    <a:pt x="5371" y="1"/>
                    <a:pt x="534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5947224" y="3596262"/>
              <a:ext cx="438829" cy="366193"/>
            </a:xfrm>
            <a:custGeom>
              <a:avLst/>
              <a:gdLst/>
              <a:ahLst/>
              <a:cxnLst/>
              <a:rect l="l" t="t" r="r" b="b"/>
              <a:pathLst>
                <a:path w="10790" h="9004" extrusionOk="0">
                  <a:moveTo>
                    <a:pt x="2639" y="748"/>
                  </a:moveTo>
                  <a:lnTo>
                    <a:pt x="9958" y="3536"/>
                  </a:lnTo>
                  <a:lnTo>
                    <a:pt x="8214" y="8195"/>
                  </a:lnTo>
                  <a:lnTo>
                    <a:pt x="873" y="5409"/>
                  </a:lnTo>
                  <a:lnTo>
                    <a:pt x="2639" y="748"/>
                  </a:lnTo>
                  <a:close/>
                  <a:moveTo>
                    <a:pt x="2570" y="0"/>
                  </a:moveTo>
                  <a:cubicBezTo>
                    <a:pt x="2485" y="0"/>
                    <a:pt x="2399" y="21"/>
                    <a:pt x="2320" y="67"/>
                  </a:cubicBezTo>
                  <a:cubicBezTo>
                    <a:pt x="2170" y="131"/>
                    <a:pt x="2043" y="259"/>
                    <a:pt x="2000" y="407"/>
                  </a:cubicBezTo>
                  <a:lnTo>
                    <a:pt x="65" y="5494"/>
                  </a:lnTo>
                  <a:cubicBezTo>
                    <a:pt x="0" y="5684"/>
                    <a:pt x="85" y="5897"/>
                    <a:pt x="278" y="5962"/>
                  </a:cubicBezTo>
                  <a:lnTo>
                    <a:pt x="8278" y="8983"/>
                  </a:lnTo>
                  <a:cubicBezTo>
                    <a:pt x="8321" y="9004"/>
                    <a:pt x="8363" y="9004"/>
                    <a:pt x="8406" y="9004"/>
                  </a:cubicBezTo>
                  <a:cubicBezTo>
                    <a:pt x="8469" y="9004"/>
                    <a:pt x="8512" y="9004"/>
                    <a:pt x="8554" y="8983"/>
                  </a:cubicBezTo>
                  <a:cubicBezTo>
                    <a:pt x="8661" y="8941"/>
                    <a:pt x="8724" y="8876"/>
                    <a:pt x="8746" y="8771"/>
                  </a:cubicBezTo>
                  <a:lnTo>
                    <a:pt x="10682" y="3684"/>
                  </a:lnTo>
                  <a:cubicBezTo>
                    <a:pt x="10789" y="3366"/>
                    <a:pt x="10639" y="3003"/>
                    <a:pt x="10321" y="2898"/>
                  </a:cubicBezTo>
                  <a:lnTo>
                    <a:pt x="2788" y="46"/>
                  </a:lnTo>
                  <a:cubicBezTo>
                    <a:pt x="2719" y="16"/>
                    <a:pt x="2644" y="0"/>
                    <a:pt x="257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5936813" y="3252803"/>
              <a:ext cx="337561" cy="446679"/>
            </a:xfrm>
            <a:custGeom>
              <a:avLst/>
              <a:gdLst/>
              <a:ahLst/>
              <a:cxnLst/>
              <a:rect l="l" t="t" r="r" b="b"/>
              <a:pathLst>
                <a:path w="8300" h="10983" extrusionOk="0">
                  <a:moveTo>
                    <a:pt x="1" y="0"/>
                  </a:moveTo>
                  <a:lnTo>
                    <a:pt x="1192" y="4001"/>
                  </a:lnTo>
                  <a:cubicBezTo>
                    <a:pt x="469" y="7703"/>
                    <a:pt x="1725" y="9725"/>
                    <a:pt x="2299" y="10491"/>
                  </a:cubicBezTo>
                  <a:cubicBezTo>
                    <a:pt x="2533" y="10811"/>
                    <a:pt x="2752" y="10906"/>
                    <a:pt x="2931" y="10906"/>
                  </a:cubicBezTo>
                  <a:cubicBezTo>
                    <a:pt x="3191" y="10906"/>
                    <a:pt x="3363" y="10704"/>
                    <a:pt x="3363" y="10704"/>
                  </a:cubicBezTo>
                  <a:cubicBezTo>
                    <a:pt x="3633" y="10912"/>
                    <a:pt x="3852" y="10982"/>
                    <a:pt x="4024" y="10982"/>
                  </a:cubicBezTo>
                  <a:cubicBezTo>
                    <a:pt x="4379" y="10982"/>
                    <a:pt x="4534" y="10682"/>
                    <a:pt x="4534" y="10682"/>
                  </a:cubicBezTo>
                  <a:cubicBezTo>
                    <a:pt x="4697" y="10766"/>
                    <a:pt x="4839" y="10799"/>
                    <a:pt x="4961" y="10799"/>
                  </a:cubicBezTo>
                  <a:cubicBezTo>
                    <a:pt x="5394" y="10799"/>
                    <a:pt x="5576" y="10384"/>
                    <a:pt x="5576" y="10384"/>
                  </a:cubicBezTo>
                  <a:cubicBezTo>
                    <a:pt x="5710" y="10470"/>
                    <a:pt x="5850" y="10506"/>
                    <a:pt x="5986" y="10506"/>
                  </a:cubicBezTo>
                  <a:cubicBezTo>
                    <a:pt x="6088" y="10506"/>
                    <a:pt x="6187" y="10486"/>
                    <a:pt x="6279" y="10449"/>
                  </a:cubicBezTo>
                  <a:cubicBezTo>
                    <a:pt x="6662" y="10321"/>
                    <a:pt x="6767" y="9811"/>
                    <a:pt x="6492" y="9491"/>
                  </a:cubicBezTo>
                  <a:cubicBezTo>
                    <a:pt x="5853" y="8747"/>
                    <a:pt x="4895" y="7107"/>
                    <a:pt x="5065" y="6129"/>
                  </a:cubicBezTo>
                  <a:cubicBezTo>
                    <a:pt x="5142" y="5590"/>
                    <a:pt x="5353" y="5443"/>
                    <a:pt x="5562" y="5443"/>
                  </a:cubicBezTo>
                  <a:cubicBezTo>
                    <a:pt x="5816" y="5443"/>
                    <a:pt x="6066" y="5660"/>
                    <a:pt x="6066" y="5660"/>
                  </a:cubicBezTo>
                  <a:lnTo>
                    <a:pt x="6960" y="6832"/>
                  </a:lnTo>
                  <a:cubicBezTo>
                    <a:pt x="7092" y="7001"/>
                    <a:pt x="7288" y="7088"/>
                    <a:pt x="7486" y="7088"/>
                  </a:cubicBezTo>
                  <a:cubicBezTo>
                    <a:pt x="7636" y="7088"/>
                    <a:pt x="7788" y="7038"/>
                    <a:pt x="7916" y="6937"/>
                  </a:cubicBezTo>
                  <a:cubicBezTo>
                    <a:pt x="8194" y="6724"/>
                    <a:pt x="8299" y="6256"/>
                    <a:pt x="8024" y="5788"/>
                  </a:cubicBezTo>
                  <a:lnTo>
                    <a:pt x="4406" y="1192"/>
                  </a:lnTo>
                  <a:lnTo>
                    <a:pt x="1"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5780233" y="2778551"/>
              <a:ext cx="388561" cy="638722"/>
            </a:xfrm>
            <a:custGeom>
              <a:avLst/>
              <a:gdLst/>
              <a:ahLst/>
              <a:cxnLst/>
              <a:rect l="l" t="t" r="r" b="b"/>
              <a:pathLst>
                <a:path w="9554" h="15705" extrusionOk="0">
                  <a:moveTo>
                    <a:pt x="7022" y="1"/>
                  </a:moveTo>
                  <a:lnTo>
                    <a:pt x="0" y="1320"/>
                  </a:lnTo>
                  <a:lnTo>
                    <a:pt x="3745" y="15704"/>
                  </a:lnTo>
                  <a:lnTo>
                    <a:pt x="9553" y="14407"/>
                  </a:lnTo>
                  <a:lnTo>
                    <a:pt x="7022"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6132395" y="3620623"/>
              <a:ext cx="31194" cy="54538"/>
            </a:xfrm>
            <a:custGeom>
              <a:avLst/>
              <a:gdLst/>
              <a:ahLst/>
              <a:cxnLst/>
              <a:rect l="l" t="t" r="r" b="b"/>
              <a:pathLst>
                <a:path w="767" h="1341" extrusionOk="0">
                  <a:moveTo>
                    <a:pt x="1" y="1"/>
                  </a:moveTo>
                  <a:cubicBezTo>
                    <a:pt x="150" y="681"/>
                    <a:pt x="746" y="1340"/>
                    <a:pt x="767" y="1340"/>
                  </a:cubicBezTo>
                  <a:cubicBezTo>
                    <a:pt x="767" y="1340"/>
                    <a:pt x="171" y="659"/>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090017" y="3628879"/>
              <a:ext cx="31194" cy="54945"/>
            </a:xfrm>
            <a:custGeom>
              <a:avLst/>
              <a:gdLst/>
              <a:ahLst/>
              <a:cxnLst/>
              <a:rect l="l" t="t" r="r" b="b"/>
              <a:pathLst>
                <a:path w="767" h="1351" extrusionOk="0">
                  <a:moveTo>
                    <a:pt x="15" y="1"/>
                  </a:moveTo>
                  <a:cubicBezTo>
                    <a:pt x="12" y="1"/>
                    <a:pt x="8" y="3"/>
                    <a:pt x="1" y="10"/>
                  </a:cubicBezTo>
                  <a:cubicBezTo>
                    <a:pt x="171" y="691"/>
                    <a:pt x="767" y="1350"/>
                    <a:pt x="767" y="1350"/>
                  </a:cubicBezTo>
                  <a:cubicBezTo>
                    <a:pt x="767" y="1350"/>
                    <a:pt x="171" y="669"/>
                    <a:pt x="21" y="10"/>
                  </a:cubicBezTo>
                  <a:cubicBezTo>
                    <a:pt x="21" y="10"/>
                    <a:pt x="21"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6041579" y="3633556"/>
              <a:ext cx="31194" cy="54620"/>
            </a:xfrm>
            <a:custGeom>
              <a:avLst/>
              <a:gdLst/>
              <a:ahLst/>
              <a:cxnLst/>
              <a:rect l="l" t="t" r="r" b="b"/>
              <a:pathLst>
                <a:path w="767" h="1343" extrusionOk="0">
                  <a:moveTo>
                    <a:pt x="0" y="1"/>
                  </a:moveTo>
                  <a:lnTo>
                    <a:pt x="0" y="1"/>
                  </a:lnTo>
                  <a:cubicBezTo>
                    <a:pt x="148" y="682"/>
                    <a:pt x="744" y="1342"/>
                    <a:pt x="744" y="1342"/>
                  </a:cubicBezTo>
                  <a:lnTo>
                    <a:pt x="766" y="1342"/>
                  </a:lnTo>
                  <a:cubicBezTo>
                    <a:pt x="766" y="1320"/>
                    <a:pt x="170" y="66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032916" y="2024813"/>
              <a:ext cx="836867" cy="846424"/>
            </a:xfrm>
            <a:custGeom>
              <a:avLst/>
              <a:gdLst/>
              <a:ahLst/>
              <a:cxnLst/>
              <a:rect l="l" t="t" r="r" b="b"/>
              <a:pathLst>
                <a:path w="20577" h="20812" extrusionOk="0">
                  <a:moveTo>
                    <a:pt x="4043" y="1"/>
                  </a:moveTo>
                  <a:lnTo>
                    <a:pt x="617" y="2405"/>
                  </a:lnTo>
                  <a:cubicBezTo>
                    <a:pt x="0" y="6597"/>
                    <a:pt x="15321" y="20811"/>
                    <a:pt x="15321" y="20811"/>
                  </a:cubicBezTo>
                  <a:lnTo>
                    <a:pt x="20576" y="13682"/>
                  </a:lnTo>
                  <a:cubicBezTo>
                    <a:pt x="20576" y="13682"/>
                    <a:pt x="19470" y="12002"/>
                    <a:pt x="13639" y="6277"/>
                  </a:cubicBezTo>
                  <a:cubicBezTo>
                    <a:pt x="7554" y="277"/>
                    <a:pt x="4043" y="1"/>
                    <a:pt x="404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6249280" y="2075854"/>
              <a:ext cx="83943" cy="71010"/>
            </a:xfrm>
            <a:custGeom>
              <a:avLst/>
              <a:gdLst/>
              <a:ahLst/>
              <a:cxnLst/>
              <a:rect l="l" t="t" r="r" b="b"/>
              <a:pathLst>
                <a:path w="2064" h="1746" extrusionOk="0">
                  <a:moveTo>
                    <a:pt x="0" y="1"/>
                  </a:moveTo>
                  <a:lnTo>
                    <a:pt x="318" y="1745"/>
                  </a:lnTo>
                  <a:lnTo>
                    <a:pt x="2063" y="1470"/>
                  </a:lnTo>
                  <a:lnTo>
                    <a:pt x="1362" y="128"/>
                  </a:lnTo>
                  <a:lnTo>
                    <a:pt x="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293367" y="1699453"/>
              <a:ext cx="880180" cy="534322"/>
            </a:xfrm>
            <a:custGeom>
              <a:avLst/>
              <a:gdLst/>
              <a:ahLst/>
              <a:cxnLst/>
              <a:rect l="l" t="t" r="r" b="b"/>
              <a:pathLst>
                <a:path w="21642" h="13138" extrusionOk="0">
                  <a:moveTo>
                    <a:pt x="19322" y="0"/>
                  </a:moveTo>
                  <a:cubicBezTo>
                    <a:pt x="13576" y="43"/>
                    <a:pt x="12364" y="4404"/>
                    <a:pt x="9321" y="8384"/>
                  </a:cubicBezTo>
                  <a:cubicBezTo>
                    <a:pt x="7641" y="10608"/>
                    <a:pt x="5766" y="11253"/>
                    <a:pt x="4156" y="11253"/>
                  </a:cubicBezTo>
                  <a:cubicBezTo>
                    <a:pt x="1932" y="11253"/>
                    <a:pt x="213" y="10022"/>
                    <a:pt x="213" y="10022"/>
                  </a:cubicBezTo>
                  <a:lnTo>
                    <a:pt x="1" y="10319"/>
                  </a:lnTo>
                  <a:cubicBezTo>
                    <a:pt x="1" y="10319"/>
                    <a:pt x="2830" y="13138"/>
                    <a:pt x="5758" y="13138"/>
                  </a:cubicBezTo>
                  <a:cubicBezTo>
                    <a:pt x="6948" y="13138"/>
                    <a:pt x="8154" y="12672"/>
                    <a:pt x="9193" y="11363"/>
                  </a:cubicBezTo>
                  <a:cubicBezTo>
                    <a:pt x="14771" y="4355"/>
                    <a:pt x="18567" y="3686"/>
                    <a:pt x="19812" y="3686"/>
                  </a:cubicBezTo>
                  <a:cubicBezTo>
                    <a:pt x="20106" y="3686"/>
                    <a:pt x="20258" y="3723"/>
                    <a:pt x="20258" y="3723"/>
                  </a:cubicBezTo>
                  <a:lnTo>
                    <a:pt x="21642" y="999"/>
                  </a:lnTo>
                  <a:lnTo>
                    <a:pt x="1932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929899" y="2122584"/>
              <a:ext cx="838656" cy="1233277"/>
            </a:xfrm>
            <a:custGeom>
              <a:avLst/>
              <a:gdLst/>
              <a:ahLst/>
              <a:cxnLst/>
              <a:rect l="l" t="t" r="r" b="b"/>
              <a:pathLst>
                <a:path w="20621" h="30324" extrusionOk="0">
                  <a:moveTo>
                    <a:pt x="3150" y="1"/>
                  </a:moveTo>
                  <a:cubicBezTo>
                    <a:pt x="1405" y="2023"/>
                    <a:pt x="0" y="4639"/>
                    <a:pt x="406" y="6151"/>
                  </a:cubicBezTo>
                  <a:cubicBezTo>
                    <a:pt x="724" y="7363"/>
                    <a:pt x="9428" y="18896"/>
                    <a:pt x="9428" y="18896"/>
                  </a:cubicBezTo>
                  <a:cubicBezTo>
                    <a:pt x="10364" y="28897"/>
                    <a:pt x="13173" y="30323"/>
                    <a:pt x="13173" y="30323"/>
                  </a:cubicBezTo>
                  <a:cubicBezTo>
                    <a:pt x="12044" y="23407"/>
                    <a:pt x="20620" y="24343"/>
                    <a:pt x="17662" y="15641"/>
                  </a:cubicBezTo>
                  <a:cubicBezTo>
                    <a:pt x="13258" y="2746"/>
                    <a:pt x="3150" y="1"/>
                    <a:pt x="3150"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6057969" y="2126936"/>
              <a:ext cx="446597" cy="345329"/>
            </a:xfrm>
            <a:custGeom>
              <a:avLst/>
              <a:gdLst/>
              <a:ahLst/>
              <a:cxnLst/>
              <a:rect l="l" t="t" r="r" b="b"/>
              <a:pathLst>
                <a:path w="10981" h="8491" extrusionOk="0">
                  <a:moveTo>
                    <a:pt x="1" y="1"/>
                  </a:moveTo>
                  <a:lnTo>
                    <a:pt x="1" y="21"/>
                  </a:lnTo>
                  <a:lnTo>
                    <a:pt x="128" y="3979"/>
                  </a:lnTo>
                  <a:lnTo>
                    <a:pt x="151" y="3979"/>
                  </a:lnTo>
                  <a:lnTo>
                    <a:pt x="3172" y="3193"/>
                  </a:lnTo>
                  <a:lnTo>
                    <a:pt x="3172" y="3193"/>
                  </a:lnTo>
                  <a:lnTo>
                    <a:pt x="3107" y="4873"/>
                  </a:lnTo>
                  <a:lnTo>
                    <a:pt x="10980" y="8490"/>
                  </a:lnTo>
                  <a:lnTo>
                    <a:pt x="10980" y="8470"/>
                  </a:lnTo>
                  <a:lnTo>
                    <a:pt x="3130" y="4852"/>
                  </a:lnTo>
                  <a:lnTo>
                    <a:pt x="3193" y="3170"/>
                  </a:lnTo>
                  <a:lnTo>
                    <a:pt x="3172" y="3170"/>
                  </a:lnTo>
                  <a:lnTo>
                    <a:pt x="151" y="3959"/>
                  </a:lnTo>
                  <a:lnTo>
                    <a:pt x="23" y="21"/>
                  </a:lnTo>
                  <a:cubicBezTo>
                    <a:pt x="23" y="1"/>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147158" y="2558729"/>
              <a:ext cx="109890" cy="257116"/>
            </a:xfrm>
            <a:custGeom>
              <a:avLst/>
              <a:gdLst/>
              <a:ahLst/>
              <a:cxnLst/>
              <a:rect l="l" t="t" r="r" b="b"/>
              <a:pathLst>
                <a:path w="2702" h="6322" extrusionOk="0">
                  <a:moveTo>
                    <a:pt x="1212" y="1"/>
                  </a:moveTo>
                  <a:lnTo>
                    <a:pt x="0" y="2662"/>
                  </a:lnTo>
                  <a:lnTo>
                    <a:pt x="2702" y="6322"/>
                  </a:lnTo>
                  <a:lnTo>
                    <a:pt x="2702" y="6322"/>
                  </a:lnTo>
                  <a:lnTo>
                    <a:pt x="12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937708" y="1837894"/>
              <a:ext cx="311614" cy="284731"/>
            </a:xfrm>
            <a:custGeom>
              <a:avLst/>
              <a:gdLst/>
              <a:ahLst/>
              <a:cxnLst/>
              <a:rect l="l" t="t" r="r" b="b"/>
              <a:pathLst>
                <a:path w="7662" h="7001" extrusionOk="0">
                  <a:moveTo>
                    <a:pt x="1" y="1"/>
                  </a:moveTo>
                  <a:lnTo>
                    <a:pt x="2980" y="7001"/>
                  </a:lnTo>
                  <a:lnTo>
                    <a:pt x="7661" y="5852"/>
                  </a:lnTo>
                  <a:lnTo>
                    <a:pt x="4660" y="299"/>
                  </a:lnTo>
                  <a:lnTo>
                    <a:pt x="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027710" y="1857782"/>
              <a:ext cx="154099" cy="93500"/>
            </a:xfrm>
            <a:custGeom>
              <a:avLst/>
              <a:gdLst/>
              <a:ahLst/>
              <a:cxnLst/>
              <a:rect l="l" t="t" r="r" b="b"/>
              <a:pathLst>
                <a:path w="3789" h="2299" extrusionOk="0">
                  <a:moveTo>
                    <a:pt x="2554" y="0"/>
                  </a:moveTo>
                  <a:lnTo>
                    <a:pt x="1" y="576"/>
                  </a:lnTo>
                  <a:lnTo>
                    <a:pt x="3788" y="2298"/>
                  </a:lnTo>
                  <a:lnTo>
                    <a:pt x="2554"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14429" y="1484716"/>
              <a:ext cx="539162" cy="406903"/>
            </a:xfrm>
            <a:custGeom>
              <a:avLst/>
              <a:gdLst/>
              <a:ahLst/>
              <a:cxnLst/>
              <a:rect l="l" t="t" r="r" b="b"/>
              <a:pathLst>
                <a:path w="13257" h="10005" extrusionOk="0">
                  <a:moveTo>
                    <a:pt x="5741" y="0"/>
                  </a:moveTo>
                  <a:cubicBezTo>
                    <a:pt x="4803" y="0"/>
                    <a:pt x="4172" y="429"/>
                    <a:pt x="4172" y="429"/>
                  </a:cubicBezTo>
                  <a:cubicBezTo>
                    <a:pt x="4064" y="492"/>
                    <a:pt x="3979" y="556"/>
                    <a:pt x="3874" y="642"/>
                  </a:cubicBezTo>
                  <a:cubicBezTo>
                    <a:pt x="1" y="3450"/>
                    <a:pt x="1831" y="9621"/>
                    <a:pt x="6618" y="10004"/>
                  </a:cubicBezTo>
                  <a:lnTo>
                    <a:pt x="8512" y="9982"/>
                  </a:lnTo>
                  <a:cubicBezTo>
                    <a:pt x="9724" y="9854"/>
                    <a:pt x="10896" y="9514"/>
                    <a:pt x="11662" y="8875"/>
                  </a:cubicBezTo>
                  <a:cubicBezTo>
                    <a:pt x="13257" y="7514"/>
                    <a:pt x="12513" y="5280"/>
                    <a:pt x="11342" y="4109"/>
                  </a:cubicBezTo>
                  <a:cubicBezTo>
                    <a:pt x="9151" y="1918"/>
                    <a:pt x="8300" y="1152"/>
                    <a:pt x="8300" y="1152"/>
                  </a:cubicBezTo>
                  <a:cubicBezTo>
                    <a:pt x="7365" y="254"/>
                    <a:pt x="6462" y="0"/>
                    <a:pt x="5741"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107342" y="1591231"/>
              <a:ext cx="102163" cy="88295"/>
            </a:xfrm>
            <a:custGeom>
              <a:avLst/>
              <a:gdLst/>
              <a:ahLst/>
              <a:cxnLst/>
              <a:rect l="l" t="t" r="r" b="b"/>
              <a:pathLst>
                <a:path w="2512" h="2171" extrusionOk="0">
                  <a:moveTo>
                    <a:pt x="0" y="1"/>
                  </a:moveTo>
                  <a:lnTo>
                    <a:pt x="1575" y="2171"/>
                  </a:lnTo>
                  <a:lnTo>
                    <a:pt x="2384" y="1150"/>
                  </a:lnTo>
                  <a:cubicBezTo>
                    <a:pt x="2511" y="979"/>
                    <a:pt x="2384" y="789"/>
                    <a:pt x="2191" y="746"/>
                  </a:cubicBezTo>
                  <a:lnTo>
                    <a:pt x="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038935" y="1603269"/>
              <a:ext cx="63730" cy="62062"/>
            </a:xfrm>
            <a:custGeom>
              <a:avLst/>
              <a:gdLst/>
              <a:ahLst/>
              <a:cxnLst/>
              <a:rect l="l" t="t" r="r" b="b"/>
              <a:pathLst>
                <a:path w="1567" h="1526" extrusionOk="0">
                  <a:moveTo>
                    <a:pt x="606" y="1"/>
                  </a:moveTo>
                  <a:cubicBezTo>
                    <a:pt x="582" y="1"/>
                    <a:pt x="558" y="1"/>
                    <a:pt x="533" y="2"/>
                  </a:cubicBezTo>
                  <a:cubicBezTo>
                    <a:pt x="533" y="2"/>
                    <a:pt x="1" y="939"/>
                    <a:pt x="426" y="1386"/>
                  </a:cubicBezTo>
                  <a:cubicBezTo>
                    <a:pt x="525" y="1485"/>
                    <a:pt x="621" y="1525"/>
                    <a:pt x="713" y="1525"/>
                  </a:cubicBezTo>
                  <a:cubicBezTo>
                    <a:pt x="1093" y="1525"/>
                    <a:pt x="1385" y="833"/>
                    <a:pt x="1385" y="833"/>
                  </a:cubicBezTo>
                  <a:cubicBezTo>
                    <a:pt x="1385" y="833"/>
                    <a:pt x="1566" y="1"/>
                    <a:pt x="60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050242" y="1600788"/>
              <a:ext cx="70969" cy="49373"/>
            </a:xfrm>
            <a:custGeom>
              <a:avLst/>
              <a:gdLst/>
              <a:ahLst/>
              <a:cxnLst/>
              <a:rect l="l" t="t" r="r" b="b"/>
              <a:pathLst>
                <a:path w="1745" h="1214" extrusionOk="0">
                  <a:moveTo>
                    <a:pt x="851" y="1"/>
                  </a:moveTo>
                  <a:lnTo>
                    <a:pt x="0" y="43"/>
                  </a:lnTo>
                  <a:cubicBezTo>
                    <a:pt x="0" y="43"/>
                    <a:pt x="370" y="1214"/>
                    <a:pt x="1412" y="1214"/>
                  </a:cubicBezTo>
                  <a:cubicBezTo>
                    <a:pt x="1430" y="1214"/>
                    <a:pt x="1449" y="1213"/>
                    <a:pt x="1467" y="1213"/>
                  </a:cubicBezTo>
                  <a:lnTo>
                    <a:pt x="1745" y="872"/>
                  </a:lnTo>
                  <a:lnTo>
                    <a:pt x="85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6049306" y="1595582"/>
              <a:ext cx="15617" cy="67553"/>
            </a:xfrm>
            <a:custGeom>
              <a:avLst/>
              <a:gdLst/>
              <a:ahLst/>
              <a:cxnLst/>
              <a:rect l="l" t="t" r="r" b="b"/>
              <a:pathLst>
                <a:path w="384" h="1661" extrusionOk="0">
                  <a:moveTo>
                    <a:pt x="341" y="1"/>
                  </a:moveTo>
                  <a:cubicBezTo>
                    <a:pt x="278" y="129"/>
                    <a:pt x="193" y="277"/>
                    <a:pt x="151" y="404"/>
                  </a:cubicBezTo>
                  <a:cubicBezTo>
                    <a:pt x="86" y="532"/>
                    <a:pt x="43" y="682"/>
                    <a:pt x="23" y="830"/>
                  </a:cubicBezTo>
                  <a:cubicBezTo>
                    <a:pt x="1" y="980"/>
                    <a:pt x="1" y="1128"/>
                    <a:pt x="43" y="1255"/>
                  </a:cubicBezTo>
                  <a:cubicBezTo>
                    <a:pt x="66" y="1341"/>
                    <a:pt x="86" y="1405"/>
                    <a:pt x="129" y="1468"/>
                  </a:cubicBezTo>
                  <a:cubicBezTo>
                    <a:pt x="108" y="1405"/>
                    <a:pt x="86" y="1341"/>
                    <a:pt x="66" y="1255"/>
                  </a:cubicBezTo>
                  <a:cubicBezTo>
                    <a:pt x="23" y="1128"/>
                    <a:pt x="23" y="980"/>
                    <a:pt x="66" y="830"/>
                  </a:cubicBezTo>
                  <a:cubicBezTo>
                    <a:pt x="86" y="682"/>
                    <a:pt x="129" y="554"/>
                    <a:pt x="171" y="404"/>
                  </a:cubicBezTo>
                  <a:cubicBezTo>
                    <a:pt x="236" y="277"/>
                    <a:pt x="299" y="149"/>
                    <a:pt x="384" y="21"/>
                  </a:cubicBezTo>
                  <a:cubicBezTo>
                    <a:pt x="384" y="21"/>
                    <a:pt x="384" y="1"/>
                    <a:pt x="364" y="1"/>
                  </a:cubicBezTo>
                  <a:close/>
                  <a:moveTo>
                    <a:pt x="129" y="1468"/>
                  </a:moveTo>
                  <a:cubicBezTo>
                    <a:pt x="151" y="1533"/>
                    <a:pt x="193" y="1596"/>
                    <a:pt x="256" y="1661"/>
                  </a:cubicBezTo>
                  <a:lnTo>
                    <a:pt x="256" y="1638"/>
                  </a:lnTo>
                  <a:cubicBezTo>
                    <a:pt x="214" y="1596"/>
                    <a:pt x="171" y="1533"/>
                    <a:pt x="129" y="14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65297" y="1698193"/>
              <a:ext cx="21718" cy="19115"/>
            </a:xfrm>
            <a:custGeom>
              <a:avLst/>
              <a:gdLst/>
              <a:ahLst/>
              <a:cxnLst/>
              <a:rect l="l" t="t" r="r" b="b"/>
              <a:pathLst>
                <a:path w="534" h="470" extrusionOk="0">
                  <a:moveTo>
                    <a:pt x="261" y="1"/>
                  </a:moveTo>
                  <a:cubicBezTo>
                    <a:pt x="223" y="1"/>
                    <a:pt x="184" y="10"/>
                    <a:pt x="150" y="31"/>
                  </a:cubicBezTo>
                  <a:cubicBezTo>
                    <a:pt x="43" y="94"/>
                    <a:pt x="0" y="244"/>
                    <a:pt x="65" y="350"/>
                  </a:cubicBezTo>
                  <a:cubicBezTo>
                    <a:pt x="105" y="431"/>
                    <a:pt x="181" y="470"/>
                    <a:pt x="259" y="470"/>
                  </a:cubicBezTo>
                  <a:cubicBezTo>
                    <a:pt x="302" y="470"/>
                    <a:pt x="345" y="458"/>
                    <a:pt x="383" y="435"/>
                  </a:cubicBezTo>
                  <a:cubicBezTo>
                    <a:pt x="491" y="372"/>
                    <a:pt x="533" y="222"/>
                    <a:pt x="468" y="116"/>
                  </a:cubicBezTo>
                  <a:cubicBezTo>
                    <a:pt x="426" y="44"/>
                    <a:pt x="343" y="1"/>
                    <a:pt x="2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967966" y="1540312"/>
              <a:ext cx="51976" cy="92118"/>
            </a:xfrm>
            <a:custGeom>
              <a:avLst/>
              <a:gdLst/>
              <a:ahLst/>
              <a:cxnLst/>
              <a:rect l="l" t="t" r="r" b="b"/>
              <a:pathLst>
                <a:path w="1278" h="2265" extrusionOk="0">
                  <a:moveTo>
                    <a:pt x="760" y="1"/>
                  </a:moveTo>
                  <a:cubicBezTo>
                    <a:pt x="570" y="1"/>
                    <a:pt x="390" y="106"/>
                    <a:pt x="321" y="296"/>
                  </a:cubicBezTo>
                  <a:lnTo>
                    <a:pt x="86" y="1743"/>
                  </a:lnTo>
                  <a:cubicBezTo>
                    <a:pt x="1" y="1934"/>
                    <a:pt x="86" y="2146"/>
                    <a:pt x="278" y="2231"/>
                  </a:cubicBezTo>
                  <a:cubicBezTo>
                    <a:pt x="328" y="2254"/>
                    <a:pt x="382" y="2264"/>
                    <a:pt x="434" y="2264"/>
                  </a:cubicBezTo>
                  <a:cubicBezTo>
                    <a:pt x="582" y="2264"/>
                    <a:pt x="726" y="2181"/>
                    <a:pt x="789" y="2041"/>
                  </a:cubicBezTo>
                  <a:lnTo>
                    <a:pt x="1172" y="657"/>
                  </a:lnTo>
                  <a:cubicBezTo>
                    <a:pt x="1277" y="401"/>
                    <a:pt x="1150" y="126"/>
                    <a:pt x="894" y="18"/>
                  </a:cubicBezTo>
                  <a:cubicBezTo>
                    <a:pt x="850" y="6"/>
                    <a:pt x="804" y="1"/>
                    <a:pt x="76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646958" y="1462022"/>
              <a:ext cx="362614" cy="475392"/>
            </a:xfrm>
            <a:custGeom>
              <a:avLst/>
              <a:gdLst/>
              <a:ahLst/>
              <a:cxnLst/>
              <a:rect l="l" t="t" r="r" b="b"/>
              <a:pathLst>
                <a:path w="8916" h="11689" extrusionOk="0">
                  <a:moveTo>
                    <a:pt x="8639" y="1"/>
                  </a:moveTo>
                  <a:cubicBezTo>
                    <a:pt x="7513" y="1"/>
                    <a:pt x="3254" y="303"/>
                    <a:pt x="1745" y="4774"/>
                  </a:cubicBezTo>
                  <a:cubicBezTo>
                    <a:pt x="0" y="9966"/>
                    <a:pt x="8192" y="11689"/>
                    <a:pt x="8192" y="11689"/>
                  </a:cubicBezTo>
                  <a:lnTo>
                    <a:pt x="8341" y="9093"/>
                  </a:lnTo>
                  <a:lnTo>
                    <a:pt x="8021" y="7498"/>
                  </a:lnTo>
                  <a:cubicBezTo>
                    <a:pt x="8021" y="7498"/>
                    <a:pt x="7788" y="5433"/>
                    <a:pt x="5340" y="4476"/>
                  </a:cubicBezTo>
                  <a:cubicBezTo>
                    <a:pt x="5340" y="4476"/>
                    <a:pt x="7724" y="2051"/>
                    <a:pt x="8915" y="8"/>
                  </a:cubicBezTo>
                  <a:cubicBezTo>
                    <a:pt x="8915" y="8"/>
                    <a:pt x="8816" y="1"/>
                    <a:pt x="863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873693" y="1746224"/>
              <a:ext cx="128111" cy="113795"/>
            </a:xfrm>
            <a:custGeom>
              <a:avLst/>
              <a:gdLst/>
              <a:ahLst/>
              <a:cxnLst/>
              <a:rect l="l" t="t" r="r" b="b"/>
              <a:pathLst>
                <a:path w="3150" h="2798" extrusionOk="0">
                  <a:moveTo>
                    <a:pt x="1581" y="1"/>
                  </a:moveTo>
                  <a:cubicBezTo>
                    <a:pt x="1268" y="1"/>
                    <a:pt x="950" y="104"/>
                    <a:pt x="681" y="318"/>
                  </a:cubicBezTo>
                  <a:cubicBezTo>
                    <a:pt x="85" y="808"/>
                    <a:pt x="0" y="1679"/>
                    <a:pt x="489" y="2275"/>
                  </a:cubicBezTo>
                  <a:cubicBezTo>
                    <a:pt x="770" y="2617"/>
                    <a:pt x="1176" y="2798"/>
                    <a:pt x="1584" y="2798"/>
                  </a:cubicBezTo>
                  <a:cubicBezTo>
                    <a:pt x="1887" y="2798"/>
                    <a:pt x="2192" y="2697"/>
                    <a:pt x="2446" y="2488"/>
                  </a:cubicBezTo>
                  <a:cubicBezTo>
                    <a:pt x="3042" y="1999"/>
                    <a:pt x="3149" y="1126"/>
                    <a:pt x="2659" y="510"/>
                  </a:cubicBezTo>
                  <a:cubicBezTo>
                    <a:pt x="2384" y="174"/>
                    <a:pt x="1986" y="1"/>
                    <a:pt x="1581"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916966" y="1791164"/>
              <a:ext cx="55393" cy="11266"/>
            </a:xfrm>
            <a:custGeom>
              <a:avLst/>
              <a:gdLst/>
              <a:ahLst/>
              <a:cxnLst/>
              <a:rect l="l" t="t" r="r" b="b"/>
              <a:pathLst>
                <a:path w="1362" h="277" extrusionOk="0">
                  <a:moveTo>
                    <a:pt x="1340" y="1"/>
                  </a:moveTo>
                  <a:lnTo>
                    <a:pt x="0" y="256"/>
                  </a:lnTo>
                  <a:lnTo>
                    <a:pt x="0" y="277"/>
                  </a:lnTo>
                  <a:lnTo>
                    <a:pt x="1340" y="21"/>
                  </a:lnTo>
                  <a:cubicBezTo>
                    <a:pt x="1362" y="21"/>
                    <a:pt x="1362" y="1"/>
                    <a:pt x="1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1"/>
          <p:cNvSpPr/>
          <p:nvPr/>
        </p:nvSpPr>
        <p:spPr>
          <a:xfrm>
            <a:off x="768572" y="3203301"/>
            <a:ext cx="4283100" cy="371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a:off x="545424" y="1246796"/>
            <a:ext cx="4640700" cy="28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800" dirty="0" smtClean="0"/>
              <a:t>BANKING STOCKS</a:t>
            </a:r>
            <a:endParaRPr sz="3800" dirty="0"/>
          </a:p>
        </p:txBody>
      </p:sp>
      <p:sp>
        <p:nvSpPr>
          <p:cNvPr id="295" name="Google Shape;295;p31"/>
          <p:cNvSpPr txBox="1">
            <a:spLocks noGrp="1"/>
          </p:cNvSpPr>
          <p:nvPr>
            <p:ph type="subTitle" idx="1"/>
          </p:nvPr>
        </p:nvSpPr>
        <p:spPr>
          <a:xfrm>
            <a:off x="815725" y="3203301"/>
            <a:ext cx="42831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Analysis using Descriptive Statistics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9"/>
          <p:cNvSpPr/>
          <p:nvPr/>
        </p:nvSpPr>
        <p:spPr>
          <a:xfrm>
            <a:off x="872272"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485998"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099725" y="3160063"/>
            <a:ext cx="21720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txBox="1">
            <a:spLocks noGrp="1"/>
          </p:cNvSpPr>
          <p:nvPr>
            <p:ph type="title"/>
          </p:nvPr>
        </p:nvSpPr>
        <p:spPr>
          <a:xfrm>
            <a:off x="99245" y="0"/>
            <a:ext cx="8172480" cy="1080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smtClean="0"/>
              <a:t>The </a:t>
            </a:r>
            <a:r>
              <a:rPr lang="en" sz="2800" u="sng" dirty="0"/>
              <a:t>three </a:t>
            </a:r>
            <a:r>
              <a:rPr lang="en" sz="2800" u="sng" dirty="0" smtClean="0"/>
              <a:t>bank stocks we analysed </a:t>
            </a:r>
            <a:r>
              <a:rPr lang="en" sz="2800" dirty="0" smtClean="0"/>
              <a:t>:</a:t>
            </a:r>
            <a:endParaRPr sz="2800" dirty="0"/>
          </a:p>
        </p:txBody>
      </p:sp>
      <p:sp>
        <p:nvSpPr>
          <p:cNvPr id="815" name="Google Shape;815;p39"/>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AXIS</a:t>
            </a:r>
            <a:endParaRPr dirty="0"/>
          </a:p>
        </p:txBody>
      </p:sp>
      <p:sp>
        <p:nvSpPr>
          <p:cNvPr id="817" name="Google Shape;817;p39"/>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p>
            <a:pPr marL="0" lvl="0" indent="0"/>
            <a:r>
              <a:rPr lang="en-IN" dirty="0"/>
              <a:t>We Understand Your World</a:t>
            </a:r>
            <a:endParaRPr dirty="0"/>
          </a:p>
        </p:txBody>
      </p:sp>
      <p:sp>
        <p:nvSpPr>
          <p:cNvPr id="818" name="Google Shape;818;p39"/>
          <p:cNvSpPr txBox="1">
            <a:spLocks noGrp="1"/>
          </p:cNvSpPr>
          <p:nvPr>
            <p:ph type="subTitle" idx="4"/>
          </p:nvPr>
        </p:nvSpPr>
        <p:spPr>
          <a:xfrm>
            <a:off x="3451741" y="3651870"/>
            <a:ext cx="2240514" cy="737375"/>
          </a:xfrm>
          <a:prstGeom prst="rect">
            <a:avLst/>
          </a:prstGeom>
        </p:spPr>
        <p:txBody>
          <a:bodyPr spcFirstLastPara="1" wrap="square" lIns="91425" tIns="91425" rIns="91425" bIns="91425" anchor="ctr" anchorCtr="0">
            <a:noAutofit/>
          </a:bodyPr>
          <a:lstStyle/>
          <a:p>
            <a:pPr marL="0" lvl="0" indent="0"/>
            <a:r>
              <a:rPr lang="en-IN" dirty="0" err="1"/>
              <a:t>Badhti</a:t>
            </a:r>
            <a:r>
              <a:rPr lang="en-IN" dirty="0"/>
              <a:t> </a:t>
            </a:r>
            <a:r>
              <a:rPr lang="en-IN" dirty="0" err="1"/>
              <a:t>Ka</a:t>
            </a:r>
            <a:r>
              <a:rPr lang="en-IN" dirty="0"/>
              <a:t> </a:t>
            </a:r>
            <a:r>
              <a:rPr lang="en-IN" dirty="0" err="1"/>
              <a:t>Naam</a:t>
            </a:r>
            <a:r>
              <a:rPr lang="en-IN" dirty="0"/>
              <a:t> </a:t>
            </a:r>
            <a:r>
              <a:rPr lang="en-IN" dirty="0" err="1"/>
              <a:t>Zindagi</a:t>
            </a:r>
            <a:endParaRPr dirty="0"/>
          </a:p>
        </p:txBody>
      </p:sp>
      <p:sp>
        <p:nvSpPr>
          <p:cNvPr id="819" name="Google Shape;819;p39"/>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ICICI</a:t>
            </a:r>
            <a:endParaRPr dirty="0"/>
          </a:p>
        </p:txBody>
      </p:sp>
      <p:sp>
        <p:nvSpPr>
          <p:cNvPr id="820" name="Google Shape;820;p39"/>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p>
            <a:pPr marL="0" lvl="0" indent="0"/>
            <a:r>
              <a:rPr lang="en-IN" dirty="0" err="1"/>
              <a:t>Khayal</a:t>
            </a:r>
            <a:r>
              <a:rPr lang="en-IN" dirty="0"/>
              <a:t> </a:t>
            </a:r>
            <a:r>
              <a:rPr lang="en-IN" dirty="0" err="1"/>
              <a:t>Apka</a:t>
            </a:r>
            <a:endParaRPr dirty="0"/>
          </a:p>
        </p:txBody>
      </p:sp>
      <p:sp>
        <p:nvSpPr>
          <p:cNvPr id="821" name="Google Shape;821;p39"/>
          <p:cNvSpPr/>
          <p:nvPr/>
        </p:nvSpPr>
        <p:spPr>
          <a:xfrm>
            <a:off x="1361872"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975598"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5893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1"/>
          </p:nvPr>
        </p:nvSpPr>
        <p:spPr/>
        <p:txBody>
          <a:bodyPr/>
          <a:lstStyle/>
          <a:p>
            <a:r>
              <a:rPr lang="en-IN" dirty="0" smtClean="0"/>
              <a:t>HDFC</a:t>
            </a:r>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08" y="1807401"/>
            <a:ext cx="815328" cy="73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169" y="2007269"/>
            <a:ext cx="1114332" cy="35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542" y="1957431"/>
            <a:ext cx="1020366" cy="44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grpSp>
        <p:nvGrpSpPr>
          <p:cNvPr id="1276" name="Google Shape;1276;p41"/>
          <p:cNvGrpSpPr/>
          <p:nvPr/>
        </p:nvGrpSpPr>
        <p:grpSpPr>
          <a:xfrm>
            <a:off x="4572946" y="1144425"/>
            <a:ext cx="3529500" cy="3529500"/>
            <a:chOff x="4572946" y="1144425"/>
            <a:chExt cx="3529500" cy="3529500"/>
          </a:xfrm>
        </p:grpSpPr>
        <p:sp>
          <p:nvSpPr>
            <p:cNvPr id="1277" name="Google Shape;1277;p41"/>
            <p:cNvSpPr/>
            <p:nvPr/>
          </p:nvSpPr>
          <p:spPr>
            <a:xfrm rot="-2700000" flipH="1">
              <a:off x="5150590" y="1721872"/>
              <a:ext cx="2374606" cy="23746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rot="-2005685" flipH="1">
              <a:off x="5063939" y="1635418"/>
              <a:ext cx="2547515" cy="2547515"/>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41"/>
          <p:cNvSpPr txBox="1">
            <a:spLocks noGrp="1"/>
          </p:cNvSpPr>
          <p:nvPr>
            <p:ph type="title"/>
          </p:nvPr>
        </p:nvSpPr>
        <p:spPr>
          <a:xfrm>
            <a:off x="312994" y="123478"/>
            <a:ext cx="2386798" cy="792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smtClean="0"/>
              <a:t>DATASET</a:t>
            </a:r>
            <a:endParaRPr u="sng" dirty="0"/>
          </a:p>
        </p:txBody>
      </p:sp>
      <p:sp>
        <p:nvSpPr>
          <p:cNvPr id="1280" name="Google Shape;1280;p41"/>
          <p:cNvSpPr txBox="1">
            <a:spLocks noGrp="1"/>
          </p:cNvSpPr>
          <p:nvPr>
            <p:ph type="subTitle" idx="1"/>
          </p:nvPr>
        </p:nvSpPr>
        <p:spPr>
          <a:xfrm>
            <a:off x="179512" y="843558"/>
            <a:ext cx="4320480" cy="3830368"/>
          </a:xfrm>
          <a:prstGeom prst="rect">
            <a:avLst/>
          </a:prstGeom>
        </p:spPr>
        <p:txBody>
          <a:bodyPr spcFirstLastPara="1" wrap="square" lIns="91425" tIns="91425" rIns="91425" bIns="91425" anchor="ctr" anchorCtr="0">
            <a:noAutofit/>
          </a:bodyPr>
          <a:lstStyle/>
          <a:p>
            <a:pPr marL="0" lvl="0" indent="0"/>
            <a:r>
              <a:rPr lang="en" sz="1800" dirty="0" smtClean="0"/>
              <a:t>We selected the stocks of </a:t>
            </a:r>
            <a:r>
              <a:rPr lang="en-IN" sz="1800" dirty="0"/>
              <a:t>HDFC Bank Limited (</a:t>
            </a:r>
            <a:r>
              <a:rPr lang="en-IN" sz="1800" dirty="0" smtClean="0"/>
              <a:t>HDFCBANK.NS), </a:t>
            </a:r>
            <a:r>
              <a:rPr lang="en-IN" sz="1800" dirty="0"/>
              <a:t>Axis Bank Limited (AXISBANK.NS</a:t>
            </a:r>
            <a:r>
              <a:rPr lang="en-IN" sz="1800" dirty="0" smtClean="0"/>
              <a:t>) and </a:t>
            </a:r>
            <a:r>
              <a:rPr lang="en-IN" sz="1800" dirty="0"/>
              <a:t>ICICI Bank Limited (ICICIBANK.NS</a:t>
            </a:r>
            <a:r>
              <a:rPr lang="en-IN" sz="1800" dirty="0" smtClean="0"/>
              <a:t>) from Yahoo Finance. The time duration was from 16/10/2018 to 16/10/2021 (3 years). We calculated the value of Return, Summary Statistics, Pivot table and Histogram for this stock. </a:t>
            </a:r>
            <a:endParaRPr sz="1800" dirty="0"/>
          </a:p>
        </p:txBody>
      </p:sp>
      <p:pic>
        <p:nvPicPr>
          <p:cNvPr id="1281" name="Google Shape;1281;p41"/>
          <p:cNvPicPr preferRelativeResize="0"/>
          <p:nvPr/>
        </p:nvPicPr>
        <p:blipFill rotWithShape="1">
          <a:blip r:embed="rId3">
            <a:alphaModFix/>
          </a:blip>
          <a:srcRect l="26732" r="6521"/>
          <a:stretch/>
        </p:blipFill>
        <p:spPr>
          <a:xfrm>
            <a:off x="5150100" y="1722075"/>
            <a:ext cx="2374800" cy="23742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318"/>
            <a:ext cx="6804248" cy="745232"/>
          </a:xfrm>
        </p:spPr>
        <p:txBody>
          <a:bodyPr/>
          <a:lstStyle/>
          <a:p>
            <a:r>
              <a:rPr lang="en-IN" u="sng" dirty="0" smtClean="0"/>
              <a:t>HDFC (Excel)</a:t>
            </a:r>
            <a:endParaRPr lang="en-IN" u="sng" dirty="0"/>
          </a:p>
        </p:txBody>
      </p:sp>
      <p:sp>
        <p:nvSpPr>
          <p:cNvPr id="3" name="Subtitle 2"/>
          <p:cNvSpPr>
            <a:spLocks noGrp="1"/>
          </p:cNvSpPr>
          <p:nvPr>
            <p:ph type="subTitle" idx="1"/>
          </p:nvPr>
        </p:nvSpPr>
        <p:spPr>
          <a:xfrm>
            <a:off x="0" y="771550"/>
            <a:ext cx="8964488" cy="4320480"/>
          </a:xfrm>
        </p:spPr>
        <p:txBody>
          <a:bodyPr/>
          <a:lstStyle/>
          <a:p>
            <a:endParaRPr lang="en-IN" b="1"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094"/>
          <a:stretch/>
        </p:blipFill>
        <p:spPr bwMode="auto">
          <a:xfrm>
            <a:off x="-11203" y="843558"/>
            <a:ext cx="3851819" cy="19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 b="6020"/>
          <a:stretch/>
        </p:blipFill>
        <p:spPr bwMode="auto">
          <a:xfrm>
            <a:off x="21011" y="3075805"/>
            <a:ext cx="3814544" cy="201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179" y="534988"/>
            <a:ext cx="260013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2283718"/>
            <a:ext cx="2395046" cy="1185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94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65" y="-92546"/>
            <a:ext cx="3096344" cy="915565"/>
          </a:xfrm>
        </p:spPr>
        <p:txBody>
          <a:bodyPr/>
          <a:lstStyle/>
          <a:p>
            <a:r>
              <a:rPr lang="en-IN" u="sng" dirty="0" smtClean="0"/>
              <a:t>AXIS (Excel)</a:t>
            </a:r>
            <a:endParaRPr lang="en-IN" u="sng" dirty="0"/>
          </a:p>
        </p:txBody>
      </p:sp>
      <p:sp>
        <p:nvSpPr>
          <p:cNvPr id="3" name="Subtitle 2"/>
          <p:cNvSpPr>
            <a:spLocks noGrp="1"/>
          </p:cNvSpPr>
          <p:nvPr>
            <p:ph type="subTitle" idx="1"/>
          </p:nvPr>
        </p:nvSpPr>
        <p:spPr>
          <a:xfrm>
            <a:off x="0" y="555526"/>
            <a:ext cx="9144000" cy="4587974"/>
          </a:xfrm>
        </p:spPr>
        <p:txBody>
          <a:bodyPr/>
          <a:lstStyle/>
          <a:p>
            <a:endParaRPr lang="en-IN" b="1"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244"/>
          <a:stretch/>
        </p:blipFill>
        <p:spPr bwMode="auto">
          <a:xfrm>
            <a:off x="74650" y="699541"/>
            <a:ext cx="3810317" cy="194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5210"/>
          <a:stretch/>
        </p:blipFill>
        <p:spPr bwMode="auto">
          <a:xfrm>
            <a:off x="0" y="3093774"/>
            <a:ext cx="3828685" cy="204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829" y="555526"/>
            <a:ext cx="2707171" cy="456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916597"/>
            <a:ext cx="2389843" cy="121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91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 y="-96516"/>
            <a:ext cx="3635896" cy="843558"/>
          </a:xfrm>
        </p:spPr>
        <p:txBody>
          <a:bodyPr/>
          <a:lstStyle/>
          <a:p>
            <a:r>
              <a:rPr lang="en-IN" u="sng" dirty="0" smtClean="0"/>
              <a:t>ICICI (Excel)</a:t>
            </a:r>
            <a:r>
              <a:rPr lang="en-IN" dirty="0" smtClean="0"/>
              <a:t/>
            </a:r>
            <a:br>
              <a:rPr lang="en-IN" dirty="0" smtClean="0"/>
            </a:br>
            <a:endParaRPr lang="en-IN" dirty="0"/>
          </a:p>
        </p:txBody>
      </p:sp>
      <p:sp>
        <p:nvSpPr>
          <p:cNvPr id="3" name="Subtitle 2"/>
          <p:cNvSpPr>
            <a:spLocks noGrp="1"/>
          </p:cNvSpPr>
          <p:nvPr>
            <p:ph type="subTitle" idx="1"/>
          </p:nvPr>
        </p:nvSpPr>
        <p:spPr>
          <a:xfrm>
            <a:off x="0" y="627534"/>
            <a:ext cx="9143999" cy="4515966"/>
          </a:xfrm>
        </p:spPr>
        <p:txBody>
          <a:bodyPr/>
          <a:lstStyle/>
          <a:p>
            <a:endParaRPr lang="en-IN"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b="5940"/>
          <a:stretch/>
        </p:blipFill>
        <p:spPr bwMode="auto">
          <a:xfrm>
            <a:off x="-27281" y="699541"/>
            <a:ext cx="3676397" cy="194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307"/>
          <a:stretch/>
        </p:blipFill>
        <p:spPr bwMode="auto">
          <a:xfrm>
            <a:off x="-27281" y="3175936"/>
            <a:ext cx="3735186" cy="196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88" y="85725"/>
            <a:ext cx="280987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4576" y="1895475"/>
            <a:ext cx="2596991" cy="128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5354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55" name="Google Shape;855;p40"/>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OBJECTIVE</a:t>
            </a:r>
            <a:endParaRPr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u="sng" dirty="0" smtClean="0"/>
              <a:t>Visualisations &amp; Analysis </a:t>
            </a:r>
            <a:endParaRPr sz="1800" u="sng"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142" y="1296699"/>
            <a:ext cx="3658265" cy="28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467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5"/>
        <p:cNvGrpSpPr/>
        <p:nvPr/>
      </p:nvGrpSpPr>
      <p:grpSpPr>
        <a:xfrm>
          <a:off x="0" y="0"/>
          <a:ext cx="0" cy="0"/>
          <a:chOff x="0" y="0"/>
          <a:chExt cx="0" cy="0"/>
        </a:xfrm>
      </p:grpSpPr>
      <p:sp>
        <p:nvSpPr>
          <p:cNvPr id="1286" name="Google Shape;1286;p42"/>
          <p:cNvSpPr/>
          <p:nvPr/>
        </p:nvSpPr>
        <p:spPr>
          <a:xfrm>
            <a:off x="1784100" y="2578425"/>
            <a:ext cx="2937000" cy="5193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txBox="1">
            <a:spLocks noGrp="1"/>
          </p:cNvSpPr>
          <p:nvPr>
            <p:ph type="body" idx="1"/>
          </p:nvPr>
        </p:nvSpPr>
        <p:spPr>
          <a:xfrm>
            <a:off x="1848325" y="1283595"/>
            <a:ext cx="4370400" cy="217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image is worth a </a:t>
            </a:r>
            <a:r>
              <a:rPr lang="en" dirty="0">
                <a:solidFill>
                  <a:schemeClr val="accent6"/>
                </a:solidFill>
              </a:rPr>
              <a:t>thousand </a:t>
            </a:r>
            <a:r>
              <a:rPr lang="en" dirty="0" smtClean="0">
                <a:solidFill>
                  <a:schemeClr val="accent6"/>
                </a:solidFill>
              </a:rPr>
              <a:t>words so:</a:t>
            </a:r>
            <a:endParaRPr dirty="0">
              <a:solidFill>
                <a:schemeClr val="accent6"/>
              </a:solidFill>
            </a:endParaRPr>
          </a:p>
        </p:txBody>
      </p:sp>
      <p:sp>
        <p:nvSpPr>
          <p:cNvPr id="1288" name="Google Shape;1288;p42"/>
          <p:cNvSpPr/>
          <p:nvPr/>
        </p:nvSpPr>
        <p:spPr>
          <a:xfrm flipH="1">
            <a:off x="2008125" y="340794"/>
            <a:ext cx="7207175" cy="4838650"/>
          </a:xfrm>
          <a:custGeom>
            <a:avLst/>
            <a:gdLst/>
            <a:ahLst/>
            <a:cxnLst/>
            <a:rect l="l" t="t" r="r" b="b"/>
            <a:pathLst>
              <a:path w="288287" h="193546" extrusionOk="0">
                <a:moveTo>
                  <a:pt x="0" y="35333"/>
                </a:moveTo>
                <a:lnTo>
                  <a:pt x="44400" y="0"/>
                </a:lnTo>
                <a:lnTo>
                  <a:pt x="95054" y="100994"/>
                </a:lnTo>
                <a:lnTo>
                  <a:pt x="130386" y="85360"/>
                </a:lnTo>
                <a:lnTo>
                  <a:pt x="173222" y="155400"/>
                </a:lnTo>
                <a:lnTo>
                  <a:pt x="234819" y="147583"/>
                </a:lnTo>
                <a:lnTo>
                  <a:pt x="288287" y="1935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2" name="Rectangle 1"/>
          <p:cNvSpPr/>
          <p:nvPr/>
        </p:nvSpPr>
        <p:spPr>
          <a:xfrm>
            <a:off x="2064468" y="2623848"/>
            <a:ext cx="2376264" cy="42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smtClean="0">
                <a:solidFill>
                  <a:schemeClr val="tx1"/>
                </a:solidFill>
                <a:latin typeface="Bungee"/>
              </a:rPr>
              <a:t>VISUALISATIONS</a:t>
            </a:r>
            <a:endParaRPr lang="en-IN" b="1" dirty="0">
              <a:solidFill>
                <a:schemeClr val="tx1"/>
              </a:solidFill>
              <a:latin typeface="Bunge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7504" y="123478"/>
            <a:ext cx="3132600" cy="496800"/>
          </a:xfrm>
        </p:spPr>
        <p:txBody>
          <a:bodyPr/>
          <a:lstStyle/>
          <a:p>
            <a:r>
              <a:rPr lang="en-IN" sz="2800" u="sng" dirty="0" smtClean="0">
                <a:latin typeface="Bungee"/>
              </a:rPr>
              <a:t>HISTOGRAMS</a:t>
            </a:r>
            <a:endParaRPr lang="en-IN" u="sng" dirty="0">
              <a:latin typeface="Bungee"/>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44" y="771550"/>
            <a:ext cx="839929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29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7504" y="123478"/>
            <a:ext cx="3132600" cy="496800"/>
          </a:xfrm>
        </p:spPr>
        <p:txBody>
          <a:bodyPr/>
          <a:lstStyle/>
          <a:p>
            <a:r>
              <a:rPr lang="en-IN" sz="2800" u="sng" dirty="0" smtClean="0">
                <a:latin typeface="Bungee"/>
              </a:rPr>
              <a:t>HISTOGRAMS</a:t>
            </a:r>
            <a:endParaRPr lang="en-IN" u="sng" dirty="0">
              <a:latin typeface="Bungee"/>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627534"/>
            <a:ext cx="810577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933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7504" y="123478"/>
            <a:ext cx="3132600" cy="496800"/>
          </a:xfrm>
        </p:spPr>
        <p:txBody>
          <a:bodyPr/>
          <a:lstStyle/>
          <a:p>
            <a:r>
              <a:rPr lang="en-IN" sz="2800" u="sng" dirty="0" smtClean="0">
                <a:latin typeface="Bungee"/>
              </a:rPr>
              <a:t>HISTOGRAMS</a:t>
            </a:r>
            <a:endParaRPr lang="en-IN" u="sng" dirty="0">
              <a:latin typeface="Bungee"/>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43558"/>
            <a:ext cx="8612334" cy="381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532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p:nvPr/>
        </p:nvSpPr>
        <p:spPr>
          <a:xfrm>
            <a:off x="2549400" y="2123300"/>
            <a:ext cx="4045200" cy="11664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4"/>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LETS START!</a:t>
            </a:r>
            <a:endParaRPr sz="4400" dirty="0"/>
          </a:p>
        </p:txBody>
      </p:sp>
      <p:sp>
        <p:nvSpPr>
          <p:cNvPr id="330" name="Google Shape;330;p34"/>
          <p:cNvSpPr/>
          <p:nvPr/>
        </p:nvSpPr>
        <p:spPr>
          <a:xfrm>
            <a:off x="4152450" y="1021475"/>
            <a:ext cx="839100" cy="839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 name="Google Shape;331;p34"/>
          <p:cNvGrpSpPr/>
          <p:nvPr/>
        </p:nvGrpSpPr>
        <p:grpSpPr>
          <a:xfrm>
            <a:off x="4436312" y="1305476"/>
            <a:ext cx="271376" cy="271124"/>
            <a:chOff x="1000963" y="1591325"/>
            <a:chExt cx="377225" cy="376875"/>
          </a:xfrm>
        </p:grpSpPr>
        <p:sp>
          <p:nvSpPr>
            <p:cNvPr id="332" name="Google Shape;332;p34"/>
            <p:cNvSpPr/>
            <p:nvPr/>
          </p:nvSpPr>
          <p:spPr>
            <a:xfrm>
              <a:off x="1000963" y="1729625"/>
              <a:ext cx="377225" cy="238575"/>
            </a:xfrm>
            <a:custGeom>
              <a:avLst/>
              <a:gdLst/>
              <a:ahLst/>
              <a:cxnLst/>
              <a:rect l="l" t="t" r="r" b="b"/>
              <a:pathLst>
                <a:path w="15089" h="9543" extrusionOk="0">
                  <a:moveTo>
                    <a:pt x="2423" y="7955"/>
                  </a:moveTo>
                  <a:lnTo>
                    <a:pt x="2423" y="8951"/>
                  </a:lnTo>
                  <a:lnTo>
                    <a:pt x="1360" y="8951"/>
                  </a:lnTo>
                  <a:lnTo>
                    <a:pt x="1360" y="7955"/>
                  </a:lnTo>
                  <a:close/>
                  <a:moveTo>
                    <a:pt x="5249" y="6070"/>
                  </a:moveTo>
                  <a:lnTo>
                    <a:pt x="5249" y="8951"/>
                  </a:lnTo>
                  <a:lnTo>
                    <a:pt x="4186" y="8951"/>
                  </a:lnTo>
                  <a:lnTo>
                    <a:pt x="4186" y="6070"/>
                  </a:lnTo>
                  <a:close/>
                  <a:moveTo>
                    <a:pt x="8076" y="4011"/>
                  </a:moveTo>
                  <a:lnTo>
                    <a:pt x="8076" y="8951"/>
                  </a:lnTo>
                  <a:lnTo>
                    <a:pt x="7013" y="8951"/>
                  </a:lnTo>
                  <a:lnTo>
                    <a:pt x="7013" y="4011"/>
                  </a:lnTo>
                  <a:close/>
                  <a:moveTo>
                    <a:pt x="10902" y="5896"/>
                  </a:moveTo>
                  <a:lnTo>
                    <a:pt x="10902" y="8951"/>
                  </a:lnTo>
                  <a:lnTo>
                    <a:pt x="9840" y="8951"/>
                  </a:lnTo>
                  <a:lnTo>
                    <a:pt x="9840" y="5896"/>
                  </a:lnTo>
                  <a:close/>
                  <a:moveTo>
                    <a:pt x="12370" y="0"/>
                  </a:moveTo>
                  <a:cubicBezTo>
                    <a:pt x="12208" y="0"/>
                    <a:pt x="12074" y="135"/>
                    <a:pt x="12074" y="297"/>
                  </a:cubicBezTo>
                  <a:lnTo>
                    <a:pt x="12074" y="8951"/>
                  </a:lnTo>
                  <a:lnTo>
                    <a:pt x="11495" y="8951"/>
                  </a:lnTo>
                  <a:lnTo>
                    <a:pt x="11495" y="5600"/>
                  </a:lnTo>
                  <a:cubicBezTo>
                    <a:pt x="11495" y="5438"/>
                    <a:pt x="11360" y="5304"/>
                    <a:pt x="11198" y="5304"/>
                  </a:cubicBezTo>
                  <a:lnTo>
                    <a:pt x="9543" y="5304"/>
                  </a:lnTo>
                  <a:cubicBezTo>
                    <a:pt x="9382" y="5304"/>
                    <a:pt x="9247" y="5438"/>
                    <a:pt x="9247" y="5600"/>
                  </a:cubicBezTo>
                  <a:lnTo>
                    <a:pt x="9247" y="8951"/>
                  </a:lnTo>
                  <a:lnTo>
                    <a:pt x="8655" y="8951"/>
                  </a:lnTo>
                  <a:lnTo>
                    <a:pt x="8655" y="3715"/>
                  </a:lnTo>
                  <a:cubicBezTo>
                    <a:pt x="8655" y="3554"/>
                    <a:pt x="8533" y="3419"/>
                    <a:pt x="8372" y="3419"/>
                  </a:cubicBezTo>
                  <a:lnTo>
                    <a:pt x="6717" y="3419"/>
                  </a:lnTo>
                  <a:cubicBezTo>
                    <a:pt x="6555" y="3419"/>
                    <a:pt x="6421" y="3554"/>
                    <a:pt x="6421" y="3715"/>
                  </a:cubicBezTo>
                  <a:lnTo>
                    <a:pt x="6421" y="8951"/>
                  </a:lnTo>
                  <a:lnTo>
                    <a:pt x="5829" y="8951"/>
                  </a:lnTo>
                  <a:lnTo>
                    <a:pt x="5829" y="5774"/>
                  </a:lnTo>
                  <a:cubicBezTo>
                    <a:pt x="5829" y="5613"/>
                    <a:pt x="5707" y="5478"/>
                    <a:pt x="5545" y="5478"/>
                  </a:cubicBezTo>
                  <a:lnTo>
                    <a:pt x="3890" y="5478"/>
                  </a:lnTo>
                  <a:cubicBezTo>
                    <a:pt x="3729" y="5478"/>
                    <a:pt x="3594" y="5613"/>
                    <a:pt x="3594" y="5774"/>
                  </a:cubicBezTo>
                  <a:lnTo>
                    <a:pt x="3594" y="8951"/>
                  </a:lnTo>
                  <a:lnTo>
                    <a:pt x="3002" y="8951"/>
                  </a:lnTo>
                  <a:lnTo>
                    <a:pt x="3002" y="7658"/>
                  </a:lnTo>
                  <a:cubicBezTo>
                    <a:pt x="3002" y="7497"/>
                    <a:pt x="2880" y="7362"/>
                    <a:pt x="2719" y="7362"/>
                  </a:cubicBezTo>
                  <a:lnTo>
                    <a:pt x="1064" y="7362"/>
                  </a:lnTo>
                  <a:cubicBezTo>
                    <a:pt x="902" y="7362"/>
                    <a:pt x="768" y="7497"/>
                    <a:pt x="768" y="7658"/>
                  </a:cubicBezTo>
                  <a:lnTo>
                    <a:pt x="768" y="8951"/>
                  </a:lnTo>
                  <a:lnTo>
                    <a:pt x="296" y="8951"/>
                  </a:lnTo>
                  <a:cubicBezTo>
                    <a:pt x="135" y="8951"/>
                    <a:pt x="0" y="9085"/>
                    <a:pt x="0" y="9247"/>
                  </a:cubicBezTo>
                  <a:cubicBezTo>
                    <a:pt x="0" y="9408"/>
                    <a:pt x="135" y="9543"/>
                    <a:pt x="296" y="9543"/>
                  </a:cubicBezTo>
                  <a:lnTo>
                    <a:pt x="14793" y="9543"/>
                  </a:lnTo>
                  <a:cubicBezTo>
                    <a:pt x="14954" y="9543"/>
                    <a:pt x="15089" y="9408"/>
                    <a:pt x="15089" y="9247"/>
                  </a:cubicBezTo>
                  <a:cubicBezTo>
                    <a:pt x="15089" y="9085"/>
                    <a:pt x="14954" y="8951"/>
                    <a:pt x="14793" y="8951"/>
                  </a:cubicBezTo>
                  <a:lnTo>
                    <a:pt x="14321" y="8951"/>
                  </a:lnTo>
                  <a:lnTo>
                    <a:pt x="14321" y="5936"/>
                  </a:lnTo>
                  <a:cubicBezTo>
                    <a:pt x="14321" y="5774"/>
                    <a:pt x="14186" y="5639"/>
                    <a:pt x="14025" y="5639"/>
                  </a:cubicBezTo>
                  <a:cubicBezTo>
                    <a:pt x="13863" y="5639"/>
                    <a:pt x="13729" y="5774"/>
                    <a:pt x="13729" y="5936"/>
                  </a:cubicBezTo>
                  <a:lnTo>
                    <a:pt x="13729" y="8951"/>
                  </a:lnTo>
                  <a:lnTo>
                    <a:pt x="12666" y="8951"/>
                  </a:lnTo>
                  <a:lnTo>
                    <a:pt x="12666" y="593"/>
                  </a:lnTo>
                  <a:lnTo>
                    <a:pt x="13729" y="593"/>
                  </a:lnTo>
                  <a:lnTo>
                    <a:pt x="13729" y="3554"/>
                  </a:lnTo>
                  <a:cubicBezTo>
                    <a:pt x="13729" y="3715"/>
                    <a:pt x="13863" y="3850"/>
                    <a:pt x="14025" y="3850"/>
                  </a:cubicBezTo>
                  <a:cubicBezTo>
                    <a:pt x="14186" y="3850"/>
                    <a:pt x="14321" y="3715"/>
                    <a:pt x="14321" y="3554"/>
                  </a:cubicBezTo>
                  <a:lnTo>
                    <a:pt x="14321" y="297"/>
                  </a:lnTo>
                  <a:cubicBezTo>
                    <a:pt x="14321" y="135"/>
                    <a:pt x="14186" y="0"/>
                    <a:pt x="14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34"/>
            <p:cNvSpPr/>
            <p:nvPr/>
          </p:nvSpPr>
          <p:spPr>
            <a:xfrm>
              <a:off x="1344163" y="1841650"/>
              <a:ext cx="14850" cy="14525"/>
            </a:xfrm>
            <a:custGeom>
              <a:avLst/>
              <a:gdLst/>
              <a:ahLst/>
              <a:cxnLst/>
              <a:rect l="l" t="t" r="r" b="b"/>
              <a:pathLst>
                <a:path w="594" h="581" extrusionOk="0">
                  <a:moveTo>
                    <a:pt x="297" y="1"/>
                  </a:moveTo>
                  <a:cubicBezTo>
                    <a:pt x="216" y="1"/>
                    <a:pt x="135" y="28"/>
                    <a:pt x="82" y="82"/>
                  </a:cubicBezTo>
                  <a:cubicBezTo>
                    <a:pt x="28" y="136"/>
                    <a:pt x="1" y="216"/>
                    <a:pt x="1" y="297"/>
                  </a:cubicBezTo>
                  <a:cubicBezTo>
                    <a:pt x="1" y="365"/>
                    <a:pt x="28" y="446"/>
                    <a:pt x="82" y="499"/>
                  </a:cubicBezTo>
                  <a:cubicBezTo>
                    <a:pt x="135" y="553"/>
                    <a:pt x="216" y="580"/>
                    <a:pt x="297" y="580"/>
                  </a:cubicBezTo>
                  <a:cubicBezTo>
                    <a:pt x="378" y="580"/>
                    <a:pt x="446" y="553"/>
                    <a:pt x="499" y="499"/>
                  </a:cubicBezTo>
                  <a:cubicBezTo>
                    <a:pt x="553" y="446"/>
                    <a:pt x="593" y="365"/>
                    <a:pt x="593" y="297"/>
                  </a:cubicBezTo>
                  <a:cubicBezTo>
                    <a:pt x="593" y="216"/>
                    <a:pt x="553" y="136"/>
                    <a:pt x="499" y="82"/>
                  </a:cubicBezTo>
                  <a:cubicBezTo>
                    <a:pt x="446"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34"/>
            <p:cNvSpPr/>
            <p:nvPr/>
          </p:nvSpPr>
          <p:spPr>
            <a:xfrm>
              <a:off x="1000963" y="1591325"/>
              <a:ext cx="138650" cy="138325"/>
            </a:xfrm>
            <a:custGeom>
              <a:avLst/>
              <a:gdLst/>
              <a:ahLst/>
              <a:cxnLst/>
              <a:rect l="l" t="t" r="r" b="b"/>
              <a:pathLst>
                <a:path w="5546" h="5533" extrusionOk="0">
                  <a:moveTo>
                    <a:pt x="2773" y="579"/>
                  </a:moveTo>
                  <a:cubicBezTo>
                    <a:pt x="3971" y="579"/>
                    <a:pt x="4953" y="1561"/>
                    <a:pt x="4953" y="2760"/>
                  </a:cubicBezTo>
                  <a:cubicBezTo>
                    <a:pt x="4953" y="3971"/>
                    <a:pt x="3971" y="4940"/>
                    <a:pt x="2773" y="4940"/>
                  </a:cubicBezTo>
                  <a:cubicBezTo>
                    <a:pt x="1575" y="4940"/>
                    <a:pt x="592" y="3971"/>
                    <a:pt x="592" y="2760"/>
                  </a:cubicBezTo>
                  <a:cubicBezTo>
                    <a:pt x="592" y="1561"/>
                    <a:pt x="1575" y="579"/>
                    <a:pt x="2773" y="579"/>
                  </a:cubicBezTo>
                  <a:close/>
                  <a:moveTo>
                    <a:pt x="2773" y="0"/>
                  </a:moveTo>
                  <a:cubicBezTo>
                    <a:pt x="1238" y="0"/>
                    <a:pt x="0" y="1238"/>
                    <a:pt x="0" y="2760"/>
                  </a:cubicBezTo>
                  <a:cubicBezTo>
                    <a:pt x="0" y="4294"/>
                    <a:pt x="1238" y="5532"/>
                    <a:pt x="2773" y="5532"/>
                  </a:cubicBezTo>
                  <a:cubicBezTo>
                    <a:pt x="4294" y="5532"/>
                    <a:pt x="5545" y="4294"/>
                    <a:pt x="5545" y="2760"/>
                  </a:cubicBezTo>
                  <a:cubicBezTo>
                    <a:pt x="5545" y="1238"/>
                    <a:pt x="429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34"/>
            <p:cNvSpPr/>
            <p:nvPr/>
          </p:nvSpPr>
          <p:spPr>
            <a:xfrm>
              <a:off x="1048063" y="1620925"/>
              <a:ext cx="44125" cy="79425"/>
            </a:xfrm>
            <a:custGeom>
              <a:avLst/>
              <a:gdLst/>
              <a:ahLst/>
              <a:cxnLst/>
              <a:rect l="l" t="t" r="r" b="b"/>
              <a:pathLst>
                <a:path w="1765" h="3177" extrusionOk="0">
                  <a:moveTo>
                    <a:pt x="889" y="0"/>
                  </a:moveTo>
                  <a:cubicBezTo>
                    <a:pt x="727" y="0"/>
                    <a:pt x="593" y="122"/>
                    <a:pt x="593" y="284"/>
                  </a:cubicBezTo>
                  <a:cubicBezTo>
                    <a:pt x="257" y="404"/>
                    <a:pt x="0" y="700"/>
                    <a:pt x="0" y="1064"/>
                  </a:cubicBezTo>
                  <a:cubicBezTo>
                    <a:pt x="0" y="1522"/>
                    <a:pt x="404" y="1899"/>
                    <a:pt x="889" y="1899"/>
                  </a:cubicBezTo>
                  <a:cubicBezTo>
                    <a:pt x="1050" y="1899"/>
                    <a:pt x="1185" y="2006"/>
                    <a:pt x="1185" y="2127"/>
                  </a:cubicBezTo>
                  <a:cubicBezTo>
                    <a:pt x="1185" y="2262"/>
                    <a:pt x="1050" y="2369"/>
                    <a:pt x="889" y="2369"/>
                  </a:cubicBezTo>
                  <a:cubicBezTo>
                    <a:pt x="727" y="2369"/>
                    <a:pt x="593" y="2262"/>
                    <a:pt x="593" y="2127"/>
                  </a:cubicBezTo>
                  <a:cubicBezTo>
                    <a:pt x="593" y="1966"/>
                    <a:pt x="458" y="1845"/>
                    <a:pt x="296" y="1845"/>
                  </a:cubicBezTo>
                  <a:cubicBezTo>
                    <a:pt x="135" y="1845"/>
                    <a:pt x="0" y="1966"/>
                    <a:pt x="0" y="2127"/>
                  </a:cubicBezTo>
                  <a:cubicBezTo>
                    <a:pt x="0" y="2491"/>
                    <a:pt x="257" y="2800"/>
                    <a:pt x="593" y="2908"/>
                  </a:cubicBezTo>
                  <a:cubicBezTo>
                    <a:pt x="607" y="3069"/>
                    <a:pt x="727" y="3177"/>
                    <a:pt x="889" y="3177"/>
                  </a:cubicBezTo>
                  <a:cubicBezTo>
                    <a:pt x="1037" y="3177"/>
                    <a:pt x="1172" y="3069"/>
                    <a:pt x="1185" y="2908"/>
                  </a:cubicBezTo>
                  <a:cubicBezTo>
                    <a:pt x="1522" y="2800"/>
                    <a:pt x="1764" y="2491"/>
                    <a:pt x="1764" y="2127"/>
                  </a:cubicBezTo>
                  <a:cubicBezTo>
                    <a:pt x="1764" y="1669"/>
                    <a:pt x="1373" y="1307"/>
                    <a:pt x="889" y="1307"/>
                  </a:cubicBezTo>
                  <a:cubicBezTo>
                    <a:pt x="727" y="1307"/>
                    <a:pt x="593" y="1199"/>
                    <a:pt x="593" y="1064"/>
                  </a:cubicBezTo>
                  <a:cubicBezTo>
                    <a:pt x="593" y="930"/>
                    <a:pt x="727" y="822"/>
                    <a:pt x="889" y="822"/>
                  </a:cubicBezTo>
                  <a:cubicBezTo>
                    <a:pt x="1050" y="822"/>
                    <a:pt x="1185" y="930"/>
                    <a:pt x="1185" y="1064"/>
                  </a:cubicBezTo>
                  <a:cubicBezTo>
                    <a:pt x="1185" y="1226"/>
                    <a:pt x="1306" y="1360"/>
                    <a:pt x="1468" y="1360"/>
                  </a:cubicBezTo>
                  <a:cubicBezTo>
                    <a:pt x="1642" y="1360"/>
                    <a:pt x="1764" y="1226"/>
                    <a:pt x="1764" y="1064"/>
                  </a:cubicBezTo>
                  <a:cubicBezTo>
                    <a:pt x="1764" y="700"/>
                    <a:pt x="1522" y="404"/>
                    <a:pt x="1185" y="284"/>
                  </a:cubicBezTo>
                  <a:cubicBezTo>
                    <a:pt x="1185" y="122"/>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34"/>
            <p:cNvSpPr/>
            <p:nvPr/>
          </p:nvSpPr>
          <p:spPr>
            <a:xfrm>
              <a:off x="1000963" y="1867575"/>
              <a:ext cx="14825" cy="14850"/>
            </a:xfrm>
            <a:custGeom>
              <a:avLst/>
              <a:gdLst/>
              <a:ahLst/>
              <a:cxnLst/>
              <a:rect l="l" t="t" r="r" b="b"/>
              <a:pathLst>
                <a:path w="593" h="594" extrusionOk="0">
                  <a:moveTo>
                    <a:pt x="296" y="1"/>
                  </a:moveTo>
                  <a:cubicBezTo>
                    <a:pt x="215" y="1"/>
                    <a:pt x="149" y="41"/>
                    <a:pt x="95" y="95"/>
                  </a:cubicBezTo>
                  <a:cubicBezTo>
                    <a:pt x="27" y="148"/>
                    <a:pt x="0" y="216"/>
                    <a:pt x="0" y="297"/>
                  </a:cubicBezTo>
                  <a:cubicBezTo>
                    <a:pt x="0" y="378"/>
                    <a:pt x="27" y="459"/>
                    <a:pt x="95" y="512"/>
                  </a:cubicBezTo>
                  <a:cubicBezTo>
                    <a:pt x="149" y="566"/>
                    <a:pt x="215" y="593"/>
                    <a:pt x="296" y="593"/>
                  </a:cubicBezTo>
                  <a:cubicBezTo>
                    <a:pt x="377" y="593"/>
                    <a:pt x="445" y="566"/>
                    <a:pt x="499" y="512"/>
                  </a:cubicBezTo>
                  <a:cubicBezTo>
                    <a:pt x="565" y="459"/>
                    <a:pt x="592" y="378"/>
                    <a:pt x="592" y="297"/>
                  </a:cubicBezTo>
                  <a:cubicBezTo>
                    <a:pt x="592" y="216"/>
                    <a:pt x="565" y="148"/>
                    <a:pt x="499" y="95"/>
                  </a:cubicBezTo>
                  <a:cubicBezTo>
                    <a:pt x="445" y="41"/>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34"/>
            <p:cNvSpPr/>
            <p:nvPr/>
          </p:nvSpPr>
          <p:spPr>
            <a:xfrm>
              <a:off x="1019113" y="1618900"/>
              <a:ext cx="359075" cy="244675"/>
            </a:xfrm>
            <a:custGeom>
              <a:avLst/>
              <a:gdLst/>
              <a:ahLst/>
              <a:cxnLst/>
              <a:rect l="l" t="t" r="r" b="b"/>
              <a:pathLst>
                <a:path w="14363" h="9787" extrusionOk="0">
                  <a:moveTo>
                    <a:pt x="13353" y="1"/>
                  </a:moveTo>
                  <a:cubicBezTo>
                    <a:pt x="13191" y="1"/>
                    <a:pt x="13057" y="135"/>
                    <a:pt x="13057" y="297"/>
                  </a:cubicBezTo>
                  <a:cubicBezTo>
                    <a:pt x="13057" y="445"/>
                    <a:pt x="13178" y="566"/>
                    <a:pt x="13326" y="593"/>
                  </a:cubicBezTo>
                  <a:lnTo>
                    <a:pt x="9719" y="4200"/>
                  </a:lnTo>
                  <a:lnTo>
                    <a:pt x="8777" y="3272"/>
                  </a:lnTo>
                  <a:cubicBezTo>
                    <a:pt x="8723" y="3211"/>
                    <a:pt x="8649" y="3181"/>
                    <a:pt x="8573" y="3181"/>
                  </a:cubicBezTo>
                  <a:cubicBezTo>
                    <a:pt x="8497" y="3181"/>
                    <a:pt x="8420" y="3211"/>
                    <a:pt x="8360" y="3272"/>
                  </a:cubicBezTo>
                  <a:lnTo>
                    <a:pt x="4564" y="7068"/>
                  </a:lnTo>
                  <a:lnTo>
                    <a:pt x="3649" y="6165"/>
                  </a:lnTo>
                  <a:cubicBezTo>
                    <a:pt x="3595" y="6105"/>
                    <a:pt x="3521" y="6075"/>
                    <a:pt x="3445" y="6075"/>
                  </a:cubicBezTo>
                  <a:cubicBezTo>
                    <a:pt x="3370" y="6075"/>
                    <a:pt x="3292" y="6105"/>
                    <a:pt x="3231" y="6165"/>
                  </a:cubicBezTo>
                  <a:lnTo>
                    <a:pt x="122" y="9275"/>
                  </a:lnTo>
                  <a:cubicBezTo>
                    <a:pt x="1" y="9395"/>
                    <a:pt x="1" y="9584"/>
                    <a:pt x="122" y="9692"/>
                  </a:cubicBezTo>
                  <a:cubicBezTo>
                    <a:pt x="176" y="9759"/>
                    <a:pt x="257" y="9786"/>
                    <a:pt x="324" y="9786"/>
                  </a:cubicBezTo>
                  <a:cubicBezTo>
                    <a:pt x="405" y="9786"/>
                    <a:pt x="485" y="9759"/>
                    <a:pt x="539" y="9692"/>
                  </a:cubicBezTo>
                  <a:lnTo>
                    <a:pt x="3447" y="6784"/>
                  </a:lnTo>
                  <a:lnTo>
                    <a:pt x="4349" y="7700"/>
                  </a:lnTo>
                  <a:cubicBezTo>
                    <a:pt x="4409" y="7753"/>
                    <a:pt x="4486" y="7780"/>
                    <a:pt x="4562" y="7780"/>
                  </a:cubicBezTo>
                  <a:cubicBezTo>
                    <a:pt x="4638" y="7780"/>
                    <a:pt x="4712" y="7753"/>
                    <a:pt x="4766" y="7700"/>
                  </a:cubicBezTo>
                  <a:lnTo>
                    <a:pt x="8575" y="3891"/>
                  </a:lnTo>
                  <a:lnTo>
                    <a:pt x="9503" y="4819"/>
                  </a:lnTo>
                  <a:cubicBezTo>
                    <a:pt x="9557" y="4873"/>
                    <a:pt x="9638" y="4914"/>
                    <a:pt x="9719" y="4914"/>
                  </a:cubicBezTo>
                  <a:cubicBezTo>
                    <a:pt x="9787" y="4914"/>
                    <a:pt x="9867" y="4873"/>
                    <a:pt x="9921" y="4819"/>
                  </a:cubicBezTo>
                  <a:lnTo>
                    <a:pt x="13771" y="984"/>
                  </a:lnTo>
                  <a:lnTo>
                    <a:pt x="13771" y="997"/>
                  </a:lnTo>
                  <a:cubicBezTo>
                    <a:pt x="13771" y="1172"/>
                    <a:pt x="13905" y="1293"/>
                    <a:pt x="14067" y="1293"/>
                  </a:cubicBezTo>
                  <a:cubicBezTo>
                    <a:pt x="14228" y="1293"/>
                    <a:pt x="14363" y="1172"/>
                    <a:pt x="14363" y="997"/>
                  </a:cubicBezTo>
                  <a:lnTo>
                    <a:pt x="14363" y="297"/>
                  </a:lnTo>
                  <a:cubicBezTo>
                    <a:pt x="14363" y="135"/>
                    <a:pt x="14228" y="1"/>
                    <a:pt x="14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4"/>
            <p:cNvSpPr/>
            <p:nvPr/>
          </p:nvSpPr>
          <p:spPr>
            <a:xfrm>
              <a:off x="1022838" y="1750475"/>
              <a:ext cx="14825" cy="22575"/>
            </a:xfrm>
            <a:custGeom>
              <a:avLst/>
              <a:gdLst/>
              <a:ahLst/>
              <a:cxnLst/>
              <a:rect l="l" t="t" r="r" b="b"/>
              <a:pathLst>
                <a:path w="593" h="903" extrusionOk="0">
                  <a:moveTo>
                    <a:pt x="297" y="1"/>
                  </a:moveTo>
                  <a:cubicBezTo>
                    <a:pt x="135" y="1"/>
                    <a:pt x="0" y="136"/>
                    <a:pt x="0" y="297"/>
                  </a:cubicBezTo>
                  <a:lnTo>
                    <a:pt x="0" y="606"/>
                  </a:lnTo>
                  <a:cubicBezTo>
                    <a:pt x="0" y="782"/>
                    <a:pt x="135" y="902"/>
                    <a:pt x="297" y="902"/>
                  </a:cubicBezTo>
                  <a:cubicBezTo>
                    <a:pt x="458" y="902"/>
                    <a:pt x="593" y="782"/>
                    <a:pt x="593" y="606"/>
                  </a:cubicBezTo>
                  <a:lnTo>
                    <a:pt x="593" y="297"/>
                  </a:lnTo>
                  <a:cubicBezTo>
                    <a:pt x="593" y="136"/>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34"/>
            <p:cNvSpPr/>
            <p:nvPr/>
          </p:nvSpPr>
          <p:spPr>
            <a:xfrm>
              <a:off x="1022838" y="1786150"/>
              <a:ext cx="14825" cy="22550"/>
            </a:xfrm>
            <a:custGeom>
              <a:avLst/>
              <a:gdLst/>
              <a:ahLst/>
              <a:cxnLst/>
              <a:rect l="l" t="t" r="r" b="b"/>
              <a:pathLst>
                <a:path w="593" h="902" extrusionOk="0">
                  <a:moveTo>
                    <a:pt x="297" y="1"/>
                  </a:moveTo>
                  <a:cubicBezTo>
                    <a:pt x="135" y="1"/>
                    <a:pt x="0" y="135"/>
                    <a:pt x="0" y="297"/>
                  </a:cubicBezTo>
                  <a:lnTo>
                    <a:pt x="0" y="620"/>
                  </a:lnTo>
                  <a:cubicBezTo>
                    <a:pt x="0" y="781"/>
                    <a:pt x="135" y="902"/>
                    <a:pt x="297" y="902"/>
                  </a:cubicBezTo>
                  <a:cubicBezTo>
                    <a:pt x="458" y="902"/>
                    <a:pt x="593" y="781"/>
                    <a:pt x="593" y="620"/>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34"/>
            <p:cNvSpPr/>
            <p:nvPr/>
          </p:nvSpPr>
          <p:spPr>
            <a:xfrm>
              <a:off x="1036613" y="1772350"/>
              <a:ext cx="22600" cy="14825"/>
            </a:xfrm>
            <a:custGeom>
              <a:avLst/>
              <a:gdLst/>
              <a:ahLst/>
              <a:cxnLst/>
              <a:rect l="l" t="t" r="r" b="b"/>
              <a:pathLst>
                <a:path w="904" h="593" extrusionOk="0">
                  <a:moveTo>
                    <a:pt x="297" y="0"/>
                  </a:moveTo>
                  <a:cubicBezTo>
                    <a:pt x="135" y="0"/>
                    <a:pt x="1" y="135"/>
                    <a:pt x="1" y="296"/>
                  </a:cubicBezTo>
                  <a:cubicBezTo>
                    <a:pt x="1" y="458"/>
                    <a:pt x="135" y="592"/>
                    <a:pt x="297" y="592"/>
                  </a:cubicBezTo>
                  <a:lnTo>
                    <a:pt x="607" y="592"/>
                  </a:lnTo>
                  <a:cubicBezTo>
                    <a:pt x="781" y="592"/>
                    <a:pt x="903" y="458"/>
                    <a:pt x="903" y="296"/>
                  </a:cubicBezTo>
                  <a:cubicBezTo>
                    <a:pt x="903" y="135"/>
                    <a:pt x="781"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34"/>
            <p:cNvSpPr/>
            <p:nvPr/>
          </p:nvSpPr>
          <p:spPr>
            <a:xfrm>
              <a:off x="1000963" y="1772350"/>
              <a:ext cx="22575" cy="14825"/>
            </a:xfrm>
            <a:custGeom>
              <a:avLst/>
              <a:gdLst/>
              <a:ahLst/>
              <a:cxnLst/>
              <a:rect l="l" t="t" r="r" b="b"/>
              <a:pathLst>
                <a:path w="903" h="593" extrusionOk="0">
                  <a:moveTo>
                    <a:pt x="296" y="0"/>
                  </a:moveTo>
                  <a:cubicBezTo>
                    <a:pt x="135" y="0"/>
                    <a:pt x="0" y="135"/>
                    <a:pt x="0" y="296"/>
                  </a:cubicBezTo>
                  <a:cubicBezTo>
                    <a:pt x="0" y="458"/>
                    <a:pt x="135" y="592"/>
                    <a:pt x="296" y="592"/>
                  </a:cubicBezTo>
                  <a:lnTo>
                    <a:pt x="606" y="592"/>
                  </a:lnTo>
                  <a:cubicBezTo>
                    <a:pt x="768" y="592"/>
                    <a:pt x="902" y="458"/>
                    <a:pt x="902" y="296"/>
                  </a:cubicBezTo>
                  <a:cubicBezTo>
                    <a:pt x="902" y="135"/>
                    <a:pt x="768" y="0"/>
                    <a:pt x="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4"/>
            <p:cNvSpPr/>
            <p:nvPr/>
          </p:nvSpPr>
          <p:spPr>
            <a:xfrm>
              <a:off x="1203863" y="1591325"/>
              <a:ext cx="14825" cy="22575"/>
            </a:xfrm>
            <a:custGeom>
              <a:avLst/>
              <a:gdLst/>
              <a:ahLst/>
              <a:cxnLst/>
              <a:rect l="l" t="t" r="r" b="b"/>
              <a:pathLst>
                <a:path w="593" h="903" extrusionOk="0">
                  <a:moveTo>
                    <a:pt x="297" y="0"/>
                  </a:moveTo>
                  <a:cubicBezTo>
                    <a:pt x="135" y="0"/>
                    <a:pt x="1" y="122"/>
                    <a:pt x="1" y="283"/>
                  </a:cubicBezTo>
                  <a:lnTo>
                    <a:pt x="1" y="606"/>
                  </a:lnTo>
                  <a:cubicBezTo>
                    <a:pt x="1" y="768"/>
                    <a:pt x="135" y="902"/>
                    <a:pt x="297" y="902"/>
                  </a:cubicBezTo>
                  <a:cubicBezTo>
                    <a:pt x="458" y="902"/>
                    <a:pt x="593" y="768"/>
                    <a:pt x="593" y="606"/>
                  </a:cubicBezTo>
                  <a:lnTo>
                    <a:pt x="593" y="283"/>
                  </a:lnTo>
                  <a:cubicBezTo>
                    <a:pt x="593" y="122"/>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34"/>
            <p:cNvSpPr/>
            <p:nvPr/>
          </p:nvSpPr>
          <p:spPr>
            <a:xfrm>
              <a:off x="1203863" y="1626975"/>
              <a:ext cx="14825" cy="22600"/>
            </a:xfrm>
            <a:custGeom>
              <a:avLst/>
              <a:gdLst/>
              <a:ahLst/>
              <a:cxnLst/>
              <a:rect l="l" t="t" r="r" b="b"/>
              <a:pathLst>
                <a:path w="593" h="904" extrusionOk="0">
                  <a:moveTo>
                    <a:pt x="297" y="1"/>
                  </a:moveTo>
                  <a:cubicBezTo>
                    <a:pt x="135" y="1"/>
                    <a:pt x="1" y="135"/>
                    <a:pt x="1" y="297"/>
                  </a:cubicBezTo>
                  <a:lnTo>
                    <a:pt x="1" y="607"/>
                  </a:lnTo>
                  <a:cubicBezTo>
                    <a:pt x="1" y="768"/>
                    <a:pt x="135" y="903"/>
                    <a:pt x="297" y="903"/>
                  </a:cubicBezTo>
                  <a:cubicBezTo>
                    <a:pt x="458" y="903"/>
                    <a:pt x="593" y="768"/>
                    <a:pt x="593" y="607"/>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34"/>
            <p:cNvSpPr/>
            <p:nvPr/>
          </p:nvSpPr>
          <p:spPr>
            <a:xfrm>
              <a:off x="1218013" y="1612850"/>
              <a:ext cx="22550" cy="14825"/>
            </a:xfrm>
            <a:custGeom>
              <a:avLst/>
              <a:gdLst/>
              <a:ahLst/>
              <a:cxnLst/>
              <a:rect l="l" t="t" r="r" b="b"/>
              <a:pathLst>
                <a:path w="902" h="593" extrusionOk="0">
                  <a:moveTo>
                    <a:pt x="296" y="0"/>
                  </a:moveTo>
                  <a:cubicBezTo>
                    <a:pt x="121" y="0"/>
                    <a:pt x="0" y="135"/>
                    <a:pt x="0" y="297"/>
                  </a:cubicBezTo>
                  <a:cubicBezTo>
                    <a:pt x="0" y="458"/>
                    <a:pt x="121" y="593"/>
                    <a:pt x="296" y="593"/>
                  </a:cubicBezTo>
                  <a:lnTo>
                    <a:pt x="605" y="593"/>
                  </a:lnTo>
                  <a:cubicBezTo>
                    <a:pt x="767" y="593"/>
                    <a:pt x="901" y="458"/>
                    <a:pt x="901" y="297"/>
                  </a:cubicBezTo>
                  <a:cubicBezTo>
                    <a:pt x="901" y="135"/>
                    <a:pt x="767" y="0"/>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34"/>
            <p:cNvSpPr/>
            <p:nvPr/>
          </p:nvSpPr>
          <p:spPr>
            <a:xfrm>
              <a:off x="1181988" y="1612850"/>
              <a:ext cx="22900" cy="14825"/>
            </a:xfrm>
            <a:custGeom>
              <a:avLst/>
              <a:gdLst/>
              <a:ahLst/>
              <a:cxnLst/>
              <a:rect l="l" t="t" r="r" b="b"/>
              <a:pathLst>
                <a:path w="916" h="593" extrusionOk="0">
                  <a:moveTo>
                    <a:pt x="296" y="0"/>
                  </a:moveTo>
                  <a:cubicBezTo>
                    <a:pt x="135" y="0"/>
                    <a:pt x="0" y="135"/>
                    <a:pt x="0" y="297"/>
                  </a:cubicBezTo>
                  <a:cubicBezTo>
                    <a:pt x="0" y="458"/>
                    <a:pt x="135" y="593"/>
                    <a:pt x="296" y="593"/>
                  </a:cubicBezTo>
                  <a:lnTo>
                    <a:pt x="619" y="593"/>
                  </a:lnTo>
                  <a:cubicBezTo>
                    <a:pt x="781" y="593"/>
                    <a:pt x="916" y="458"/>
                    <a:pt x="916" y="297"/>
                  </a:cubicBezTo>
                  <a:cubicBezTo>
                    <a:pt x="916" y="135"/>
                    <a:pt x="781" y="0"/>
                    <a:pt x="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7504" y="123478"/>
            <a:ext cx="3888432" cy="504056"/>
          </a:xfrm>
        </p:spPr>
        <p:txBody>
          <a:bodyPr/>
          <a:lstStyle/>
          <a:p>
            <a:r>
              <a:rPr lang="en-IN" sz="2400" u="sng" dirty="0" smtClean="0">
                <a:latin typeface="Bungee"/>
              </a:rPr>
              <a:t>DENSITY PLOT USING R </a:t>
            </a:r>
            <a:endParaRPr lang="en-IN" sz="2400" u="sng" dirty="0">
              <a:latin typeface="Bungee"/>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597"/>
          <a:stretch/>
        </p:blipFill>
        <p:spPr bwMode="auto">
          <a:xfrm>
            <a:off x="557883" y="699542"/>
            <a:ext cx="792773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041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07504" y="123478"/>
            <a:ext cx="3888432" cy="504056"/>
          </a:xfrm>
        </p:spPr>
        <p:txBody>
          <a:bodyPr/>
          <a:lstStyle/>
          <a:p>
            <a:r>
              <a:rPr lang="en-IN" sz="2400" u="sng" dirty="0" smtClean="0">
                <a:latin typeface="Bungee"/>
              </a:rPr>
              <a:t>BOX PLOT USING R </a:t>
            </a:r>
            <a:endParaRPr lang="en-IN" sz="2400" u="sng" dirty="0">
              <a:latin typeface="Bungee"/>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769"/>
          <a:stretch/>
        </p:blipFill>
        <p:spPr bwMode="auto">
          <a:xfrm>
            <a:off x="686087" y="699542"/>
            <a:ext cx="7942089"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398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7504" y="699542"/>
            <a:ext cx="8784976" cy="4320480"/>
          </a:xfrm>
        </p:spPr>
        <p:txBody>
          <a:bodyPr/>
          <a:lstStyle/>
          <a:p>
            <a:pPr marL="127000" indent="0">
              <a:buNone/>
            </a:pPr>
            <a:endParaRPr lang="en-IN" dirty="0"/>
          </a:p>
        </p:txBody>
      </p:sp>
      <p:sp>
        <p:nvSpPr>
          <p:cNvPr id="3" name="Title 2"/>
          <p:cNvSpPr>
            <a:spLocks noGrp="1"/>
          </p:cNvSpPr>
          <p:nvPr>
            <p:ph type="title"/>
          </p:nvPr>
        </p:nvSpPr>
        <p:spPr>
          <a:xfrm>
            <a:off x="0" y="0"/>
            <a:ext cx="5796136" cy="699542"/>
          </a:xfrm>
        </p:spPr>
        <p:txBody>
          <a:bodyPr/>
          <a:lstStyle/>
          <a:p>
            <a:r>
              <a:rPr lang="en-IN" sz="2800" u="sng" dirty="0" smtClean="0"/>
              <a:t>R CODE</a:t>
            </a:r>
            <a:endParaRPr lang="en-IN" sz="2800" u="sng"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75606"/>
            <a:ext cx="8773046" cy="251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6736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85947" y="-272566"/>
            <a:ext cx="4427983" cy="1224136"/>
          </a:xfrm>
        </p:spPr>
        <p:txBody>
          <a:bodyPr/>
          <a:lstStyle/>
          <a:p>
            <a:r>
              <a:rPr lang="en-IN" sz="1800" u="sng" dirty="0" smtClean="0">
                <a:latin typeface="Bungee"/>
              </a:rPr>
              <a:t>BAR CHARTS USING POWER BI  </a:t>
            </a:r>
            <a:endParaRPr lang="en-IN" sz="1800" u="sng" dirty="0">
              <a:latin typeface="Bungee"/>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8" y="1293152"/>
            <a:ext cx="419177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3012"/>
            <a:ext cx="429857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004" y="2546454"/>
            <a:ext cx="4466538" cy="258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51520" y="1563638"/>
            <a:ext cx="868413" cy="43204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AXIS</a:t>
            </a:r>
            <a:endParaRPr lang="en-IN" dirty="0"/>
          </a:p>
        </p:txBody>
      </p:sp>
      <p:sp>
        <p:nvSpPr>
          <p:cNvPr id="3" name="Oval 2"/>
          <p:cNvSpPr/>
          <p:nvPr/>
        </p:nvSpPr>
        <p:spPr>
          <a:xfrm>
            <a:off x="4644008" y="339502"/>
            <a:ext cx="1008112" cy="489788"/>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HDFC</a:t>
            </a:r>
            <a:endParaRPr lang="en-IN" dirty="0"/>
          </a:p>
        </p:txBody>
      </p:sp>
      <p:sp>
        <p:nvSpPr>
          <p:cNvPr id="5" name="Oval 4"/>
          <p:cNvSpPr/>
          <p:nvPr/>
        </p:nvSpPr>
        <p:spPr>
          <a:xfrm>
            <a:off x="4644008" y="2859782"/>
            <a:ext cx="864096" cy="576064"/>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ICICI</a:t>
            </a:r>
            <a:endParaRPr lang="en-IN" dirty="0"/>
          </a:p>
        </p:txBody>
      </p:sp>
    </p:spTree>
    <p:extLst>
      <p:ext uri="{BB962C8B-B14F-4D97-AF65-F5344CB8AC3E}">
        <p14:creationId xmlns:p14="http://schemas.microsoft.com/office/powerpoint/2010/main" val="1253015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562"/>
            <a:ext cx="5162104" cy="1151058"/>
          </a:xfrm>
        </p:spPr>
        <p:txBody>
          <a:bodyPr/>
          <a:lstStyle/>
          <a:p>
            <a:r>
              <a:rPr lang="en-IN" sz="2000" u="sng" dirty="0" smtClean="0"/>
              <a:t>AREA CHART USING POWER BI</a:t>
            </a:r>
            <a:endParaRPr lang="en-IN" sz="2000" u="sng"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657" y="160930"/>
            <a:ext cx="4191990" cy="243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5626"/>
            <a:ext cx="4737024" cy="266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658" y="2781227"/>
            <a:ext cx="4196618" cy="237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195736" y="1786627"/>
            <a:ext cx="1080120" cy="466037"/>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AXIS</a:t>
            </a:r>
            <a:endParaRPr lang="en-IN" dirty="0"/>
          </a:p>
        </p:txBody>
      </p:sp>
      <p:sp>
        <p:nvSpPr>
          <p:cNvPr id="6" name="Rounded Rectangle 5"/>
          <p:cNvSpPr/>
          <p:nvPr/>
        </p:nvSpPr>
        <p:spPr>
          <a:xfrm>
            <a:off x="7348445" y="3367919"/>
            <a:ext cx="1008112" cy="47328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ICICI</a:t>
            </a:r>
            <a:endParaRPr lang="en-IN" dirty="0"/>
          </a:p>
        </p:txBody>
      </p:sp>
      <p:sp>
        <p:nvSpPr>
          <p:cNvPr id="7" name="Rounded Rectangle 6"/>
          <p:cNvSpPr/>
          <p:nvPr/>
        </p:nvSpPr>
        <p:spPr>
          <a:xfrm>
            <a:off x="5292080" y="411510"/>
            <a:ext cx="720080" cy="43204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HDFC</a:t>
            </a:r>
            <a:endParaRPr lang="en-IN" dirty="0"/>
          </a:p>
        </p:txBody>
      </p:sp>
    </p:spTree>
    <p:extLst>
      <p:ext uri="{BB962C8B-B14F-4D97-AF65-F5344CB8AC3E}">
        <p14:creationId xmlns:p14="http://schemas.microsoft.com/office/powerpoint/2010/main" val="3744135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8"/>
            <a:ext cx="9144000" cy="935758"/>
          </a:xfrm>
        </p:spPr>
        <p:txBody>
          <a:bodyPr/>
          <a:lstStyle/>
          <a:p>
            <a:r>
              <a:rPr lang="en-IN" sz="2800" u="sng" dirty="0" smtClean="0"/>
              <a:t>TIME SERIES PLOTS (COMPARISION)</a:t>
            </a:r>
            <a:endParaRPr lang="en-IN" sz="2800" u="sng"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14" y="909080"/>
            <a:ext cx="8865442" cy="337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923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8"/>
            <a:ext cx="9144000" cy="798228"/>
          </a:xfrm>
        </p:spPr>
        <p:txBody>
          <a:bodyPr/>
          <a:lstStyle/>
          <a:p>
            <a:r>
              <a:rPr lang="en-IN" sz="2800" u="sng" dirty="0" smtClean="0"/>
              <a:t>TIME SERIES PLOTS (COMPARISION)</a:t>
            </a:r>
            <a:endParaRPr lang="en-IN" sz="2800"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1550"/>
            <a:ext cx="4355976" cy="173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561" y="3003798"/>
            <a:ext cx="5120829" cy="190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324" y="771550"/>
            <a:ext cx="4478306" cy="167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326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8"/>
            <a:ext cx="9144000" cy="798228"/>
          </a:xfrm>
        </p:spPr>
        <p:txBody>
          <a:bodyPr/>
          <a:lstStyle/>
          <a:p>
            <a:r>
              <a:rPr lang="en-IN" sz="2800" u="sng" dirty="0" smtClean="0"/>
              <a:t>TIME SERIES PLOTS (COMPARISION)</a:t>
            </a:r>
            <a:endParaRPr lang="en-IN" sz="2800" u="sng"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8" y="685929"/>
            <a:ext cx="3672408" cy="194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15994" y="701238"/>
            <a:ext cx="792088" cy="307777"/>
          </a:xfrm>
          <a:prstGeom prst="rect">
            <a:avLst/>
          </a:prstGeom>
          <a:noFill/>
        </p:spPr>
        <p:txBody>
          <a:bodyPr wrap="square" rtlCol="0">
            <a:spAutoFit/>
          </a:bodyPr>
          <a:lstStyle/>
          <a:p>
            <a:r>
              <a:rPr lang="en-IN" dirty="0" smtClean="0"/>
              <a:t>HDFC</a:t>
            </a:r>
            <a:endParaRPr lang="en-IN"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506" y="650988"/>
            <a:ext cx="3893977" cy="206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68144" y="712726"/>
            <a:ext cx="936104" cy="307777"/>
          </a:xfrm>
          <a:prstGeom prst="rect">
            <a:avLst/>
          </a:prstGeom>
          <a:noFill/>
        </p:spPr>
        <p:txBody>
          <a:bodyPr wrap="square" rtlCol="0">
            <a:spAutoFit/>
          </a:bodyPr>
          <a:lstStyle/>
          <a:p>
            <a:r>
              <a:rPr lang="en-IN" dirty="0" smtClean="0"/>
              <a:t>AXIS</a:t>
            </a:r>
            <a:endParaRPr lang="en-IN" dirty="0"/>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147814"/>
            <a:ext cx="652152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39952" y="3535256"/>
            <a:ext cx="1244538" cy="307777"/>
          </a:xfrm>
          <a:prstGeom prst="rect">
            <a:avLst/>
          </a:prstGeom>
          <a:noFill/>
        </p:spPr>
        <p:txBody>
          <a:bodyPr wrap="square" rtlCol="0">
            <a:spAutoFit/>
          </a:bodyPr>
          <a:lstStyle/>
          <a:p>
            <a:r>
              <a:rPr lang="en-IN" dirty="0" smtClean="0"/>
              <a:t>ICICI</a:t>
            </a:r>
            <a:endParaRPr lang="en-IN" dirty="0"/>
          </a:p>
        </p:txBody>
      </p:sp>
    </p:spTree>
    <p:extLst>
      <p:ext uri="{BB962C8B-B14F-4D97-AF65-F5344CB8AC3E}">
        <p14:creationId xmlns:p14="http://schemas.microsoft.com/office/powerpoint/2010/main" val="28216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8570"/>
            <a:ext cx="9036496" cy="1368152"/>
          </a:xfrm>
        </p:spPr>
        <p:txBody>
          <a:bodyPr/>
          <a:lstStyle/>
          <a:p>
            <a:r>
              <a:rPr lang="en-IN" u="sng" dirty="0" smtClean="0"/>
              <a:t>HDFC v/s AXIS v/s ICICI </a:t>
            </a:r>
            <a:endParaRPr lang="en-IN" u="sng" dirty="0"/>
          </a:p>
        </p:txBody>
      </p:sp>
      <p:sp>
        <p:nvSpPr>
          <p:cNvPr id="3" name="Title 2"/>
          <p:cNvSpPr>
            <a:spLocks noGrp="1"/>
          </p:cNvSpPr>
          <p:nvPr>
            <p:ph type="title" idx="2"/>
          </p:nvPr>
        </p:nvSpPr>
        <p:spPr/>
        <p:txBody>
          <a:bodyPr/>
          <a:lstStyle/>
          <a:p>
            <a:endParaRPr lang="en-IN" dirty="0"/>
          </a:p>
        </p:txBody>
      </p:sp>
      <p:sp>
        <p:nvSpPr>
          <p:cNvPr id="4" name="Subtitle 3"/>
          <p:cNvSpPr>
            <a:spLocks noGrp="1"/>
          </p:cNvSpPr>
          <p:nvPr>
            <p:ph type="subTitle" idx="1"/>
          </p:nvPr>
        </p:nvSpPr>
        <p:spPr/>
        <p:txBody>
          <a:bodyPr/>
          <a:lstStyle/>
          <a:p>
            <a:endParaRPr lang="en-IN"/>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43558"/>
            <a:ext cx="8820472" cy="3759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7148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43"/>
          <p:cNvSpPr/>
          <p:nvPr/>
        </p:nvSpPr>
        <p:spPr>
          <a:xfrm>
            <a:off x="1163500" y="3195450"/>
            <a:ext cx="3048460" cy="611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txBox="1">
            <a:spLocks noGrp="1"/>
          </p:cNvSpPr>
          <p:nvPr>
            <p:ph type="title"/>
          </p:nvPr>
        </p:nvSpPr>
        <p:spPr>
          <a:xfrm>
            <a:off x="1427946" y="1253380"/>
            <a:ext cx="5960733" cy="16697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6"/>
                </a:solidFill>
              </a:rPr>
              <a:t>Awesome</a:t>
            </a:r>
            <a:r>
              <a:rPr lang="en" sz="4000" dirty="0" smtClean="0"/>
              <a:t> words</a:t>
            </a:r>
            <a:endParaRPr sz="4000" dirty="0"/>
          </a:p>
        </p:txBody>
      </p:sp>
      <p:grpSp>
        <p:nvGrpSpPr>
          <p:cNvPr id="1295" name="Google Shape;1295;p43"/>
          <p:cNvGrpSpPr/>
          <p:nvPr/>
        </p:nvGrpSpPr>
        <p:grpSpPr>
          <a:xfrm>
            <a:off x="2006113" y="979125"/>
            <a:ext cx="376900" cy="377250"/>
            <a:chOff x="2503388" y="2305350"/>
            <a:chExt cx="376900" cy="377250"/>
          </a:xfrm>
        </p:grpSpPr>
        <p:sp>
          <p:nvSpPr>
            <p:cNvPr id="1296" name="Google Shape;1296;p43"/>
            <p:cNvSpPr/>
            <p:nvPr/>
          </p:nvSpPr>
          <p:spPr>
            <a:xfrm>
              <a:off x="2629238" y="2511950"/>
              <a:ext cx="25" cy="25"/>
            </a:xfrm>
            <a:custGeom>
              <a:avLst/>
              <a:gdLst/>
              <a:ahLst/>
              <a:cxnLst/>
              <a:rect l="l" t="t" r="r" b="b"/>
              <a:pathLst>
                <a:path w="1" h="1" extrusionOk="0">
                  <a:moveTo>
                    <a:pt x="1" y="0"/>
                  </a:move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2669938" y="2335300"/>
              <a:ext cx="44125" cy="79450"/>
            </a:xfrm>
            <a:custGeom>
              <a:avLst/>
              <a:gdLst/>
              <a:ahLst/>
              <a:cxnLst/>
              <a:rect l="l" t="t" r="r" b="b"/>
              <a:pathLst>
                <a:path w="1765" h="3178" extrusionOk="0">
                  <a:moveTo>
                    <a:pt x="876" y="1"/>
                  </a:moveTo>
                  <a:cubicBezTo>
                    <a:pt x="715" y="1"/>
                    <a:pt x="580" y="121"/>
                    <a:pt x="580" y="283"/>
                  </a:cubicBezTo>
                  <a:cubicBezTo>
                    <a:pt x="243" y="405"/>
                    <a:pt x="1" y="701"/>
                    <a:pt x="1" y="1064"/>
                  </a:cubicBezTo>
                  <a:cubicBezTo>
                    <a:pt x="1" y="1521"/>
                    <a:pt x="392" y="1898"/>
                    <a:pt x="876" y="1898"/>
                  </a:cubicBezTo>
                  <a:cubicBezTo>
                    <a:pt x="1038" y="1898"/>
                    <a:pt x="1173" y="1993"/>
                    <a:pt x="1173" y="2127"/>
                  </a:cubicBezTo>
                  <a:cubicBezTo>
                    <a:pt x="1173" y="2262"/>
                    <a:pt x="1038" y="2370"/>
                    <a:pt x="876" y="2370"/>
                  </a:cubicBezTo>
                  <a:cubicBezTo>
                    <a:pt x="715" y="2370"/>
                    <a:pt x="580" y="2262"/>
                    <a:pt x="580" y="2127"/>
                  </a:cubicBezTo>
                  <a:cubicBezTo>
                    <a:pt x="580" y="1966"/>
                    <a:pt x="459" y="1831"/>
                    <a:pt x="284" y="1831"/>
                  </a:cubicBezTo>
                  <a:cubicBezTo>
                    <a:pt x="123" y="1831"/>
                    <a:pt x="1" y="1966"/>
                    <a:pt x="1" y="2127"/>
                  </a:cubicBezTo>
                  <a:cubicBezTo>
                    <a:pt x="1" y="2490"/>
                    <a:pt x="243" y="2800"/>
                    <a:pt x="580" y="2908"/>
                  </a:cubicBezTo>
                  <a:cubicBezTo>
                    <a:pt x="593" y="3056"/>
                    <a:pt x="728" y="3177"/>
                    <a:pt x="876" y="3177"/>
                  </a:cubicBezTo>
                  <a:cubicBezTo>
                    <a:pt x="1038" y="3177"/>
                    <a:pt x="1159" y="3056"/>
                    <a:pt x="1173" y="2908"/>
                  </a:cubicBezTo>
                  <a:cubicBezTo>
                    <a:pt x="1508" y="2800"/>
                    <a:pt x="1765" y="2490"/>
                    <a:pt x="1765" y="2127"/>
                  </a:cubicBezTo>
                  <a:cubicBezTo>
                    <a:pt x="1765" y="1670"/>
                    <a:pt x="1361" y="1306"/>
                    <a:pt x="876" y="1306"/>
                  </a:cubicBezTo>
                  <a:cubicBezTo>
                    <a:pt x="715" y="1306"/>
                    <a:pt x="580" y="1198"/>
                    <a:pt x="580" y="1064"/>
                  </a:cubicBezTo>
                  <a:cubicBezTo>
                    <a:pt x="580" y="929"/>
                    <a:pt x="715" y="821"/>
                    <a:pt x="876" y="821"/>
                  </a:cubicBezTo>
                  <a:cubicBezTo>
                    <a:pt x="1038" y="821"/>
                    <a:pt x="1173" y="929"/>
                    <a:pt x="1173" y="1064"/>
                  </a:cubicBezTo>
                  <a:cubicBezTo>
                    <a:pt x="1173" y="1225"/>
                    <a:pt x="1307" y="1360"/>
                    <a:pt x="1469" y="1360"/>
                  </a:cubicBezTo>
                  <a:cubicBezTo>
                    <a:pt x="1630" y="1360"/>
                    <a:pt x="1765" y="1225"/>
                    <a:pt x="1765" y="1064"/>
                  </a:cubicBezTo>
                  <a:cubicBezTo>
                    <a:pt x="1765" y="701"/>
                    <a:pt x="1508" y="405"/>
                    <a:pt x="1173" y="283"/>
                  </a:cubicBezTo>
                  <a:cubicBezTo>
                    <a:pt x="1173" y="121"/>
                    <a:pt x="1038" y="1"/>
                    <a:pt x="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2605013" y="2305350"/>
              <a:ext cx="173675" cy="377250"/>
            </a:xfrm>
            <a:custGeom>
              <a:avLst/>
              <a:gdLst/>
              <a:ahLst/>
              <a:cxnLst/>
              <a:rect l="l" t="t" r="r" b="b"/>
              <a:pathLst>
                <a:path w="6947" h="15090" extrusionOk="0">
                  <a:moveTo>
                    <a:pt x="3473" y="593"/>
                  </a:moveTo>
                  <a:cubicBezTo>
                    <a:pt x="4671" y="593"/>
                    <a:pt x="5654" y="1576"/>
                    <a:pt x="5654" y="2773"/>
                  </a:cubicBezTo>
                  <a:cubicBezTo>
                    <a:pt x="5654" y="3971"/>
                    <a:pt x="4671" y="4953"/>
                    <a:pt x="3473" y="4953"/>
                  </a:cubicBezTo>
                  <a:cubicBezTo>
                    <a:pt x="2275" y="4953"/>
                    <a:pt x="1293" y="3971"/>
                    <a:pt x="1293" y="2773"/>
                  </a:cubicBezTo>
                  <a:cubicBezTo>
                    <a:pt x="1293" y="1576"/>
                    <a:pt x="2275" y="593"/>
                    <a:pt x="3473" y="593"/>
                  </a:cubicBezTo>
                  <a:close/>
                  <a:moveTo>
                    <a:pt x="821" y="6044"/>
                  </a:moveTo>
                  <a:lnTo>
                    <a:pt x="821" y="6044"/>
                  </a:lnTo>
                  <a:cubicBezTo>
                    <a:pt x="1239" y="6057"/>
                    <a:pt x="2074" y="6125"/>
                    <a:pt x="2585" y="6622"/>
                  </a:cubicBezTo>
                  <a:cubicBezTo>
                    <a:pt x="2948" y="6986"/>
                    <a:pt x="3097" y="7498"/>
                    <a:pt x="3150" y="7929"/>
                  </a:cubicBezTo>
                  <a:lnTo>
                    <a:pt x="2571" y="7349"/>
                  </a:lnTo>
                  <a:cubicBezTo>
                    <a:pt x="2511" y="7289"/>
                    <a:pt x="2434" y="7259"/>
                    <a:pt x="2358" y="7259"/>
                  </a:cubicBezTo>
                  <a:cubicBezTo>
                    <a:pt x="2282" y="7259"/>
                    <a:pt x="2208" y="7289"/>
                    <a:pt x="2154" y="7349"/>
                  </a:cubicBezTo>
                  <a:cubicBezTo>
                    <a:pt x="2033" y="7457"/>
                    <a:pt x="2033" y="7645"/>
                    <a:pt x="2154" y="7767"/>
                  </a:cubicBezTo>
                  <a:lnTo>
                    <a:pt x="2774" y="8386"/>
                  </a:lnTo>
                  <a:cubicBezTo>
                    <a:pt x="2343" y="8359"/>
                    <a:pt x="1763" y="8225"/>
                    <a:pt x="1387" y="7848"/>
                  </a:cubicBezTo>
                  <a:cubicBezTo>
                    <a:pt x="862" y="7349"/>
                    <a:pt x="808" y="6475"/>
                    <a:pt x="821" y="6044"/>
                  </a:cubicBezTo>
                  <a:close/>
                  <a:moveTo>
                    <a:pt x="6124" y="6044"/>
                  </a:moveTo>
                  <a:cubicBezTo>
                    <a:pt x="6138" y="6475"/>
                    <a:pt x="6085" y="7349"/>
                    <a:pt x="5559" y="7848"/>
                  </a:cubicBezTo>
                  <a:cubicBezTo>
                    <a:pt x="5196" y="8225"/>
                    <a:pt x="4631" y="8345"/>
                    <a:pt x="4200" y="8386"/>
                  </a:cubicBezTo>
                  <a:lnTo>
                    <a:pt x="4832" y="7753"/>
                  </a:lnTo>
                  <a:cubicBezTo>
                    <a:pt x="4940" y="7645"/>
                    <a:pt x="4940" y="7457"/>
                    <a:pt x="4832" y="7336"/>
                  </a:cubicBezTo>
                  <a:cubicBezTo>
                    <a:pt x="4772" y="7282"/>
                    <a:pt x="4695" y="7256"/>
                    <a:pt x="4619" y="7256"/>
                  </a:cubicBezTo>
                  <a:cubicBezTo>
                    <a:pt x="4543" y="7256"/>
                    <a:pt x="4469" y="7282"/>
                    <a:pt x="4416" y="7336"/>
                  </a:cubicBezTo>
                  <a:lnTo>
                    <a:pt x="3796" y="7955"/>
                  </a:lnTo>
                  <a:cubicBezTo>
                    <a:pt x="3850" y="7525"/>
                    <a:pt x="3985" y="6986"/>
                    <a:pt x="4362" y="6622"/>
                  </a:cubicBezTo>
                  <a:cubicBezTo>
                    <a:pt x="4873" y="6125"/>
                    <a:pt x="5708" y="6057"/>
                    <a:pt x="6124" y="6044"/>
                  </a:cubicBezTo>
                  <a:close/>
                  <a:moveTo>
                    <a:pt x="6354" y="9907"/>
                  </a:moveTo>
                  <a:lnTo>
                    <a:pt x="6354" y="10728"/>
                  </a:lnTo>
                  <a:lnTo>
                    <a:pt x="593" y="10728"/>
                  </a:lnTo>
                  <a:lnTo>
                    <a:pt x="593" y="9907"/>
                  </a:lnTo>
                  <a:close/>
                  <a:moveTo>
                    <a:pt x="5977" y="11320"/>
                  </a:moveTo>
                  <a:lnTo>
                    <a:pt x="5209" y="14497"/>
                  </a:lnTo>
                  <a:lnTo>
                    <a:pt x="1737" y="14497"/>
                  </a:lnTo>
                  <a:lnTo>
                    <a:pt x="1279" y="12612"/>
                  </a:lnTo>
                  <a:lnTo>
                    <a:pt x="3473" y="12612"/>
                  </a:lnTo>
                  <a:cubicBezTo>
                    <a:pt x="3635" y="12612"/>
                    <a:pt x="3770" y="12478"/>
                    <a:pt x="3770" y="12316"/>
                  </a:cubicBezTo>
                  <a:cubicBezTo>
                    <a:pt x="3770" y="12155"/>
                    <a:pt x="3635" y="12020"/>
                    <a:pt x="3473" y="12020"/>
                  </a:cubicBezTo>
                  <a:lnTo>
                    <a:pt x="1144" y="12020"/>
                  </a:lnTo>
                  <a:lnTo>
                    <a:pt x="970" y="11320"/>
                  </a:lnTo>
                  <a:close/>
                  <a:moveTo>
                    <a:pt x="3473" y="0"/>
                  </a:moveTo>
                  <a:cubicBezTo>
                    <a:pt x="1952" y="0"/>
                    <a:pt x="701" y="1253"/>
                    <a:pt x="701" y="2773"/>
                  </a:cubicBezTo>
                  <a:cubicBezTo>
                    <a:pt x="701" y="4200"/>
                    <a:pt x="1790" y="5384"/>
                    <a:pt x="3177" y="5533"/>
                  </a:cubicBezTo>
                  <a:lnTo>
                    <a:pt x="3177" y="6407"/>
                  </a:lnTo>
                  <a:cubicBezTo>
                    <a:pt x="3123" y="6340"/>
                    <a:pt x="3070" y="6272"/>
                    <a:pt x="3002" y="6206"/>
                  </a:cubicBezTo>
                  <a:cubicBezTo>
                    <a:pt x="2328" y="5542"/>
                    <a:pt x="1283" y="5455"/>
                    <a:pt x="790" y="5455"/>
                  </a:cubicBezTo>
                  <a:cubicBezTo>
                    <a:pt x="652" y="5455"/>
                    <a:pt x="558" y="5462"/>
                    <a:pt x="525" y="5465"/>
                  </a:cubicBezTo>
                  <a:cubicBezTo>
                    <a:pt x="458" y="5479"/>
                    <a:pt x="391" y="5506"/>
                    <a:pt x="337" y="5546"/>
                  </a:cubicBezTo>
                  <a:cubicBezTo>
                    <a:pt x="283" y="5599"/>
                    <a:pt x="256" y="5667"/>
                    <a:pt x="256" y="5748"/>
                  </a:cubicBezTo>
                  <a:cubicBezTo>
                    <a:pt x="229" y="5949"/>
                    <a:pt x="108" y="7430"/>
                    <a:pt x="970" y="8264"/>
                  </a:cubicBezTo>
                  <a:cubicBezTo>
                    <a:pt x="1602" y="8898"/>
                    <a:pt x="2571" y="8991"/>
                    <a:pt x="3097" y="8991"/>
                  </a:cubicBezTo>
                  <a:lnTo>
                    <a:pt x="3177" y="8991"/>
                  </a:lnTo>
                  <a:lnTo>
                    <a:pt x="3177" y="9314"/>
                  </a:lnTo>
                  <a:lnTo>
                    <a:pt x="297" y="9314"/>
                  </a:lnTo>
                  <a:cubicBezTo>
                    <a:pt x="135" y="9314"/>
                    <a:pt x="1" y="9449"/>
                    <a:pt x="1" y="9610"/>
                  </a:cubicBezTo>
                  <a:lnTo>
                    <a:pt x="1" y="11024"/>
                  </a:lnTo>
                  <a:cubicBezTo>
                    <a:pt x="1" y="11186"/>
                    <a:pt x="135" y="11320"/>
                    <a:pt x="297" y="11320"/>
                  </a:cubicBezTo>
                  <a:lnTo>
                    <a:pt x="364" y="11320"/>
                  </a:lnTo>
                  <a:lnTo>
                    <a:pt x="1225" y="14860"/>
                  </a:lnTo>
                  <a:cubicBezTo>
                    <a:pt x="1252" y="14994"/>
                    <a:pt x="1374" y="15089"/>
                    <a:pt x="1508" y="15089"/>
                  </a:cubicBezTo>
                  <a:lnTo>
                    <a:pt x="5439" y="15089"/>
                  </a:lnTo>
                  <a:cubicBezTo>
                    <a:pt x="5573" y="15089"/>
                    <a:pt x="5694" y="14994"/>
                    <a:pt x="5721" y="14860"/>
                  </a:cubicBezTo>
                  <a:lnTo>
                    <a:pt x="6582" y="11320"/>
                  </a:lnTo>
                  <a:lnTo>
                    <a:pt x="6650" y="11320"/>
                  </a:lnTo>
                  <a:cubicBezTo>
                    <a:pt x="6811" y="11320"/>
                    <a:pt x="6946" y="11186"/>
                    <a:pt x="6946" y="11024"/>
                  </a:cubicBezTo>
                  <a:lnTo>
                    <a:pt x="6946" y="9610"/>
                  </a:lnTo>
                  <a:cubicBezTo>
                    <a:pt x="6946" y="9449"/>
                    <a:pt x="6811" y="9314"/>
                    <a:pt x="6650" y="9314"/>
                  </a:cubicBezTo>
                  <a:lnTo>
                    <a:pt x="3770" y="9314"/>
                  </a:lnTo>
                  <a:lnTo>
                    <a:pt x="3770" y="8991"/>
                  </a:lnTo>
                  <a:lnTo>
                    <a:pt x="3850" y="8991"/>
                  </a:lnTo>
                  <a:cubicBezTo>
                    <a:pt x="4389" y="8991"/>
                    <a:pt x="5344" y="8898"/>
                    <a:pt x="5977" y="8264"/>
                  </a:cubicBezTo>
                  <a:cubicBezTo>
                    <a:pt x="6838" y="7430"/>
                    <a:pt x="6717" y="5976"/>
                    <a:pt x="6690" y="5748"/>
                  </a:cubicBezTo>
                  <a:cubicBezTo>
                    <a:pt x="6690" y="5680"/>
                    <a:pt x="6663" y="5599"/>
                    <a:pt x="6609" y="5546"/>
                  </a:cubicBezTo>
                  <a:cubicBezTo>
                    <a:pt x="6555" y="5506"/>
                    <a:pt x="6488" y="5479"/>
                    <a:pt x="6421" y="5465"/>
                  </a:cubicBezTo>
                  <a:cubicBezTo>
                    <a:pt x="6393" y="5465"/>
                    <a:pt x="6311" y="5460"/>
                    <a:pt x="6191" y="5460"/>
                  </a:cubicBezTo>
                  <a:cubicBezTo>
                    <a:pt x="5716" y="5460"/>
                    <a:pt x="4642" y="5529"/>
                    <a:pt x="3944" y="6206"/>
                  </a:cubicBezTo>
                  <a:cubicBezTo>
                    <a:pt x="3877" y="6272"/>
                    <a:pt x="3823" y="6340"/>
                    <a:pt x="3770" y="6407"/>
                  </a:cubicBezTo>
                  <a:lnTo>
                    <a:pt x="3770" y="5533"/>
                  </a:lnTo>
                  <a:cubicBezTo>
                    <a:pt x="5155" y="5384"/>
                    <a:pt x="6246" y="4200"/>
                    <a:pt x="6246" y="2773"/>
                  </a:cubicBezTo>
                  <a:cubicBezTo>
                    <a:pt x="6246" y="1253"/>
                    <a:pt x="5008" y="0"/>
                    <a:pt x="3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2525263" y="2464850"/>
              <a:ext cx="14500" cy="22575"/>
            </a:xfrm>
            <a:custGeom>
              <a:avLst/>
              <a:gdLst/>
              <a:ahLst/>
              <a:cxnLst/>
              <a:rect l="l" t="t" r="r" b="b"/>
              <a:pathLst>
                <a:path w="580" h="903" extrusionOk="0">
                  <a:moveTo>
                    <a:pt x="284" y="0"/>
                  </a:moveTo>
                  <a:cubicBezTo>
                    <a:pt x="122" y="0"/>
                    <a:pt x="0" y="135"/>
                    <a:pt x="0" y="296"/>
                  </a:cubicBezTo>
                  <a:lnTo>
                    <a:pt x="0" y="606"/>
                  </a:lnTo>
                  <a:cubicBezTo>
                    <a:pt x="0" y="768"/>
                    <a:pt x="122" y="902"/>
                    <a:pt x="284" y="902"/>
                  </a:cubicBezTo>
                  <a:cubicBezTo>
                    <a:pt x="445" y="902"/>
                    <a:pt x="580" y="768"/>
                    <a:pt x="580" y="606"/>
                  </a:cubicBezTo>
                  <a:lnTo>
                    <a:pt x="580" y="296"/>
                  </a:lnTo>
                  <a:cubicBezTo>
                    <a:pt x="580" y="135"/>
                    <a:pt x="445" y="0"/>
                    <a:pt x="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2525263" y="2500500"/>
              <a:ext cx="14500" cy="22600"/>
            </a:xfrm>
            <a:custGeom>
              <a:avLst/>
              <a:gdLst/>
              <a:ahLst/>
              <a:cxnLst/>
              <a:rect l="l" t="t" r="r" b="b"/>
              <a:pathLst>
                <a:path w="580" h="904" extrusionOk="0">
                  <a:moveTo>
                    <a:pt x="284" y="1"/>
                  </a:moveTo>
                  <a:cubicBezTo>
                    <a:pt x="122" y="1"/>
                    <a:pt x="0" y="135"/>
                    <a:pt x="0" y="297"/>
                  </a:cubicBezTo>
                  <a:lnTo>
                    <a:pt x="0" y="607"/>
                  </a:lnTo>
                  <a:cubicBezTo>
                    <a:pt x="0" y="782"/>
                    <a:pt x="122" y="903"/>
                    <a:pt x="284" y="903"/>
                  </a:cubicBezTo>
                  <a:cubicBezTo>
                    <a:pt x="445" y="903"/>
                    <a:pt x="580" y="782"/>
                    <a:pt x="580" y="607"/>
                  </a:cubicBezTo>
                  <a:lnTo>
                    <a:pt x="580" y="297"/>
                  </a:lnTo>
                  <a:cubicBezTo>
                    <a:pt x="580" y="135"/>
                    <a:pt x="445" y="1"/>
                    <a:pt x="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2539063" y="2486725"/>
              <a:ext cx="22550" cy="14825"/>
            </a:xfrm>
            <a:custGeom>
              <a:avLst/>
              <a:gdLst/>
              <a:ahLst/>
              <a:cxnLst/>
              <a:rect l="l" t="t" r="r" b="b"/>
              <a:pathLst>
                <a:path w="902" h="593" extrusionOk="0">
                  <a:moveTo>
                    <a:pt x="297" y="1"/>
                  </a:moveTo>
                  <a:cubicBezTo>
                    <a:pt x="135" y="1"/>
                    <a:pt x="1" y="135"/>
                    <a:pt x="1" y="297"/>
                  </a:cubicBezTo>
                  <a:cubicBezTo>
                    <a:pt x="1" y="458"/>
                    <a:pt x="135" y="593"/>
                    <a:pt x="297" y="593"/>
                  </a:cubicBezTo>
                  <a:lnTo>
                    <a:pt x="606" y="593"/>
                  </a:lnTo>
                  <a:cubicBezTo>
                    <a:pt x="767" y="593"/>
                    <a:pt x="902" y="458"/>
                    <a:pt x="902" y="297"/>
                  </a:cubicBezTo>
                  <a:cubicBezTo>
                    <a:pt x="902" y="135"/>
                    <a:pt x="767"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2503388" y="2486725"/>
              <a:ext cx="22575" cy="14825"/>
            </a:xfrm>
            <a:custGeom>
              <a:avLst/>
              <a:gdLst/>
              <a:ahLst/>
              <a:cxnLst/>
              <a:rect l="l" t="t" r="r" b="b"/>
              <a:pathLst>
                <a:path w="903" h="593" extrusionOk="0">
                  <a:moveTo>
                    <a:pt x="297" y="1"/>
                  </a:moveTo>
                  <a:cubicBezTo>
                    <a:pt x="136" y="1"/>
                    <a:pt x="1" y="135"/>
                    <a:pt x="1" y="297"/>
                  </a:cubicBezTo>
                  <a:cubicBezTo>
                    <a:pt x="1" y="458"/>
                    <a:pt x="136" y="593"/>
                    <a:pt x="297" y="593"/>
                  </a:cubicBezTo>
                  <a:lnTo>
                    <a:pt x="606" y="593"/>
                  </a:lnTo>
                  <a:cubicBezTo>
                    <a:pt x="768" y="593"/>
                    <a:pt x="902" y="458"/>
                    <a:pt x="902" y="297"/>
                  </a:cubicBezTo>
                  <a:cubicBezTo>
                    <a:pt x="902" y="135"/>
                    <a:pt x="768"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2843938" y="2305350"/>
              <a:ext cx="14825" cy="22900"/>
            </a:xfrm>
            <a:custGeom>
              <a:avLst/>
              <a:gdLst/>
              <a:ahLst/>
              <a:cxnLst/>
              <a:rect l="l" t="t" r="r" b="b"/>
              <a:pathLst>
                <a:path w="593" h="916" extrusionOk="0">
                  <a:moveTo>
                    <a:pt x="296" y="0"/>
                  </a:moveTo>
                  <a:cubicBezTo>
                    <a:pt x="135" y="0"/>
                    <a:pt x="0" y="135"/>
                    <a:pt x="0" y="296"/>
                  </a:cubicBezTo>
                  <a:lnTo>
                    <a:pt x="0" y="619"/>
                  </a:lnTo>
                  <a:cubicBezTo>
                    <a:pt x="0" y="781"/>
                    <a:pt x="135" y="916"/>
                    <a:pt x="296" y="916"/>
                  </a:cubicBezTo>
                  <a:cubicBezTo>
                    <a:pt x="458" y="916"/>
                    <a:pt x="592" y="781"/>
                    <a:pt x="592" y="619"/>
                  </a:cubicBezTo>
                  <a:lnTo>
                    <a:pt x="592" y="296"/>
                  </a:lnTo>
                  <a:cubicBezTo>
                    <a:pt x="592"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2843938" y="2341375"/>
              <a:ext cx="14825" cy="22550"/>
            </a:xfrm>
            <a:custGeom>
              <a:avLst/>
              <a:gdLst/>
              <a:ahLst/>
              <a:cxnLst/>
              <a:rect l="l" t="t" r="r" b="b"/>
              <a:pathLst>
                <a:path w="593" h="902" extrusionOk="0">
                  <a:moveTo>
                    <a:pt x="296" y="0"/>
                  </a:moveTo>
                  <a:cubicBezTo>
                    <a:pt x="135" y="0"/>
                    <a:pt x="0" y="121"/>
                    <a:pt x="0" y="282"/>
                  </a:cubicBezTo>
                  <a:lnTo>
                    <a:pt x="0" y="605"/>
                  </a:lnTo>
                  <a:cubicBezTo>
                    <a:pt x="0" y="767"/>
                    <a:pt x="135" y="901"/>
                    <a:pt x="296" y="901"/>
                  </a:cubicBezTo>
                  <a:cubicBezTo>
                    <a:pt x="458" y="901"/>
                    <a:pt x="592" y="767"/>
                    <a:pt x="592" y="605"/>
                  </a:cubicBezTo>
                  <a:lnTo>
                    <a:pt x="592" y="282"/>
                  </a:lnTo>
                  <a:cubicBezTo>
                    <a:pt x="592" y="121"/>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2857713" y="2327225"/>
              <a:ext cx="22575" cy="14825"/>
            </a:xfrm>
            <a:custGeom>
              <a:avLst/>
              <a:gdLst/>
              <a:ahLst/>
              <a:cxnLst/>
              <a:rect l="l" t="t" r="r" b="b"/>
              <a:pathLst>
                <a:path w="903" h="593" extrusionOk="0">
                  <a:moveTo>
                    <a:pt x="297" y="1"/>
                  </a:moveTo>
                  <a:cubicBezTo>
                    <a:pt x="135" y="1"/>
                    <a:pt x="0" y="135"/>
                    <a:pt x="0" y="297"/>
                  </a:cubicBezTo>
                  <a:cubicBezTo>
                    <a:pt x="0" y="458"/>
                    <a:pt x="135" y="593"/>
                    <a:pt x="297" y="593"/>
                  </a:cubicBezTo>
                  <a:lnTo>
                    <a:pt x="607" y="593"/>
                  </a:lnTo>
                  <a:cubicBezTo>
                    <a:pt x="768" y="593"/>
                    <a:pt x="903" y="458"/>
                    <a:pt x="903" y="297"/>
                  </a:cubicBezTo>
                  <a:cubicBezTo>
                    <a:pt x="903" y="135"/>
                    <a:pt x="768" y="1"/>
                    <a:pt x="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2822038" y="2327225"/>
              <a:ext cx="22600" cy="14825"/>
            </a:xfrm>
            <a:custGeom>
              <a:avLst/>
              <a:gdLst/>
              <a:ahLst/>
              <a:cxnLst/>
              <a:rect l="l" t="t" r="r" b="b"/>
              <a:pathLst>
                <a:path w="904" h="593" extrusionOk="0">
                  <a:moveTo>
                    <a:pt x="297" y="1"/>
                  </a:moveTo>
                  <a:cubicBezTo>
                    <a:pt x="135" y="1"/>
                    <a:pt x="1" y="135"/>
                    <a:pt x="1" y="297"/>
                  </a:cubicBezTo>
                  <a:cubicBezTo>
                    <a:pt x="1" y="458"/>
                    <a:pt x="135" y="593"/>
                    <a:pt x="297" y="593"/>
                  </a:cubicBezTo>
                  <a:lnTo>
                    <a:pt x="607" y="593"/>
                  </a:lnTo>
                  <a:cubicBezTo>
                    <a:pt x="769" y="593"/>
                    <a:pt x="903" y="458"/>
                    <a:pt x="903" y="297"/>
                  </a:cubicBezTo>
                  <a:cubicBezTo>
                    <a:pt x="903" y="135"/>
                    <a:pt x="769" y="1"/>
                    <a:pt x="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2711013" y="2605850"/>
              <a:ext cx="14825" cy="14825"/>
            </a:xfrm>
            <a:custGeom>
              <a:avLst/>
              <a:gdLst/>
              <a:ahLst/>
              <a:cxnLst/>
              <a:rect l="l" t="t" r="r" b="b"/>
              <a:pathLst>
                <a:path w="593" h="593" extrusionOk="0">
                  <a:moveTo>
                    <a:pt x="296" y="0"/>
                  </a:moveTo>
                  <a:cubicBezTo>
                    <a:pt x="215" y="0"/>
                    <a:pt x="149" y="40"/>
                    <a:pt x="95" y="94"/>
                  </a:cubicBezTo>
                  <a:cubicBezTo>
                    <a:pt x="41" y="148"/>
                    <a:pt x="0" y="216"/>
                    <a:pt x="0" y="296"/>
                  </a:cubicBezTo>
                  <a:cubicBezTo>
                    <a:pt x="0" y="377"/>
                    <a:pt x="41" y="458"/>
                    <a:pt x="95" y="512"/>
                  </a:cubicBezTo>
                  <a:cubicBezTo>
                    <a:pt x="149" y="566"/>
                    <a:pt x="215" y="592"/>
                    <a:pt x="296" y="592"/>
                  </a:cubicBezTo>
                  <a:cubicBezTo>
                    <a:pt x="377" y="592"/>
                    <a:pt x="445" y="566"/>
                    <a:pt x="512" y="512"/>
                  </a:cubicBezTo>
                  <a:cubicBezTo>
                    <a:pt x="565" y="458"/>
                    <a:pt x="592" y="377"/>
                    <a:pt x="592" y="296"/>
                  </a:cubicBezTo>
                  <a:cubicBezTo>
                    <a:pt x="592" y="216"/>
                    <a:pt x="565" y="148"/>
                    <a:pt x="512" y="94"/>
                  </a:cubicBezTo>
                  <a:cubicBezTo>
                    <a:pt x="445"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43"/>
          <p:cNvSpPr/>
          <p:nvPr/>
        </p:nvSpPr>
        <p:spPr>
          <a:xfrm>
            <a:off x="1751174" y="724350"/>
            <a:ext cx="886800" cy="886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9" name="Google Shape;1309;p43"/>
          <p:cNvCxnSpPr>
            <a:stCxn id="1293" idx="1"/>
            <a:endCxn id="1308" idx="2"/>
          </p:cNvCxnSpPr>
          <p:nvPr/>
        </p:nvCxnSpPr>
        <p:spPr>
          <a:xfrm rot="10800000" flipH="1">
            <a:off x="1163500" y="1167751"/>
            <a:ext cx="587674" cy="2333625"/>
          </a:xfrm>
          <a:prstGeom prst="bentConnector3">
            <a:avLst>
              <a:gd name="adj1" fmla="val -38899"/>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sp>
        <p:nvSpPr>
          <p:cNvPr id="2" name="TextBox 1"/>
          <p:cNvSpPr txBox="1"/>
          <p:nvPr/>
        </p:nvSpPr>
        <p:spPr>
          <a:xfrm>
            <a:off x="1492682" y="3178209"/>
            <a:ext cx="3672408" cy="646331"/>
          </a:xfrm>
          <a:prstGeom prst="rect">
            <a:avLst/>
          </a:prstGeom>
          <a:noFill/>
        </p:spPr>
        <p:txBody>
          <a:bodyPr wrap="square" rtlCol="0">
            <a:spAutoFit/>
          </a:bodyPr>
          <a:lstStyle/>
          <a:p>
            <a:r>
              <a:rPr lang="en-IN" sz="3600" dirty="0" smtClean="0">
                <a:solidFill>
                  <a:schemeClr val="tx1"/>
                </a:solidFill>
                <a:latin typeface="Bungee"/>
              </a:rPr>
              <a:t>ANALYSIS</a:t>
            </a:r>
            <a:r>
              <a:rPr lang="en-IN" dirty="0" smtClean="0"/>
              <a:t> </a:t>
            </a:r>
            <a:endParaRPr lang="en-IN" dirty="0"/>
          </a:p>
        </p:txBody>
      </p:sp>
      <p:grpSp>
        <p:nvGrpSpPr>
          <p:cNvPr id="20" name="Google Shape;3236;p64"/>
          <p:cNvGrpSpPr/>
          <p:nvPr/>
        </p:nvGrpSpPr>
        <p:grpSpPr>
          <a:xfrm>
            <a:off x="4185457" y="2859873"/>
            <a:ext cx="3192429" cy="2283718"/>
            <a:chOff x="238125" y="1897925"/>
            <a:chExt cx="3153875" cy="1994850"/>
          </a:xfrm>
        </p:grpSpPr>
        <p:sp>
          <p:nvSpPr>
            <p:cNvPr id="21" name="Google Shape;3237;p64"/>
            <p:cNvSpPr/>
            <p:nvPr/>
          </p:nvSpPr>
          <p:spPr>
            <a:xfrm>
              <a:off x="555600" y="2147525"/>
              <a:ext cx="2497975" cy="1206000"/>
            </a:xfrm>
            <a:custGeom>
              <a:avLst/>
              <a:gdLst/>
              <a:ahLst/>
              <a:cxnLst/>
              <a:rect l="l" t="t" r="r" b="b"/>
              <a:pathLst>
                <a:path w="99919" h="48240" extrusionOk="0">
                  <a:moveTo>
                    <a:pt x="1" y="0"/>
                  </a:moveTo>
                  <a:lnTo>
                    <a:pt x="1" y="47040"/>
                  </a:lnTo>
                  <a:cubicBezTo>
                    <a:pt x="1" y="47705"/>
                    <a:pt x="535" y="48239"/>
                    <a:pt x="1199" y="48239"/>
                  </a:cubicBezTo>
                  <a:lnTo>
                    <a:pt x="98719" y="48239"/>
                  </a:lnTo>
                  <a:cubicBezTo>
                    <a:pt x="99384" y="48239"/>
                    <a:pt x="99919" y="47705"/>
                    <a:pt x="99919" y="47040"/>
                  </a:cubicBezTo>
                  <a:lnTo>
                    <a:pt x="999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8;p64"/>
            <p:cNvSpPr/>
            <p:nvPr/>
          </p:nvSpPr>
          <p:spPr>
            <a:xfrm>
              <a:off x="555600" y="2030125"/>
              <a:ext cx="2497975" cy="117775"/>
            </a:xfrm>
            <a:custGeom>
              <a:avLst/>
              <a:gdLst/>
              <a:ahLst/>
              <a:cxnLst/>
              <a:rect l="l" t="t" r="r" b="b"/>
              <a:pathLst>
                <a:path w="99919" h="4711" extrusionOk="0">
                  <a:moveTo>
                    <a:pt x="3338" y="1"/>
                  </a:moveTo>
                  <a:cubicBezTo>
                    <a:pt x="1488" y="1"/>
                    <a:pt x="1" y="1489"/>
                    <a:pt x="1" y="3338"/>
                  </a:cubicBezTo>
                  <a:lnTo>
                    <a:pt x="1" y="4710"/>
                  </a:lnTo>
                  <a:lnTo>
                    <a:pt x="99919" y="4710"/>
                  </a:lnTo>
                  <a:lnTo>
                    <a:pt x="99919" y="3338"/>
                  </a:lnTo>
                  <a:cubicBezTo>
                    <a:pt x="99919" y="1489"/>
                    <a:pt x="98430" y="1"/>
                    <a:pt x="96581"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9;p64"/>
            <p:cNvSpPr/>
            <p:nvPr/>
          </p:nvSpPr>
          <p:spPr>
            <a:xfrm>
              <a:off x="691750" y="2070225"/>
              <a:ext cx="40850" cy="40825"/>
            </a:xfrm>
            <a:custGeom>
              <a:avLst/>
              <a:gdLst/>
              <a:ahLst/>
              <a:cxnLst/>
              <a:rect l="l" t="t" r="r" b="b"/>
              <a:pathLst>
                <a:path w="1634" h="1633" extrusionOk="0">
                  <a:moveTo>
                    <a:pt x="825" y="1"/>
                  </a:moveTo>
                  <a:cubicBezTo>
                    <a:pt x="363" y="1"/>
                    <a:pt x="1" y="376"/>
                    <a:pt x="1" y="824"/>
                  </a:cubicBezTo>
                  <a:cubicBezTo>
                    <a:pt x="1" y="1272"/>
                    <a:pt x="363" y="1633"/>
                    <a:pt x="825" y="1633"/>
                  </a:cubicBezTo>
                  <a:cubicBezTo>
                    <a:pt x="1272" y="1633"/>
                    <a:pt x="1634" y="1272"/>
                    <a:pt x="1634" y="824"/>
                  </a:cubicBezTo>
                  <a:cubicBezTo>
                    <a:pt x="1634" y="376"/>
                    <a:pt x="1272" y="1"/>
                    <a:pt x="82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0;p64"/>
            <p:cNvSpPr/>
            <p:nvPr/>
          </p:nvSpPr>
          <p:spPr>
            <a:xfrm>
              <a:off x="782425" y="2070225"/>
              <a:ext cx="40825" cy="40825"/>
            </a:xfrm>
            <a:custGeom>
              <a:avLst/>
              <a:gdLst/>
              <a:ahLst/>
              <a:cxnLst/>
              <a:rect l="l" t="t" r="r" b="b"/>
              <a:pathLst>
                <a:path w="1633" h="1633" extrusionOk="0">
                  <a:moveTo>
                    <a:pt x="824" y="1"/>
                  </a:moveTo>
                  <a:cubicBezTo>
                    <a:pt x="361" y="1"/>
                    <a:pt x="1" y="376"/>
                    <a:pt x="1" y="824"/>
                  </a:cubicBezTo>
                  <a:cubicBezTo>
                    <a:pt x="1" y="1272"/>
                    <a:pt x="361" y="1633"/>
                    <a:pt x="824" y="1633"/>
                  </a:cubicBezTo>
                  <a:cubicBezTo>
                    <a:pt x="1272" y="1633"/>
                    <a:pt x="1633" y="1272"/>
                    <a:pt x="1633" y="824"/>
                  </a:cubicBezTo>
                  <a:cubicBezTo>
                    <a:pt x="1633" y="376"/>
                    <a:pt x="1272"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1;p64"/>
            <p:cNvSpPr/>
            <p:nvPr/>
          </p:nvSpPr>
          <p:spPr>
            <a:xfrm>
              <a:off x="873075" y="2070225"/>
              <a:ext cx="40850" cy="40825"/>
            </a:xfrm>
            <a:custGeom>
              <a:avLst/>
              <a:gdLst/>
              <a:ahLst/>
              <a:cxnLst/>
              <a:rect l="l" t="t" r="r" b="b"/>
              <a:pathLst>
                <a:path w="1634" h="1633" extrusionOk="0">
                  <a:moveTo>
                    <a:pt x="825" y="1"/>
                  </a:moveTo>
                  <a:cubicBezTo>
                    <a:pt x="362" y="1"/>
                    <a:pt x="0" y="376"/>
                    <a:pt x="0" y="824"/>
                  </a:cubicBezTo>
                  <a:cubicBezTo>
                    <a:pt x="0" y="1272"/>
                    <a:pt x="362" y="1633"/>
                    <a:pt x="825" y="1633"/>
                  </a:cubicBezTo>
                  <a:cubicBezTo>
                    <a:pt x="1272" y="1633"/>
                    <a:pt x="1634" y="1272"/>
                    <a:pt x="1634" y="824"/>
                  </a:cubicBezTo>
                  <a:cubicBezTo>
                    <a:pt x="1634" y="376"/>
                    <a:pt x="1272"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2;p64"/>
            <p:cNvSpPr/>
            <p:nvPr/>
          </p:nvSpPr>
          <p:spPr>
            <a:xfrm>
              <a:off x="1006375" y="2232675"/>
              <a:ext cx="1671575" cy="844175"/>
            </a:xfrm>
            <a:custGeom>
              <a:avLst/>
              <a:gdLst/>
              <a:ahLst/>
              <a:cxnLst/>
              <a:rect l="l" t="t" r="r" b="b"/>
              <a:pathLst>
                <a:path w="66863" h="33767" extrusionOk="0">
                  <a:moveTo>
                    <a:pt x="65621" y="1"/>
                  </a:moveTo>
                  <a:cubicBezTo>
                    <a:pt x="65592" y="1"/>
                    <a:pt x="65562" y="2"/>
                    <a:pt x="65533" y="4"/>
                  </a:cubicBezTo>
                  <a:lnTo>
                    <a:pt x="59075" y="553"/>
                  </a:lnTo>
                  <a:cubicBezTo>
                    <a:pt x="58627" y="596"/>
                    <a:pt x="58252" y="871"/>
                    <a:pt x="58078" y="1289"/>
                  </a:cubicBezTo>
                  <a:cubicBezTo>
                    <a:pt x="57905" y="1694"/>
                    <a:pt x="57992" y="2156"/>
                    <a:pt x="58266" y="2503"/>
                  </a:cubicBezTo>
                  <a:lnTo>
                    <a:pt x="59639" y="4107"/>
                  </a:lnTo>
                  <a:lnTo>
                    <a:pt x="49857" y="11417"/>
                  </a:lnTo>
                  <a:lnTo>
                    <a:pt x="46232" y="7444"/>
                  </a:lnTo>
                  <a:cubicBezTo>
                    <a:pt x="45958" y="7146"/>
                    <a:pt x="45576" y="6990"/>
                    <a:pt x="45189" y="6990"/>
                  </a:cubicBezTo>
                  <a:cubicBezTo>
                    <a:pt x="44899" y="6990"/>
                    <a:pt x="44606" y="7077"/>
                    <a:pt x="44353" y="7256"/>
                  </a:cubicBezTo>
                  <a:lnTo>
                    <a:pt x="23752" y="22238"/>
                  </a:lnTo>
                  <a:lnTo>
                    <a:pt x="18189" y="18323"/>
                  </a:lnTo>
                  <a:cubicBezTo>
                    <a:pt x="17953" y="18154"/>
                    <a:pt x="17672" y="18070"/>
                    <a:pt x="17390" y="18070"/>
                  </a:cubicBezTo>
                  <a:cubicBezTo>
                    <a:pt x="17069" y="18070"/>
                    <a:pt x="16746" y="18179"/>
                    <a:pt x="16484" y="18395"/>
                  </a:cubicBezTo>
                  <a:lnTo>
                    <a:pt x="694" y="31253"/>
                  </a:lnTo>
                  <a:cubicBezTo>
                    <a:pt x="87" y="31744"/>
                    <a:pt x="0" y="32640"/>
                    <a:pt x="491" y="33246"/>
                  </a:cubicBezTo>
                  <a:cubicBezTo>
                    <a:pt x="780" y="33579"/>
                    <a:pt x="1185" y="33766"/>
                    <a:pt x="1589" y="33766"/>
                  </a:cubicBezTo>
                  <a:cubicBezTo>
                    <a:pt x="1907" y="33766"/>
                    <a:pt x="2225" y="33666"/>
                    <a:pt x="2485" y="33449"/>
                  </a:cubicBezTo>
                  <a:lnTo>
                    <a:pt x="17437" y="21270"/>
                  </a:lnTo>
                  <a:lnTo>
                    <a:pt x="22942" y="25142"/>
                  </a:lnTo>
                  <a:cubicBezTo>
                    <a:pt x="23185" y="25314"/>
                    <a:pt x="23471" y="25400"/>
                    <a:pt x="23757" y="25400"/>
                  </a:cubicBezTo>
                  <a:cubicBezTo>
                    <a:pt x="24049" y="25400"/>
                    <a:pt x="24341" y="25310"/>
                    <a:pt x="24589" y="25127"/>
                  </a:cubicBezTo>
                  <a:lnTo>
                    <a:pt x="45003" y="10290"/>
                  </a:lnTo>
                  <a:lnTo>
                    <a:pt x="48644" y="14278"/>
                  </a:lnTo>
                  <a:cubicBezTo>
                    <a:pt x="48920" y="14579"/>
                    <a:pt x="49298" y="14733"/>
                    <a:pt x="49681" y="14733"/>
                  </a:cubicBezTo>
                  <a:cubicBezTo>
                    <a:pt x="49978" y="14733"/>
                    <a:pt x="50278" y="14640"/>
                    <a:pt x="50537" y="14451"/>
                  </a:cubicBezTo>
                  <a:lnTo>
                    <a:pt x="61473" y="6274"/>
                  </a:lnTo>
                  <a:lnTo>
                    <a:pt x="62975" y="8037"/>
                  </a:lnTo>
                  <a:cubicBezTo>
                    <a:pt x="63207" y="8311"/>
                    <a:pt x="63540" y="8455"/>
                    <a:pt x="63886" y="8455"/>
                  </a:cubicBezTo>
                  <a:cubicBezTo>
                    <a:pt x="63958" y="8455"/>
                    <a:pt x="64045" y="8441"/>
                    <a:pt x="64131" y="8426"/>
                  </a:cubicBezTo>
                  <a:cubicBezTo>
                    <a:pt x="64551" y="8339"/>
                    <a:pt x="64898" y="8022"/>
                    <a:pt x="65013" y="7603"/>
                  </a:cubicBezTo>
                  <a:lnTo>
                    <a:pt x="66761" y="1507"/>
                  </a:lnTo>
                  <a:cubicBezTo>
                    <a:pt x="66862" y="1145"/>
                    <a:pt x="66790" y="740"/>
                    <a:pt x="66545" y="437"/>
                  </a:cubicBezTo>
                  <a:cubicBezTo>
                    <a:pt x="66318" y="157"/>
                    <a:pt x="65969" y="1"/>
                    <a:pt x="6562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3;p64"/>
            <p:cNvSpPr/>
            <p:nvPr/>
          </p:nvSpPr>
          <p:spPr>
            <a:xfrm>
              <a:off x="1292425" y="2963075"/>
              <a:ext cx="134375" cy="229000"/>
            </a:xfrm>
            <a:custGeom>
              <a:avLst/>
              <a:gdLst/>
              <a:ahLst/>
              <a:cxnLst/>
              <a:rect l="l" t="t" r="r" b="b"/>
              <a:pathLst>
                <a:path w="5375" h="9160" extrusionOk="0">
                  <a:moveTo>
                    <a:pt x="0" y="0"/>
                  </a:moveTo>
                  <a:lnTo>
                    <a:pt x="0" y="9160"/>
                  </a:lnTo>
                  <a:lnTo>
                    <a:pt x="5375" y="916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44;p64"/>
            <p:cNvSpPr/>
            <p:nvPr/>
          </p:nvSpPr>
          <p:spPr>
            <a:xfrm>
              <a:off x="1489625" y="3027700"/>
              <a:ext cx="134400" cy="164375"/>
            </a:xfrm>
            <a:custGeom>
              <a:avLst/>
              <a:gdLst/>
              <a:ahLst/>
              <a:cxnLst/>
              <a:rect l="l" t="t" r="r" b="b"/>
              <a:pathLst>
                <a:path w="5376" h="6575" extrusionOk="0">
                  <a:moveTo>
                    <a:pt x="1" y="1"/>
                  </a:moveTo>
                  <a:lnTo>
                    <a:pt x="1" y="6575"/>
                  </a:lnTo>
                  <a:lnTo>
                    <a:pt x="5375" y="6575"/>
                  </a:lnTo>
                  <a:lnTo>
                    <a:pt x="5375"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45;p64"/>
            <p:cNvSpPr/>
            <p:nvPr/>
          </p:nvSpPr>
          <p:spPr>
            <a:xfrm>
              <a:off x="1686825" y="2900950"/>
              <a:ext cx="134025" cy="291125"/>
            </a:xfrm>
            <a:custGeom>
              <a:avLst/>
              <a:gdLst/>
              <a:ahLst/>
              <a:cxnLst/>
              <a:rect l="l" t="t" r="r" b="b"/>
              <a:pathLst>
                <a:path w="5361" h="11645" extrusionOk="0">
                  <a:moveTo>
                    <a:pt x="1" y="0"/>
                  </a:moveTo>
                  <a:lnTo>
                    <a:pt x="1" y="11645"/>
                  </a:lnTo>
                  <a:lnTo>
                    <a:pt x="5360" y="11645"/>
                  </a:lnTo>
                  <a:lnTo>
                    <a:pt x="5360"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46;p64"/>
            <p:cNvSpPr/>
            <p:nvPr/>
          </p:nvSpPr>
          <p:spPr>
            <a:xfrm>
              <a:off x="1883675" y="2851825"/>
              <a:ext cx="134375" cy="340250"/>
            </a:xfrm>
            <a:custGeom>
              <a:avLst/>
              <a:gdLst/>
              <a:ahLst/>
              <a:cxnLst/>
              <a:rect l="l" t="t" r="r" b="b"/>
              <a:pathLst>
                <a:path w="5375" h="13610" extrusionOk="0">
                  <a:moveTo>
                    <a:pt x="0" y="0"/>
                  </a:moveTo>
                  <a:lnTo>
                    <a:pt x="0" y="13610"/>
                  </a:lnTo>
                  <a:lnTo>
                    <a:pt x="5375" y="1361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47;p64"/>
            <p:cNvSpPr/>
            <p:nvPr/>
          </p:nvSpPr>
          <p:spPr>
            <a:xfrm>
              <a:off x="2080875" y="2721800"/>
              <a:ext cx="134375" cy="470275"/>
            </a:xfrm>
            <a:custGeom>
              <a:avLst/>
              <a:gdLst/>
              <a:ahLst/>
              <a:cxnLst/>
              <a:rect l="l" t="t" r="r" b="b"/>
              <a:pathLst>
                <a:path w="5375" h="18811" extrusionOk="0">
                  <a:moveTo>
                    <a:pt x="0" y="0"/>
                  </a:moveTo>
                  <a:lnTo>
                    <a:pt x="0" y="18811"/>
                  </a:lnTo>
                  <a:lnTo>
                    <a:pt x="5375" y="18811"/>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48;p64"/>
            <p:cNvSpPr/>
            <p:nvPr/>
          </p:nvSpPr>
          <p:spPr>
            <a:xfrm>
              <a:off x="2278075" y="2854350"/>
              <a:ext cx="134050" cy="337725"/>
            </a:xfrm>
            <a:custGeom>
              <a:avLst/>
              <a:gdLst/>
              <a:ahLst/>
              <a:cxnLst/>
              <a:rect l="l" t="t" r="r" b="b"/>
              <a:pathLst>
                <a:path w="5362" h="13509" extrusionOk="0">
                  <a:moveTo>
                    <a:pt x="1" y="0"/>
                  </a:moveTo>
                  <a:lnTo>
                    <a:pt x="1" y="13509"/>
                  </a:lnTo>
                  <a:lnTo>
                    <a:pt x="5361" y="13509"/>
                  </a:lnTo>
                  <a:lnTo>
                    <a:pt x="536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49;p64"/>
            <p:cNvSpPr/>
            <p:nvPr/>
          </p:nvSpPr>
          <p:spPr>
            <a:xfrm>
              <a:off x="958700" y="2282225"/>
              <a:ext cx="1773425" cy="912375"/>
            </a:xfrm>
            <a:custGeom>
              <a:avLst/>
              <a:gdLst/>
              <a:ahLst/>
              <a:cxnLst/>
              <a:rect l="l" t="t" r="r" b="b"/>
              <a:pathLst>
                <a:path w="70937" h="36495" extrusionOk="0">
                  <a:moveTo>
                    <a:pt x="0" y="1"/>
                  </a:moveTo>
                  <a:lnTo>
                    <a:pt x="0" y="36494"/>
                  </a:lnTo>
                  <a:lnTo>
                    <a:pt x="70937" y="36494"/>
                  </a:lnTo>
                  <a:lnTo>
                    <a:pt x="70937" y="36220"/>
                  </a:lnTo>
                  <a:lnTo>
                    <a:pt x="260" y="36220"/>
                  </a:lnTo>
                  <a:lnTo>
                    <a:pt x="26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0;p64"/>
            <p:cNvSpPr/>
            <p:nvPr/>
          </p:nvSpPr>
          <p:spPr>
            <a:xfrm>
              <a:off x="3203800" y="2164850"/>
              <a:ext cx="188200" cy="188575"/>
            </a:xfrm>
            <a:custGeom>
              <a:avLst/>
              <a:gdLst/>
              <a:ahLst/>
              <a:cxnLst/>
              <a:rect l="l" t="t" r="r" b="b"/>
              <a:pathLst>
                <a:path w="7528" h="7543" extrusionOk="0">
                  <a:moveTo>
                    <a:pt x="3757" y="290"/>
                  </a:moveTo>
                  <a:cubicBezTo>
                    <a:pt x="5693" y="290"/>
                    <a:pt x="7253" y="1850"/>
                    <a:pt x="7253" y="3771"/>
                  </a:cubicBezTo>
                  <a:cubicBezTo>
                    <a:pt x="7253" y="5693"/>
                    <a:pt x="5693" y="7267"/>
                    <a:pt x="3757" y="7267"/>
                  </a:cubicBezTo>
                  <a:cubicBezTo>
                    <a:pt x="1835" y="7267"/>
                    <a:pt x="275" y="5693"/>
                    <a:pt x="275" y="3771"/>
                  </a:cubicBezTo>
                  <a:cubicBezTo>
                    <a:pt x="275" y="1850"/>
                    <a:pt x="1835" y="290"/>
                    <a:pt x="3757" y="290"/>
                  </a:cubicBezTo>
                  <a:close/>
                  <a:moveTo>
                    <a:pt x="3757" y="1"/>
                  </a:moveTo>
                  <a:cubicBezTo>
                    <a:pt x="1690" y="1"/>
                    <a:pt x="1" y="1691"/>
                    <a:pt x="1" y="3771"/>
                  </a:cubicBezTo>
                  <a:cubicBezTo>
                    <a:pt x="1" y="5851"/>
                    <a:pt x="1690" y="7542"/>
                    <a:pt x="3757" y="7542"/>
                  </a:cubicBezTo>
                  <a:cubicBezTo>
                    <a:pt x="5837" y="7542"/>
                    <a:pt x="7527" y="5851"/>
                    <a:pt x="7527" y="3771"/>
                  </a:cubicBezTo>
                  <a:cubicBezTo>
                    <a:pt x="7527" y="1691"/>
                    <a:pt x="5837" y="1"/>
                    <a:pt x="375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1;p64"/>
            <p:cNvSpPr/>
            <p:nvPr/>
          </p:nvSpPr>
          <p:spPr>
            <a:xfrm>
              <a:off x="3255450" y="2225975"/>
              <a:ext cx="80200" cy="64600"/>
            </a:xfrm>
            <a:custGeom>
              <a:avLst/>
              <a:gdLst/>
              <a:ahLst/>
              <a:cxnLst/>
              <a:rect l="l" t="t" r="r" b="b"/>
              <a:pathLst>
                <a:path w="3208" h="2584" extrusionOk="0">
                  <a:moveTo>
                    <a:pt x="3047" y="1"/>
                  </a:moveTo>
                  <a:cubicBezTo>
                    <a:pt x="3001" y="1"/>
                    <a:pt x="2959" y="20"/>
                    <a:pt x="2934" y="55"/>
                  </a:cubicBezTo>
                  <a:lnTo>
                    <a:pt x="1387" y="2251"/>
                  </a:lnTo>
                  <a:lnTo>
                    <a:pt x="246" y="1399"/>
                  </a:lnTo>
                  <a:cubicBezTo>
                    <a:pt x="224" y="1382"/>
                    <a:pt x="196" y="1373"/>
                    <a:pt x="168" y="1373"/>
                  </a:cubicBezTo>
                  <a:cubicBezTo>
                    <a:pt x="125" y="1373"/>
                    <a:pt x="79" y="1393"/>
                    <a:pt x="44" y="1428"/>
                  </a:cubicBezTo>
                  <a:cubicBezTo>
                    <a:pt x="0" y="1499"/>
                    <a:pt x="15" y="1586"/>
                    <a:pt x="73" y="1630"/>
                  </a:cubicBezTo>
                  <a:lnTo>
                    <a:pt x="1344" y="2555"/>
                  </a:lnTo>
                  <a:cubicBezTo>
                    <a:pt x="1373" y="2569"/>
                    <a:pt x="1402" y="2584"/>
                    <a:pt x="1431" y="2584"/>
                  </a:cubicBezTo>
                  <a:lnTo>
                    <a:pt x="1445" y="2584"/>
                  </a:lnTo>
                  <a:cubicBezTo>
                    <a:pt x="1489" y="2569"/>
                    <a:pt x="1518" y="2555"/>
                    <a:pt x="1532" y="2526"/>
                  </a:cubicBezTo>
                  <a:lnTo>
                    <a:pt x="3165" y="228"/>
                  </a:lnTo>
                  <a:cubicBezTo>
                    <a:pt x="3207" y="156"/>
                    <a:pt x="3194" y="70"/>
                    <a:pt x="3136" y="26"/>
                  </a:cubicBezTo>
                  <a:cubicBezTo>
                    <a:pt x="3107" y="9"/>
                    <a:pt x="3076" y="1"/>
                    <a:pt x="30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2;p64"/>
            <p:cNvSpPr/>
            <p:nvPr/>
          </p:nvSpPr>
          <p:spPr>
            <a:xfrm>
              <a:off x="238125" y="3338700"/>
              <a:ext cx="188200" cy="188175"/>
            </a:xfrm>
            <a:custGeom>
              <a:avLst/>
              <a:gdLst/>
              <a:ahLst/>
              <a:cxnLst/>
              <a:rect l="l" t="t" r="r" b="b"/>
              <a:pathLst>
                <a:path w="7528" h="7527" extrusionOk="0">
                  <a:moveTo>
                    <a:pt x="3771" y="274"/>
                  </a:moveTo>
                  <a:cubicBezTo>
                    <a:pt x="5692" y="274"/>
                    <a:pt x="7253" y="1834"/>
                    <a:pt x="7253" y="3757"/>
                  </a:cubicBezTo>
                  <a:cubicBezTo>
                    <a:pt x="7253" y="5692"/>
                    <a:pt x="5692" y="7253"/>
                    <a:pt x="3771" y="7253"/>
                  </a:cubicBezTo>
                  <a:cubicBezTo>
                    <a:pt x="1849" y="7253"/>
                    <a:pt x="275" y="5692"/>
                    <a:pt x="275" y="3757"/>
                  </a:cubicBezTo>
                  <a:cubicBezTo>
                    <a:pt x="275" y="1834"/>
                    <a:pt x="1849" y="274"/>
                    <a:pt x="3771" y="274"/>
                  </a:cubicBezTo>
                  <a:close/>
                  <a:moveTo>
                    <a:pt x="3771" y="0"/>
                  </a:moveTo>
                  <a:cubicBezTo>
                    <a:pt x="1691" y="0"/>
                    <a:pt x="0" y="1690"/>
                    <a:pt x="0" y="3757"/>
                  </a:cubicBezTo>
                  <a:cubicBezTo>
                    <a:pt x="0" y="5837"/>
                    <a:pt x="1691" y="7527"/>
                    <a:pt x="3771" y="7527"/>
                  </a:cubicBezTo>
                  <a:cubicBezTo>
                    <a:pt x="5837" y="7527"/>
                    <a:pt x="7528" y="5837"/>
                    <a:pt x="7528" y="3757"/>
                  </a:cubicBezTo>
                  <a:cubicBezTo>
                    <a:pt x="7528" y="1690"/>
                    <a:pt x="5837" y="0"/>
                    <a:pt x="37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3;p64"/>
            <p:cNvSpPr/>
            <p:nvPr/>
          </p:nvSpPr>
          <p:spPr>
            <a:xfrm>
              <a:off x="302775" y="3400450"/>
              <a:ext cx="58875" cy="58525"/>
            </a:xfrm>
            <a:custGeom>
              <a:avLst/>
              <a:gdLst/>
              <a:ahLst/>
              <a:cxnLst/>
              <a:rect l="l" t="t" r="r" b="b"/>
              <a:pathLst>
                <a:path w="2355" h="2341" extrusionOk="0">
                  <a:moveTo>
                    <a:pt x="158" y="1"/>
                  </a:moveTo>
                  <a:cubicBezTo>
                    <a:pt x="123" y="1"/>
                    <a:pt x="87" y="15"/>
                    <a:pt x="58" y="44"/>
                  </a:cubicBezTo>
                  <a:cubicBezTo>
                    <a:pt x="1" y="102"/>
                    <a:pt x="1" y="189"/>
                    <a:pt x="58" y="246"/>
                  </a:cubicBezTo>
                  <a:lnTo>
                    <a:pt x="2110" y="2298"/>
                  </a:lnTo>
                  <a:cubicBezTo>
                    <a:pt x="2139" y="2327"/>
                    <a:pt x="2168" y="2341"/>
                    <a:pt x="2211" y="2341"/>
                  </a:cubicBezTo>
                  <a:cubicBezTo>
                    <a:pt x="2239" y="2341"/>
                    <a:pt x="2283" y="2327"/>
                    <a:pt x="2312" y="2298"/>
                  </a:cubicBezTo>
                  <a:cubicBezTo>
                    <a:pt x="2355" y="2240"/>
                    <a:pt x="2355" y="2153"/>
                    <a:pt x="2312" y="2096"/>
                  </a:cubicBezTo>
                  <a:lnTo>
                    <a:pt x="246" y="44"/>
                  </a:lnTo>
                  <a:cubicBezTo>
                    <a:pt x="224" y="15"/>
                    <a:pt x="192" y="1"/>
                    <a:pt x="15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4;p64"/>
            <p:cNvSpPr/>
            <p:nvPr/>
          </p:nvSpPr>
          <p:spPr>
            <a:xfrm>
              <a:off x="302775" y="3400450"/>
              <a:ext cx="58875" cy="58525"/>
            </a:xfrm>
            <a:custGeom>
              <a:avLst/>
              <a:gdLst/>
              <a:ahLst/>
              <a:cxnLst/>
              <a:rect l="l" t="t" r="r" b="b"/>
              <a:pathLst>
                <a:path w="2355" h="2341" extrusionOk="0">
                  <a:moveTo>
                    <a:pt x="2211" y="1"/>
                  </a:moveTo>
                  <a:cubicBezTo>
                    <a:pt x="2175" y="1"/>
                    <a:pt x="2139" y="15"/>
                    <a:pt x="2110" y="44"/>
                  </a:cubicBezTo>
                  <a:lnTo>
                    <a:pt x="58" y="2096"/>
                  </a:lnTo>
                  <a:cubicBezTo>
                    <a:pt x="1" y="2153"/>
                    <a:pt x="1" y="2240"/>
                    <a:pt x="58" y="2298"/>
                  </a:cubicBezTo>
                  <a:cubicBezTo>
                    <a:pt x="87" y="2327"/>
                    <a:pt x="116" y="2341"/>
                    <a:pt x="159" y="2341"/>
                  </a:cubicBezTo>
                  <a:cubicBezTo>
                    <a:pt x="188" y="2341"/>
                    <a:pt x="232" y="2327"/>
                    <a:pt x="246" y="2298"/>
                  </a:cubicBezTo>
                  <a:lnTo>
                    <a:pt x="2312" y="246"/>
                  </a:lnTo>
                  <a:cubicBezTo>
                    <a:pt x="2355" y="189"/>
                    <a:pt x="2355" y="102"/>
                    <a:pt x="2312" y="44"/>
                  </a:cubicBezTo>
                  <a:cubicBezTo>
                    <a:pt x="2283" y="15"/>
                    <a:pt x="2247" y="1"/>
                    <a:pt x="22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5;p64"/>
            <p:cNvSpPr/>
            <p:nvPr/>
          </p:nvSpPr>
          <p:spPr>
            <a:xfrm>
              <a:off x="3203800" y="3092000"/>
              <a:ext cx="75500" cy="75525"/>
            </a:xfrm>
            <a:custGeom>
              <a:avLst/>
              <a:gdLst/>
              <a:ahLst/>
              <a:cxnLst/>
              <a:rect l="l" t="t" r="r" b="b"/>
              <a:pathLst>
                <a:path w="3020" h="3021" extrusionOk="0">
                  <a:moveTo>
                    <a:pt x="2746" y="275"/>
                  </a:moveTo>
                  <a:lnTo>
                    <a:pt x="2746" y="2745"/>
                  </a:lnTo>
                  <a:lnTo>
                    <a:pt x="275" y="2745"/>
                  </a:lnTo>
                  <a:lnTo>
                    <a:pt x="275" y="275"/>
                  </a:lnTo>
                  <a:close/>
                  <a:moveTo>
                    <a:pt x="130" y="0"/>
                  </a:moveTo>
                  <a:cubicBezTo>
                    <a:pt x="59" y="0"/>
                    <a:pt x="1" y="58"/>
                    <a:pt x="1" y="131"/>
                  </a:cubicBezTo>
                  <a:lnTo>
                    <a:pt x="1" y="2876"/>
                  </a:lnTo>
                  <a:cubicBezTo>
                    <a:pt x="1" y="2963"/>
                    <a:pt x="59" y="3020"/>
                    <a:pt x="130" y="3020"/>
                  </a:cubicBezTo>
                  <a:lnTo>
                    <a:pt x="2875" y="3020"/>
                  </a:lnTo>
                  <a:cubicBezTo>
                    <a:pt x="2948" y="3020"/>
                    <a:pt x="3020" y="2963"/>
                    <a:pt x="3020" y="2876"/>
                  </a:cubicBezTo>
                  <a:lnTo>
                    <a:pt x="3020" y="131"/>
                  </a:lnTo>
                  <a:cubicBezTo>
                    <a:pt x="3020" y="58"/>
                    <a:pt x="2948"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6;p64"/>
            <p:cNvSpPr/>
            <p:nvPr/>
          </p:nvSpPr>
          <p:spPr>
            <a:xfrm>
              <a:off x="1697675" y="3544200"/>
              <a:ext cx="75500" cy="75525"/>
            </a:xfrm>
            <a:custGeom>
              <a:avLst/>
              <a:gdLst/>
              <a:ahLst/>
              <a:cxnLst/>
              <a:rect l="l" t="t" r="r" b="b"/>
              <a:pathLst>
                <a:path w="3020" h="3021" extrusionOk="0">
                  <a:moveTo>
                    <a:pt x="2745" y="289"/>
                  </a:moveTo>
                  <a:lnTo>
                    <a:pt x="2745" y="2745"/>
                  </a:lnTo>
                  <a:lnTo>
                    <a:pt x="274" y="2745"/>
                  </a:lnTo>
                  <a:lnTo>
                    <a:pt x="274" y="289"/>
                  </a:lnTo>
                  <a:close/>
                  <a:moveTo>
                    <a:pt x="130" y="0"/>
                  </a:moveTo>
                  <a:cubicBezTo>
                    <a:pt x="58" y="0"/>
                    <a:pt x="0" y="73"/>
                    <a:pt x="0" y="145"/>
                  </a:cubicBezTo>
                  <a:lnTo>
                    <a:pt x="0" y="2890"/>
                  </a:lnTo>
                  <a:cubicBezTo>
                    <a:pt x="0" y="2962"/>
                    <a:pt x="58" y="3020"/>
                    <a:pt x="130" y="3020"/>
                  </a:cubicBezTo>
                  <a:lnTo>
                    <a:pt x="2875" y="3020"/>
                  </a:lnTo>
                  <a:cubicBezTo>
                    <a:pt x="2961" y="3020"/>
                    <a:pt x="3019" y="2962"/>
                    <a:pt x="3019" y="2890"/>
                  </a:cubicBezTo>
                  <a:lnTo>
                    <a:pt x="3019" y="145"/>
                  </a:lnTo>
                  <a:cubicBezTo>
                    <a:pt x="3019" y="73"/>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7;p64"/>
            <p:cNvSpPr/>
            <p:nvPr/>
          </p:nvSpPr>
          <p:spPr>
            <a:xfrm>
              <a:off x="2735325" y="2462825"/>
              <a:ext cx="75875" cy="75525"/>
            </a:xfrm>
            <a:custGeom>
              <a:avLst/>
              <a:gdLst/>
              <a:ahLst/>
              <a:cxnLst/>
              <a:rect l="l" t="t" r="r" b="b"/>
              <a:pathLst>
                <a:path w="3035" h="3021" extrusionOk="0">
                  <a:moveTo>
                    <a:pt x="1518" y="275"/>
                  </a:moveTo>
                  <a:cubicBezTo>
                    <a:pt x="2197" y="275"/>
                    <a:pt x="2746" y="838"/>
                    <a:pt x="2746" y="1518"/>
                  </a:cubicBezTo>
                  <a:cubicBezTo>
                    <a:pt x="2746" y="2196"/>
                    <a:pt x="2197" y="2745"/>
                    <a:pt x="1518" y="2745"/>
                  </a:cubicBezTo>
                  <a:cubicBezTo>
                    <a:pt x="839" y="2745"/>
                    <a:pt x="290" y="2196"/>
                    <a:pt x="290" y="1518"/>
                  </a:cubicBezTo>
                  <a:cubicBezTo>
                    <a:pt x="290" y="838"/>
                    <a:pt x="839" y="275"/>
                    <a:pt x="1518" y="275"/>
                  </a:cubicBezTo>
                  <a:close/>
                  <a:moveTo>
                    <a:pt x="1518" y="0"/>
                  </a:moveTo>
                  <a:cubicBezTo>
                    <a:pt x="681" y="0"/>
                    <a:pt x="1" y="680"/>
                    <a:pt x="1" y="1518"/>
                  </a:cubicBezTo>
                  <a:cubicBezTo>
                    <a:pt x="1" y="2341"/>
                    <a:pt x="681" y="3020"/>
                    <a:pt x="1518" y="3020"/>
                  </a:cubicBezTo>
                  <a:cubicBezTo>
                    <a:pt x="2356" y="3020"/>
                    <a:pt x="3035" y="2341"/>
                    <a:pt x="3035" y="1518"/>
                  </a:cubicBezTo>
                  <a:cubicBezTo>
                    <a:pt x="3035" y="680"/>
                    <a:pt x="2356" y="0"/>
                    <a:pt x="15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58;p64"/>
            <p:cNvSpPr/>
            <p:nvPr/>
          </p:nvSpPr>
          <p:spPr>
            <a:xfrm>
              <a:off x="264500" y="2751050"/>
              <a:ext cx="75500" cy="75525"/>
            </a:xfrm>
            <a:custGeom>
              <a:avLst/>
              <a:gdLst/>
              <a:ahLst/>
              <a:cxnLst/>
              <a:rect l="l" t="t" r="r" b="b"/>
              <a:pathLst>
                <a:path w="3020" h="3021" extrusionOk="0">
                  <a:moveTo>
                    <a:pt x="2745" y="275"/>
                  </a:moveTo>
                  <a:lnTo>
                    <a:pt x="2745" y="2745"/>
                  </a:lnTo>
                  <a:lnTo>
                    <a:pt x="274" y="2745"/>
                  </a:lnTo>
                  <a:lnTo>
                    <a:pt x="274" y="275"/>
                  </a:lnTo>
                  <a:close/>
                  <a:moveTo>
                    <a:pt x="130" y="0"/>
                  </a:moveTo>
                  <a:cubicBezTo>
                    <a:pt x="58" y="0"/>
                    <a:pt x="0" y="58"/>
                    <a:pt x="0" y="145"/>
                  </a:cubicBezTo>
                  <a:lnTo>
                    <a:pt x="0" y="2890"/>
                  </a:lnTo>
                  <a:cubicBezTo>
                    <a:pt x="0" y="2962"/>
                    <a:pt x="58" y="3020"/>
                    <a:pt x="130" y="3020"/>
                  </a:cubicBezTo>
                  <a:lnTo>
                    <a:pt x="2875" y="3020"/>
                  </a:lnTo>
                  <a:cubicBezTo>
                    <a:pt x="2961" y="3020"/>
                    <a:pt x="3019" y="2962"/>
                    <a:pt x="3019" y="2890"/>
                  </a:cubicBezTo>
                  <a:lnTo>
                    <a:pt x="3019" y="145"/>
                  </a:lnTo>
                  <a:cubicBezTo>
                    <a:pt x="3019" y="58"/>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59;p64"/>
            <p:cNvSpPr/>
            <p:nvPr/>
          </p:nvSpPr>
          <p:spPr>
            <a:xfrm>
              <a:off x="1150850" y="2301375"/>
              <a:ext cx="41525" cy="41550"/>
            </a:xfrm>
            <a:custGeom>
              <a:avLst/>
              <a:gdLst/>
              <a:ahLst/>
              <a:cxnLst/>
              <a:rect l="l" t="t" r="r" b="b"/>
              <a:pathLst>
                <a:path w="1661" h="1662" extrusionOk="0">
                  <a:moveTo>
                    <a:pt x="838" y="1"/>
                  </a:moveTo>
                  <a:cubicBezTo>
                    <a:pt x="376" y="1"/>
                    <a:pt x="0" y="377"/>
                    <a:pt x="0" y="824"/>
                  </a:cubicBezTo>
                  <a:cubicBezTo>
                    <a:pt x="0" y="1286"/>
                    <a:pt x="376" y="1662"/>
                    <a:pt x="838" y="1662"/>
                  </a:cubicBezTo>
                  <a:cubicBezTo>
                    <a:pt x="1285" y="1662"/>
                    <a:pt x="1661" y="1286"/>
                    <a:pt x="1661" y="824"/>
                  </a:cubicBezTo>
                  <a:cubicBezTo>
                    <a:pt x="1661" y="377"/>
                    <a:pt x="1285" y="1"/>
                    <a:pt x="83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0;p64"/>
            <p:cNvSpPr/>
            <p:nvPr/>
          </p:nvSpPr>
          <p:spPr>
            <a:xfrm>
              <a:off x="1211150" y="2301375"/>
              <a:ext cx="41200" cy="41550"/>
            </a:xfrm>
            <a:custGeom>
              <a:avLst/>
              <a:gdLst/>
              <a:ahLst/>
              <a:cxnLst/>
              <a:rect l="l" t="t" r="r" b="b"/>
              <a:pathLst>
                <a:path w="1648" h="1662" extrusionOk="0">
                  <a:moveTo>
                    <a:pt x="824" y="1"/>
                  </a:moveTo>
                  <a:cubicBezTo>
                    <a:pt x="362" y="1"/>
                    <a:pt x="0" y="377"/>
                    <a:pt x="0" y="824"/>
                  </a:cubicBezTo>
                  <a:cubicBezTo>
                    <a:pt x="0" y="1286"/>
                    <a:pt x="362" y="1662"/>
                    <a:pt x="824" y="1662"/>
                  </a:cubicBezTo>
                  <a:cubicBezTo>
                    <a:pt x="1287" y="1662"/>
                    <a:pt x="1647" y="1286"/>
                    <a:pt x="1647" y="824"/>
                  </a:cubicBezTo>
                  <a:cubicBezTo>
                    <a:pt x="1647"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61;p64"/>
            <p:cNvSpPr/>
            <p:nvPr/>
          </p:nvSpPr>
          <p:spPr>
            <a:xfrm>
              <a:off x="1271100" y="2301375"/>
              <a:ext cx="41575" cy="41550"/>
            </a:xfrm>
            <a:custGeom>
              <a:avLst/>
              <a:gdLst/>
              <a:ahLst/>
              <a:cxnLst/>
              <a:rect l="l" t="t" r="r" b="b"/>
              <a:pathLst>
                <a:path w="1663" h="1662" extrusionOk="0">
                  <a:moveTo>
                    <a:pt x="824" y="1"/>
                  </a:moveTo>
                  <a:cubicBezTo>
                    <a:pt x="362" y="1"/>
                    <a:pt x="0" y="377"/>
                    <a:pt x="0" y="824"/>
                  </a:cubicBezTo>
                  <a:cubicBezTo>
                    <a:pt x="0" y="1286"/>
                    <a:pt x="362" y="1662"/>
                    <a:pt x="824" y="1662"/>
                  </a:cubicBezTo>
                  <a:cubicBezTo>
                    <a:pt x="1287" y="1662"/>
                    <a:pt x="1662" y="1286"/>
                    <a:pt x="1662" y="824"/>
                  </a:cubicBezTo>
                  <a:cubicBezTo>
                    <a:pt x="1662"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2;p64"/>
            <p:cNvSpPr/>
            <p:nvPr/>
          </p:nvSpPr>
          <p:spPr>
            <a:xfrm>
              <a:off x="1331050" y="2301375"/>
              <a:ext cx="41575" cy="41550"/>
            </a:xfrm>
            <a:custGeom>
              <a:avLst/>
              <a:gdLst/>
              <a:ahLst/>
              <a:cxnLst/>
              <a:rect l="l" t="t" r="r" b="b"/>
              <a:pathLst>
                <a:path w="1663" h="1662" extrusionOk="0">
                  <a:moveTo>
                    <a:pt x="825" y="275"/>
                  </a:moveTo>
                  <a:cubicBezTo>
                    <a:pt x="1128" y="275"/>
                    <a:pt x="1374" y="521"/>
                    <a:pt x="1374" y="824"/>
                  </a:cubicBezTo>
                  <a:cubicBezTo>
                    <a:pt x="1374" y="1128"/>
                    <a:pt x="1128" y="1373"/>
                    <a:pt x="825" y="1373"/>
                  </a:cubicBezTo>
                  <a:cubicBezTo>
                    <a:pt x="521" y="1373"/>
                    <a:pt x="276" y="1128"/>
                    <a:pt x="276" y="824"/>
                  </a:cubicBezTo>
                  <a:cubicBezTo>
                    <a:pt x="276" y="521"/>
                    <a:pt x="521" y="275"/>
                    <a:pt x="825" y="275"/>
                  </a:cubicBezTo>
                  <a:close/>
                  <a:moveTo>
                    <a:pt x="825" y="1"/>
                  </a:moveTo>
                  <a:cubicBezTo>
                    <a:pt x="376" y="1"/>
                    <a:pt x="1" y="377"/>
                    <a:pt x="1" y="824"/>
                  </a:cubicBezTo>
                  <a:cubicBezTo>
                    <a:pt x="1" y="1286"/>
                    <a:pt x="376" y="1662"/>
                    <a:pt x="825" y="1662"/>
                  </a:cubicBezTo>
                  <a:cubicBezTo>
                    <a:pt x="1287" y="1662"/>
                    <a:pt x="1663" y="1286"/>
                    <a:pt x="1663" y="824"/>
                  </a:cubicBezTo>
                  <a:cubicBezTo>
                    <a:pt x="1663" y="377"/>
                    <a:pt x="1287"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3;p64"/>
            <p:cNvSpPr/>
            <p:nvPr/>
          </p:nvSpPr>
          <p:spPr>
            <a:xfrm>
              <a:off x="456275" y="2950050"/>
              <a:ext cx="169425" cy="168350"/>
            </a:xfrm>
            <a:custGeom>
              <a:avLst/>
              <a:gdLst/>
              <a:ahLst/>
              <a:cxnLst/>
              <a:rect l="l" t="t" r="r" b="b"/>
              <a:pathLst>
                <a:path w="6777" h="6734" extrusionOk="0">
                  <a:moveTo>
                    <a:pt x="3372" y="1"/>
                  </a:moveTo>
                  <a:cubicBezTo>
                    <a:pt x="1532" y="1"/>
                    <a:pt x="44" y="1492"/>
                    <a:pt x="15" y="3338"/>
                  </a:cubicBezTo>
                  <a:cubicBezTo>
                    <a:pt x="0" y="5202"/>
                    <a:pt x="1503" y="6718"/>
                    <a:pt x="3367" y="6733"/>
                  </a:cubicBezTo>
                  <a:cubicBezTo>
                    <a:pt x="3385" y="6734"/>
                    <a:pt x="3402" y="6734"/>
                    <a:pt x="3419" y="6734"/>
                  </a:cubicBezTo>
                  <a:cubicBezTo>
                    <a:pt x="5245" y="6734"/>
                    <a:pt x="6748" y="5242"/>
                    <a:pt x="6762" y="3396"/>
                  </a:cubicBezTo>
                  <a:cubicBezTo>
                    <a:pt x="6777" y="1533"/>
                    <a:pt x="5288" y="15"/>
                    <a:pt x="3425" y="1"/>
                  </a:cubicBezTo>
                  <a:cubicBezTo>
                    <a:pt x="3407" y="1"/>
                    <a:pt x="3390" y="1"/>
                    <a:pt x="337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4;p64"/>
            <p:cNvSpPr/>
            <p:nvPr/>
          </p:nvSpPr>
          <p:spPr>
            <a:xfrm>
              <a:off x="505775" y="3006350"/>
              <a:ext cx="70800" cy="51000"/>
            </a:xfrm>
            <a:custGeom>
              <a:avLst/>
              <a:gdLst/>
              <a:ahLst/>
              <a:cxnLst/>
              <a:rect l="l" t="t" r="r" b="b"/>
              <a:pathLst>
                <a:path w="2832" h="2040" extrusionOk="0">
                  <a:moveTo>
                    <a:pt x="2667" y="0"/>
                  </a:moveTo>
                  <a:cubicBezTo>
                    <a:pt x="2630" y="0"/>
                    <a:pt x="2595" y="15"/>
                    <a:pt x="2572" y="46"/>
                  </a:cubicBezTo>
                  <a:lnTo>
                    <a:pt x="1127" y="1708"/>
                  </a:lnTo>
                  <a:lnTo>
                    <a:pt x="245" y="841"/>
                  </a:lnTo>
                  <a:cubicBezTo>
                    <a:pt x="216" y="812"/>
                    <a:pt x="180" y="797"/>
                    <a:pt x="146" y="797"/>
                  </a:cubicBezTo>
                  <a:cubicBezTo>
                    <a:pt x="112" y="797"/>
                    <a:pt x="79" y="812"/>
                    <a:pt x="58" y="841"/>
                  </a:cubicBezTo>
                  <a:cubicBezTo>
                    <a:pt x="0" y="899"/>
                    <a:pt x="0" y="985"/>
                    <a:pt x="58" y="1043"/>
                  </a:cubicBezTo>
                  <a:lnTo>
                    <a:pt x="1025" y="2010"/>
                  </a:lnTo>
                  <a:cubicBezTo>
                    <a:pt x="1054" y="2025"/>
                    <a:pt x="1098" y="2039"/>
                    <a:pt x="1127" y="2039"/>
                  </a:cubicBezTo>
                  <a:cubicBezTo>
                    <a:pt x="1170" y="2039"/>
                    <a:pt x="1214" y="2025"/>
                    <a:pt x="1228" y="1997"/>
                  </a:cubicBezTo>
                  <a:lnTo>
                    <a:pt x="2774" y="234"/>
                  </a:lnTo>
                  <a:cubicBezTo>
                    <a:pt x="2832" y="176"/>
                    <a:pt x="2817" y="90"/>
                    <a:pt x="2759" y="32"/>
                  </a:cubicBezTo>
                  <a:cubicBezTo>
                    <a:pt x="2732" y="11"/>
                    <a:pt x="2699" y="0"/>
                    <a:pt x="266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5;p64"/>
            <p:cNvSpPr/>
            <p:nvPr/>
          </p:nvSpPr>
          <p:spPr>
            <a:xfrm>
              <a:off x="315775" y="2298850"/>
              <a:ext cx="406725" cy="135825"/>
            </a:xfrm>
            <a:custGeom>
              <a:avLst/>
              <a:gdLst/>
              <a:ahLst/>
              <a:cxnLst/>
              <a:rect l="l" t="t" r="r" b="b"/>
              <a:pathLst>
                <a:path w="16269" h="5433" extrusionOk="0">
                  <a:moveTo>
                    <a:pt x="72" y="0"/>
                  </a:moveTo>
                  <a:cubicBezTo>
                    <a:pt x="30" y="0"/>
                    <a:pt x="1" y="29"/>
                    <a:pt x="1" y="58"/>
                  </a:cubicBezTo>
                  <a:lnTo>
                    <a:pt x="1" y="5375"/>
                  </a:lnTo>
                  <a:cubicBezTo>
                    <a:pt x="1" y="5404"/>
                    <a:pt x="30" y="5432"/>
                    <a:pt x="72" y="5432"/>
                  </a:cubicBezTo>
                  <a:lnTo>
                    <a:pt x="16211" y="5432"/>
                  </a:lnTo>
                  <a:cubicBezTo>
                    <a:pt x="16240" y="5432"/>
                    <a:pt x="16268" y="5404"/>
                    <a:pt x="16268" y="5375"/>
                  </a:cubicBezTo>
                  <a:lnTo>
                    <a:pt x="16268" y="58"/>
                  </a:lnTo>
                  <a:cubicBezTo>
                    <a:pt x="16268" y="29"/>
                    <a:pt x="16240" y="0"/>
                    <a:pt x="1621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6;p64"/>
            <p:cNvSpPr/>
            <p:nvPr/>
          </p:nvSpPr>
          <p:spPr>
            <a:xfrm>
              <a:off x="395600" y="2349075"/>
              <a:ext cx="266225" cy="5075"/>
            </a:xfrm>
            <a:custGeom>
              <a:avLst/>
              <a:gdLst/>
              <a:ahLst/>
              <a:cxnLst/>
              <a:rect l="l" t="t" r="r" b="b"/>
              <a:pathLst>
                <a:path w="10649" h="203" extrusionOk="0">
                  <a:moveTo>
                    <a:pt x="0" y="0"/>
                  </a:moveTo>
                  <a:lnTo>
                    <a:pt x="0" y="202"/>
                  </a:lnTo>
                  <a:lnTo>
                    <a:pt x="10648" y="202"/>
                  </a:lnTo>
                  <a:lnTo>
                    <a:pt x="1064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7;p64"/>
            <p:cNvSpPr/>
            <p:nvPr/>
          </p:nvSpPr>
          <p:spPr>
            <a:xfrm>
              <a:off x="395600" y="2379400"/>
              <a:ext cx="78400" cy="5075"/>
            </a:xfrm>
            <a:custGeom>
              <a:avLst/>
              <a:gdLst/>
              <a:ahLst/>
              <a:cxnLst/>
              <a:rect l="l" t="t" r="r" b="b"/>
              <a:pathLst>
                <a:path w="3136" h="203" extrusionOk="0">
                  <a:moveTo>
                    <a:pt x="0" y="1"/>
                  </a:moveTo>
                  <a:lnTo>
                    <a:pt x="0" y="203"/>
                  </a:lnTo>
                  <a:lnTo>
                    <a:pt x="3136" y="203"/>
                  </a:lnTo>
                  <a:lnTo>
                    <a:pt x="31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8;p64"/>
            <p:cNvSpPr/>
            <p:nvPr/>
          </p:nvSpPr>
          <p:spPr>
            <a:xfrm>
              <a:off x="595675" y="2416600"/>
              <a:ext cx="78425" cy="61425"/>
            </a:xfrm>
            <a:custGeom>
              <a:avLst/>
              <a:gdLst/>
              <a:ahLst/>
              <a:cxnLst/>
              <a:rect l="l" t="t" r="r" b="b"/>
              <a:pathLst>
                <a:path w="3137" h="2457" extrusionOk="0">
                  <a:moveTo>
                    <a:pt x="1" y="0"/>
                  </a:moveTo>
                  <a:lnTo>
                    <a:pt x="3137" y="2456"/>
                  </a:lnTo>
                  <a:lnTo>
                    <a:pt x="313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69;p64"/>
            <p:cNvSpPr/>
            <p:nvPr/>
          </p:nvSpPr>
          <p:spPr>
            <a:xfrm>
              <a:off x="1499025" y="1926825"/>
              <a:ext cx="482175" cy="413950"/>
            </a:xfrm>
            <a:custGeom>
              <a:avLst/>
              <a:gdLst/>
              <a:ahLst/>
              <a:cxnLst/>
              <a:rect l="l" t="t" r="r" b="b"/>
              <a:pathLst>
                <a:path w="19287" h="16558" extrusionOk="0">
                  <a:moveTo>
                    <a:pt x="116" y="1"/>
                  </a:moveTo>
                  <a:cubicBezTo>
                    <a:pt x="58" y="1"/>
                    <a:pt x="0" y="58"/>
                    <a:pt x="0" y="131"/>
                  </a:cubicBezTo>
                  <a:lnTo>
                    <a:pt x="0" y="16428"/>
                  </a:lnTo>
                  <a:cubicBezTo>
                    <a:pt x="0" y="16499"/>
                    <a:pt x="58" y="16557"/>
                    <a:pt x="116" y="16557"/>
                  </a:cubicBezTo>
                  <a:lnTo>
                    <a:pt x="19157" y="16557"/>
                  </a:lnTo>
                  <a:cubicBezTo>
                    <a:pt x="19229" y="16557"/>
                    <a:pt x="19287" y="16499"/>
                    <a:pt x="19287" y="16428"/>
                  </a:cubicBezTo>
                  <a:lnTo>
                    <a:pt x="19287" y="131"/>
                  </a:lnTo>
                  <a:cubicBezTo>
                    <a:pt x="19287" y="58"/>
                    <a:pt x="19229" y="1"/>
                    <a:pt x="1915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70;p64"/>
            <p:cNvSpPr/>
            <p:nvPr/>
          </p:nvSpPr>
          <p:spPr>
            <a:xfrm>
              <a:off x="1597975" y="2023625"/>
              <a:ext cx="56375" cy="56750"/>
            </a:xfrm>
            <a:custGeom>
              <a:avLst/>
              <a:gdLst/>
              <a:ahLst/>
              <a:cxnLst/>
              <a:rect l="l" t="t" r="r" b="b"/>
              <a:pathLst>
                <a:path w="2255" h="2270" extrusionOk="0">
                  <a:moveTo>
                    <a:pt x="1966" y="304"/>
                  </a:moveTo>
                  <a:lnTo>
                    <a:pt x="1966" y="1965"/>
                  </a:lnTo>
                  <a:lnTo>
                    <a:pt x="304" y="1965"/>
                  </a:lnTo>
                  <a:lnTo>
                    <a:pt x="304" y="304"/>
                  </a:lnTo>
                  <a:close/>
                  <a:moveTo>
                    <a:pt x="145" y="1"/>
                  </a:moveTo>
                  <a:cubicBezTo>
                    <a:pt x="72" y="1"/>
                    <a:pt x="1" y="73"/>
                    <a:pt x="1" y="145"/>
                  </a:cubicBezTo>
                  <a:lnTo>
                    <a:pt x="1" y="2110"/>
                  </a:lnTo>
                  <a:cubicBezTo>
                    <a:pt x="1" y="2196"/>
                    <a:pt x="72" y="2269"/>
                    <a:pt x="145" y="2269"/>
                  </a:cubicBezTo>
                  <a:lnTo>
                    <a:pt x="2110" y="2269"/>
                  </a:lnTo>
                  <a:cubicBezTo>
                    <a:pt x="2197" y="2269"/>
                    <a:pt x="2255" y="2196"/>
                    <a:pt x="2255" y="2110"/>
                  </a:cubicBezTo>
                  <a:lnTo>
                    <a:pt x="2255" y="145"/>
                  </a:lnTo>
                  <a:cubicBezTo>
                    <a:pt x="2255" y="73"/>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71;p64"/>
            <p:cNvSpPr/>
            <p:nvPr/>
          </p:nvSpPr>
          <p:spPr>
            <a:xfrm>
              <a:off x="1682850" y="2048175"/>
              <a:ext cx="102250" cy="7625"/>
            </a:xfrm>
            <a:custGeom>
              <a:avLst/>
              <a:gdLst/>
              <a:ahLst/>
              <a:cxnLst/>
              <a:rect l="l" t="t" r="r" b="b"/>
              <a:pathLst>
                <a:path w="4090" h="305" extrusionOk="0">
                  <a:moveTo>
                    <a:pt x="145" y="1"/>
                  </a:moveTo>
                  <a:cubicBezTo>
                    <a:pt x="58" y="1"/>
                    <a:pt x="0" y="74"/>
                    <a:pt x="0" y="145"/>
                  </a:cubicBezTo>
                  <a:cubicBezTo>
                    <a:pt x="0" y="232"/>
                    <a:pt x="58" y="305"/>
                    <a:pt x="145" y="305"/>
                  </a:cubicBezTo>
                  <a:lnTo>
                    <a:pt x="3945" y="305"/>
                  </a:lnTo>
                  <a:cubicBezTo>
                    <a:pt x="4032" y="305"/>
                    <a:pt x="4090" y="232"/>
                    <a:pt x="4090" y="145"/>
                  </a:cubicBezTo>
                  <a:cubicBezTo>
                    <a:pt x="4090" y="74"/>
                    <a:pt x="4032" y="1"/>
                    <a:pt x="394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72;p64"/>
            <p:cNvSpPr/>
            <p:nvPr/>
          </p:nvSpPr>
          <p:spPr>
            <a:xfrm>
              <a:off x="1597975" y="2105625"/>
              <a:ext cx="56375" cy="56375"/>
            </a:xfrm>
            <a:custGeom>
              <a:avLst/>
              <a:gdLst/>
              <a:ahLst/>
              <a:cxnLst/>
              <a:rect l="l" t="t" r="r" b="b"/>
              <a:pathLst>
                <a:path w="2255" h="2255" extrusionOk="0">
                  <a:moveTo>
                    <a:pt x="1966" y="290"/>
                  </a:moveTo>
                  <a:lnTo>
                    <a:pt x="1966" y="1965"/>
                  </a:lnTo>
                  <a:lnTo>
                    <a:pt x="304" y="1965"/>
                  </a:lnTo>
                  <a:lnTo>
                    <a:pt x="304" y="290"/>
                  </a:lnTo>
                  <a:close/>
                  <a:moveTo>
                    <a:pt x="145" y="1"/>
                  </a:moveTo>
                  <a:cubicBezTo>
                    <a:pt x="72" y="1"/>
                    <a:pt x="1" y="72"/>
                    <a:pt x="1" y="145"/>
                  </a:cubicBezTo>
                  <a:lnTo>
                    <a:pt x="1" y="2110"/>
                  </a:lnTo>
                  <a:cubicBezTo>
                    <a:pt x="1" y="2197"/>
                    <a:pt x="72" y="2254"/>
                    <a:pt x="145" y="2254"/>
                  </a:cubicBezTo>
                  <a:lnTo>
                    <a:pt x="2110" y="2254"/>
                  </a:lnTo>
                  <a:cubicBezTo>
                    <a:pt x="2197" y="2254"/>
                    <a:pt x="2255" y="2197"/>
                    <a:pt x="2255" y="2110"/>
                  </a:cubicBezTo>
                  <a:lnTo>
                    <a:pt x="2255" y="145"/>
                  </a:lnTo>
                  <a:cubicBezTo>
                    <a:pt x="2255" y="72"/>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73;p64"/>
            <p:cNvSpPr/>
            <p:nvPr/>
          </p:nvSpPr>
          <p:spPr>
            <a:xfrm>
              <a:off x="1682850" y="2130200"/>
              <a:ext cx="199050" cy="7225"/>
            </a:xfrm>
            <a:custGeom>
              <a:avLst/>
              <a:gdLst/>
              <a:ahLst/>
              <a:cxnLst/>
              <a:rect l="l" t="t" r="r" b="b"/>
              <a:pathLst>
                <a:path w="7962" h="289" extrusionOk="0">
                  <a:moveTo>
                    <a:pt x="145" y="0"/>
                  </a:moveTo>
                  <a:cubicBezTo>
                    <a:pt x="58" y="0"/>
                    <a:pt x="0" y="72"/>
                    <a:pt x="0" y="144"/>
                  </a:cubicBezTo>
                  <a:cubicBezTo>
                    <a:pt x="0" y="231"/>
                    <a:pt x="58" y="289"/>
                    <a:pt x="145" y="289"/>
                  </a:cubicBezTo>
                  <a:lnTo>
                    <a:pt x="7817" y="289"/>
                  </a:lnTo>
                  <a:cubicBezTo>
                    <a:pt x="7904" y="289"/>
                    <a:pt x="7961" y="231"/>
                    <a:pt x="7961" y="144"/>
                  </a:cubicBezTo>
                  <a:cubicBezTo>
                    <a:pt x="7961" y="72"/>
                    <a:pt x="7904" y="0"/>
                    <a:pt x="781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4;p64"/>
            <p:cNvSpPr/>
            <p:nvPr/>
          </p:nvSpPr>
          <p:spPr>
            <a:xfrm>
              <a:off x="1597975" y="2187600"/>
              <a:ext cx="56375" cy="56375"/>
            </a:xfrm>
            <a:custGeom>
              <a:avLst/>
              <a:gdLst/>
              <a:ahLst/>
              <a:cxnLst/>
              <a:rect l="l" t="t" r="r" b="b"/>
              <a:pathLst>
                <a:path w="2255" h="2255" extrusionOk="0">
                  <a:moveTo>
                    <a:pt x="1966" y="289"/>
                  </a:moveTo>
                  <a:lnTo>
                    <a:pt x="1966" y="1965"/>
                  </a:lnTo>
                  <a:lnTo>
                    <a:pt x="304" y="1965"/>
                  </a:lnTo>
                  <a:lnTo>
                    <a:pt x="304" y="289"/>
                  </a:lnTo>
                  <a:close/>
                  <a:moveTo>
                    <a:pt x="145" y="1"/>
                  </a:moveTo>
                  <a:cubicBezTo>
                    <a:pt x="72" y="1"/>
                    <a:pt x="1" y="58"/>
                    <a:pt x="1" y="145"/>
                  </a:cubicBezTo>
                  <a:lnTo>
                    <a:pt x="1" y="2110"/>
                  </a:lnTo>
                  <a:cubicBezTo>
                    <a:pt x="1" y="2183"/>
                    <a:pt x="72" y="2254"/>
                    <a:pt x="145" y="2254"/>
                  </a:cubicBezTo>
                  <a:lnTo>
                    <a:pt x="2110" y="2254"/>
                  </a:lnTo>
                  <a:cubicBezTo>
                    <a:pt x="2197" y="2254"/>
                    <a:pt x="2255" y="2183"/>
                    <a:pt x="2255" y="2110"/>
                  </a:cubicBezTo>
                  <a:lnTo>
                    <a:pt x="2255" y="145"/>
                  </a:lnTo>
                  <a:cubicBezTo>
                    <a:pt x="2255" y="58"/>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5;p64"/>
            <p:cNvSpPr/>
            <p:nvPr/>
          </p:nvSpPr>
          <p:spPr>
            <a:xfrm>
              <a:off x="1682850" y="2212150"/>
              <a:ext cx="199050" cy="7250"/>
            </a:xfrm>
            <a:custGeom>
              <a:avLst/>
              <a:gdLst/>
              <a:ahLst/>
              <a:cxnLst/>
              <a:rect l="l" t="t" r="r" b="b"/>
              <a:pathLst>
                <a:path w="7962" h="290" extrusionOk="0">
                  <a:moveTo>
                    <a:pt x="145" y="1"/>
                  </a:moveTo>
                  <a:cubicBezTo>
                    <a:pt x="58" y="1"/>
                    <a:pt x="0" y="59"/>
                    <a:pt x="0" y="145"/>
                  </a:cubicBezTo>
                  <a:cubicBezTo>
                    <a:pt x="0" y="218"/>
                    <a:pt x="58" y="290"/>
                    <a:pt x="145" y="290"/>
                  </a:cubicBezTo>
                  <a:lnTo>
                    <a:pt x="7817" y="290"/>
                  </a:lnTo>
                  <a:cubicBezTo>
                    <a:pt x="7904" y="290"/>
                    <a:pt x="7961" y="218"/>
                    <a:pt x="7961" y="145"/>
                  </a:cubicBezTo>
                  <a:cubicBezTo>
                    <a:pt x="7961" y="59"/>
                    <a:pt x="7904" y="1"/>
                    <a:pt x="78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6;p64"/>
            <p:cNvSpPr/>
            <p:nvPr/>
          </p:nvSpPr>
          <p:spPr>
            <a:xfrm>
              <a:off x="2909425" y="2550950"/>
              <a:ext cx="325825" cy="325800"/>
            </a:xfrm>
            <a:custGeom>
              <a:avLst/>
              <a:gdLst/>
              <a:ahLst/>
              <a:cxnLst/>
              <a:rect l="l" t="t" r="r" b="b"/>
              <a:pathLst>
                <a:path w="13033" h="13032" extrusionOk="0">
                  <a:moveTo>
                    <a:pt x="6517" y="0"/>
                  </a:moveTo>
                  <a:cubicBezTo>
                    <a:pt x="2919" y="0"/>
                    <a:pt x="1" y="2919"/>
                    <a:pt x="1" y="6517"/>
                  </a:cubicBezTo>
                  <a:cubicBezTo>
                    <a:pt x="1" y="10113"/>
                    <a:pt x="2919" y="13032"/>
                    <a:pt x="6517" y="13032"/>
                  </a:cubicBezTo>
                  <a:cubicBezTo>
                    <a:pt x="10114" y="13032"/>
                    <a:pt x="13032" y="10113"/>
                    <a:pt x="13032" y="6517"/>
                  </a:cubicBezTo>
                  <a:cubicBezTo>
                    <a:pt x="13032" y="2919"/>
                    <a:pt x="10114" y="0"/>
                    <a:pt x="65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7;p64"/>
            <p:cNvSpPr/>
            <p:nvPr/>
          </p:nvSpPr>
          <p:spPr>
            <a:xfrm>
              <a:off x="3003000" y="2710600"/>
              <a:ext cx="31800" cy="54200"/>
            </a:xfrm>
            <a:custGeom>
              <a:avLst/>
              <a:gdLst/>
              <a:ahLst/>
              <a:cxnLst/>
              <a:rect l="l" t="t" r="r" b="b"/>
              <a:pathLst>
                <a:path w="1272" h="2168" extrusionOk="0">
                  <a:moveTo>
                    <a:pt x="0" y="0"/>
                  </a:moveTo>
                  <a:lnTo>
                    <a:pt x="0" y="2167"/>
                  </a:lnTo>
                  <a:lnTo>
                    <a:pt x="1271" y="2167"/>
                  </a:lnTo>
                  <a:lnTo>
                    <a:pt x="127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8;p64"/>
            <p:cNvSpPr/>
            <p:nvPr/>
          </p:nvSpPr>
          <p:spPr>
            <a:xfrm>
              <a:off x="3051375" y="2643075"/>
              <a:ext cx="31450" cy="121725"/>
            </a:xfrm>
            <a:custGeom>
              <a:avLst/>
              <a:gdLst/>
              <a:ahLst/>
              <a:cxnLst/>
              <a:rect l="l" t="t" r="r" b="b"/>
              <a:pathLst>
                <a:path w="1258" h="4869" extrusionOk="0">
                  <a:moveTo>
                    <a:pt x="1" y="0"/>
                  </a:moveTo>
                  <a:lnTo>
                    <a:pt x="1" y="4868"/>
                  </a:lnTo>
                  <a:lnTo>
                    <a:pt x="1257" y="4868"/>
                  </a:lnTo>
                  <a:lnTo>
                    <a:pt x="125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79;p64"/>
            <p:cNvSpPr/>
            <p:nvPr/>
          </p:nvSpPr>
          <p:spPr>
            <a:xfrm>
              <a:off x="3099400" y="2668350"/>
              <a:ext cx="31475" cy="96450"/>
            </a:xfrm>
            <a:custGeom>
              <a:avLst/>
              <a:gdLst/>
              <a:ahLst/>
              <a:cxnLst/>
              <a:rect l="l" t="t" r="r" b="b"/>
              <a:pathLst>
                <a:path w="1259" h="3858" extrusionOk="0">
                  <a:moveTo>
                    <a:pt x="1" y="0"/>
                  </a:moveTo>
                  <a:lnTo>
                    <a:pt x="1" y="3857"/>
                  </a:lnTo>
                  <a:lnTo>
                    <a:pt x="1258" y="3857"/>
                  </a:lnTo>
                  <a:lnTo>
                    <a:pt x="125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80;p64"/>
            <p:cNvSpPr/>
            <p:nvPr/>
          </p:nvSpPr>
          <p:spPr>
            <a:xfrm>
              <a:off x="2968325" y="2762250"/>
              <a:ext cx="208050" cy="4700"/>
            </a:xfrm>
            <a:custGeom>
              <a:avLst/>
              <a:gdLst/>
              <a:ahLst/>
              <a:cxnLst/>
              <a:rect l="l" t="t" r="r" b="b"/>
              <a:pathLst>
                <a:path w="8322" h="188" extrusionOk="0">
                  <a:moveTo>
                    <a:pt x="101" y="1"/>
                  </a:moveTo>
                  <a:cubicBezTo>
                    <a:pt x="43" y="1"/>
                    <a:pt x="0" y="43"/>
                    <a:pt x="0" y="101"/>
                  </a:cubicBezTo>
                  <a:cubicBezTo>
                    <a:pt x="0" y="145"/>
                    <a:pt x="43" y="188"/>
                    <a:pt x="101" y="188"/>
                  </a:cubicBezTo>
                  <a:lnTo>
                    <a:pt x="8235" y="188"/>
                  </a:lnTo>
                  <a:cubicBezTo>
                    <a:pt x="8278" y="188"/>
                    <a:pt x="8322" y="145"/>
                    <a:pt x="8322" y="101"/>
                  </a:cubicBezTo>
                  <a:cubicBezTo>
                    <a:pt x="8322" y="43"/>
                    <a:pt x="8278" y="1"/>
                    <a:pt x="823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81;p64"/>
            <p:cNvSpPr/>
            <p:nvPr/>
          </p:nvSpPr>
          <p:spPr>
            <a:xfrm>
              <a:off x="249325" y="2102750"/>
              <a:ext cx="164350" cy="9400"/>
            </a:xfrm>
            <a:custGeom>
              <a:avLst/>
              <a:gdLst/>
              <a:ahLst/>
              <a:cxnLst/>
              <a:rect l="l" t="t" r="r" b="b"/>
              <a:pathLst>
                <a:path w="6574" h="376" extrusionOk="0">
                  <a:moveTo>
                    <a:pt x="188" y="0"/>
                  </a:moveTo>
                  <a:cubicBezTo>
                    <a:pt x="87" y="0"/>
                    <a:pt x="0" y="87"/>
                    <a:pt x="0" y="187"/>
                  </a:cubicBezTo>
                  <a:cubicBezTo>
                    <a:pt x="0" y="289"/>
                    <a:pt x="87" y="376"/>
                    <a:pt x="188" y="376"/>
                  </a:cubicBezTo>
                  <a:lnTo>
                    <a:pt x="6386" y="376"/>
                  </a:lnTo>
                  <a:cubicBezTo>
                    <a:pt x="6487" y="376"/>
                    <a:pt x="6573" y="289"/>
                    <a:pt x="6573" y="187"/>
                  </a:cubicBezTo>
                  <a:cubicBezTo>
                    <a:pt x="6573" y="87"/>
                    <a:pt x="6487" y="0"/>
                    <a:pt x="63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82;p64"/>
            <p:cNvSpPr/>
            <p:nvPr/>
          </p:nvSpPr>
          <p:spPr>
            <a:xfrm>
              <a:off x="3178875" y="3393600"/>
              <a:ext cx="196875" cy="9025"/>
            </a:xfrm>
            <a:custGeom>
              <a:avLst/>
              <a:gdLst/>
              <a:ahLst/>
              <a:cxnLst/>
              <a:rect l="l" t="t" r="r" b="b"/>
              <a:pathLst>
                <a:path w="7875" h="361" extrusionOk="0">
                  <a:moveTo>
                    <a:pt x="189" y="0"/>
                  </a:moveTo>
                  <a:cubicBezTo>
                    <a:pt x="87" y="0"/>
                    <a:pt x="0" y="72"/>
                    <a:pt x="0" y="187"/>
                  </a:cubicBezTo>
                  <a:cubicBezTo>
                    <a:pt x="0" y="289"/>
                    <a:pt x="87" y="361"/>
                    <a:pt x="189" y="361"/>
                  </a:cubicBezTo>
                  <a:lnTo>
                    <a:pt x="7686" y="361"/>
                  </a:lnTo>
                  <a:cubicBezTo>
                    <a:pt x="7788" y="361"/>
                    <a:pt x="7875" y="289"/>
                    <a:pt x="7875" y="187"/>
                  </a:cubicBezTo>
                  <a:cubicBezTo>
                    <a:pt x="7875" y="72"/>
                    <a:pt x="7788" y="0"/>
                    <a:pt x="76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83;p64"/>
            <p:cNvSpPr/>
            <p:nvPr/>
          </p:nvSpPr>
          <p:spPr>
            <a:xfrm>
              <a:off x="2318525" y="1897925"/>
              <a:ext cx="366275" cy="9425"/>
            </a:xfrm>
            <a:custGeom>
              <a:avLst/>
              <a:gdLst/>
              <a:ahLst/>
              <a:cxnLst/>
              <a:rect l="l" t="t" r="r" b="b"/>
              <a:pathLst>
                <a:path w="14651" h="377" extrusionOk="0">
                  <a:moveTo>
                    <a:pt x="189" y="1"/>
                  </a:moveTo>
                  <a:cubicBezTo>
                    <a:pt x="87" y="1"/>
                    <a:pt x="1" y="88"/>
                    <a:pt x="1" y="189"/>
                  </a:cubicBezTo>
                  <a:cubicBezTo>
                    <a:pt x="1" y="290"/>
                    <a:pt x="87" y="377"/>
                    <a:pt x="189" y="377"/>
                  </a:cubicBezTo>
                  <a:lnTo>
                    <a:pt x="14463" y="377"/>
                  </a:lnTo>
                  <a:cubicBezTo>
                    <a:pt x="14564" y="377"/>
                    <a:pt x="14650" y="290"/>
                    <a:pt x="14650" y="189"/>
                  </a:cubicBezTo>
                  <a:cubicBezTo>
                    <a:pt x="14650" y="88"/>
                    <a:pt x="14564" y="1"/>
                    <a:pt x="14463"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84;p64"/>
            <p:cNvSpPr/>
            <p:nvPr/>
          </p:nvSpPr>
          <p:spPr>
            <a:xfrm>
              <a:off x="1290600" y="3566225"/>
              <a:ext cx="270925" cy="9425"/>
            </a:xfrm>
            <a:custGeom>
              <a:avLst/>
              <a:gdLst/>
              <a:ahLst/>
              <a:cxnLst/>
              <a:rect l="l" t="t" r="r" b="b"/>
              <a:pathLst>
                <a:path w="10837" h="377" extrusionOk="0">
                  <a:moveTo>
                    <a:pt x="189" y="1"/>
                  </a:moveTo>
                  <a:cubicBezTo>
                    <a:pt x="87" y="1"/>
                    <a:pt x="1" y="88"/>
                    <a:pt x="1" y="188"/>
                  </a:cubicBezTo>
                  <a:cubicBezTo>
                    <a:pt x="1" y="290"/>
                    <a:pt x="87" y="377"/>
                    <a:pt x="189" y="377"/>
                  </a:cubicBezTo>
                  <a:lnTo>
                    <a:pt x="10649" y="377"/>
                  </a:lnTo>
                  <a:cubicBezTo>
                    <a:pt x="10749" y="377"/>
                    <a:pt x="10836" y="290"/>
                    <a:pt x="10836" y="188"/>
                  </a:cubicBezTo>
                  <a:cubicBezTo>
                    <a:pt x="10836" y="88"/>
                    <a:pt x="10749" y="1"/>
                    <a:pt x="10649"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85;p64"/>
            <p:cNvSpPr/>
            <p:nvPr/>
          </p:nvSpPr>
          <p:spPr>
            <a:xfrm>
              <a:off x="947475" y="3624025"/>
              <a:ext cx="82750" cy="190000"/>
            </a:xfrm>
            <a:custGeom>
              <a:avLst/>
              <a:gdLst/>
              <a:ahLst/>
              <a:cxnLst/>
              <a:rect l="l" t="t" r="r" b="b"/>
              <a:pathLst>
                <a:path w="3310" h="7600" extrusionOk="0">
                  <a:moveTo>
                    <a:pt x="362" y="1"/>
                  </a:moveTo>
                  <a:lnTo>
                    <a:pt x="1" y="7600"/>
                  </a:lnTo>
                  <a:lnTo>
                    <a:pt x="2514" y="7455"/>
                  </a:lnTo>
                  <a:lnTo>
                    <a:pt x="331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86;p64"/>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87;p64"/>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88;p64"/>
            <p:cNvSpPr/>
            <p:nvPr/>
          </p:nvSpPr>
          <p:spPr>
            <a:xfrm>
              <a:off x="91680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89;p64"/>
            <p:cNvSpPr/>
            <p:nvPr/>
          </p:nvSpPr>
          <p:spPr>
            <a:xfrm>
              <a:off x="1068500" y="3805350"/>
              <a:ext cx="21675" cy="17350"/>
            </a:xfrm>
            <a:custGeom>
              <a:avLst/>
              <a:gdLst/>
              <a:ahLst/>
              <a:cxnLst/>
              <a:rect l="l" t="t" r="r" b="b"/>
              <a:pathLst>
                <a:path w="867" h="694" extrusionOk="0">
                  <a:moveTo>
                    <a:pt x="794" y="0"/>
                  </a:moveTo>
                  <a:cubicBezTo>
                    <a:pt x="780" y="14"/>
                    <a:pt x="347" y="14"/>
                    <a:pt x="14" y="578"/>
                  </a:cubicBezTo>
                  <a:cubicBezTo>
                    <a:pt x="0" y="607"/>
                    <a:pt x="14" y="650"/>
                    <a:pt x="43" y="678"/>
                  </a:cubicBezTo>
                  <a:cubicBezTo>
                    <a:pt x="58" y="678"/>
                    <a:pt x="72" y="693"/>
                    <a:pt x="87" y="693"/>
                  </a:cubicBezTo>
                  <a:cubicBezTo>
                    <a:pt x="116" y="693"/>
                    <a:pt x="129" y="678"/>
                    <a:pt x="145" y="650"/>
                  </a:cubicBezTo>
                  <a:cubicBezTo>
                    <a:pt x="433" y="158"/>
                    <a:pt x="765" y="158"/>
                    <a:pt x="780" y="158"/>
                  </a:cubicBezTo>
                  <a:cubicBezTo>
                    <a:pt x="838" y="158"/>
                    <a:pt x="852" y="116"/>
                    <a:pt x="867" y="87"/>
                  </a:cubicBezTo>
                  <a:cubicBezTo>
                    <a:pt x="867" y="43"/>
                    <a:pt x="823" y="0"/>
                    <a:pt x="7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90;p64"/>
            <p:cNvSpPr/>
            <p:nvPr/>
          </p:nvSpPr>
          <p:spPr>
            <a:xfrm>
              <a:off x="1055825" y="3798825"/>
              <a:ext cx="21700" cy="17000"/>
            </a:xfrm>
            <a:custGeom>
              <a:avLst/>
              <a:gdLst/>
              <a:ahLst/>
              <a:cxnLst/>
              <a:rect l="l" t="t" r="r" b="b"/>
              <a:pathLst>
                <a:path w="868" h="680" extrusionOk="0">
                  <a:moveTo>
                    <a:pt x="796" y="1"/>
                  </a:moveTo>
                  <a:cubicBezTo>
                    <a:pt x="781" y="1"/>
                    <a:pt x="348" y="1"/>
                    <a:pt x="30" y="564"/>
                  </a:cubicBezTo>
                  <a:cubicBezTo>
                    <a:pt x="1" y="608"/>
                    <a:pt x="16" y="651"/>
                    <a:pt x="59" y="666"/>
                  </a:cubicBezTo>
                  <a:cubicBezTo>
                    <a:pt x="59" y="679"/>
                    <a:pt x="74" y="679"/>
                    <a:pt x="87" y="679"/>
                  </a:cubicBezTo>
                  <a:cubicBezTo>
                    <a:pt x="116" y="679"/>
                    <a:pt x="145" y="666"/>
                    <a:pt x="160" y="651"/>
                  </a:cubicBezTo>
                  <a:cubicBezTo>
                    <a:pt x="434" y="145"/>
                    <a:pt x="781" y="145"/>
                    <a:pt x="796" y="145"/>
                  </a:cubicBezTo>
                  <a:cubicBezTo>
                    <a:pt x="839" y="145"/>
                    <a:pt x="868" y="117"/>
                    <a:pt x="868" y="73"/>
                  </a:cubicBezTo>
                  <a:cubicBezTo>
                    <a:pt x="868" y="30"/>
                    <a:pt x="839" y="1"/>
                    <a:pt x="7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91;p64"/>
            <p:cNvSpPr/>
            <p:nvPr/>
          </p:nvSpPr>
          <p:spPr>
            <a:xfrm>
              <a:off x="1043200" y="3790900"/>
              <a:ext cx="21700" cy="16975"/>
            </a:xfrm>
            <a:custGeom>
              <a:avLst/>
              <a:gdLst/>
              <a:ahLst/>
              <a:cxnLst/>
              <a:rect l="l" t="t" r="r" b="b"/>
              <a:pathLst>
                <a:path w="868" h="679" extrusionOk="0">
                  <a:moveTo>
                    <a:pt x="795" y="0"/>
                  </a:moveTo>
                  <a:cubicBezTo>
                    <a:pt x="766" y="0"/>
                    <a:pt x="347" y="0"/>
                    <a:pt x="15" y="578"/>
                  </a:cubicBezTo>
                  <a:cubicBezTo>
                    <a:pt x="1" y="607"/>
                    <a:pt x="15" y="650"/>
                    <a:pt x="43" y="665"/>
                  </a:cubicBezTo>
                  <a:cubicBezTo>
                    <a:pt x="59" y="679"/>
                    <a:pt x="72" y="679"/>
                    <a:pt x="87" y="679"/>
                  </a:cubicBezTo>
                  <a:cubicBezTo>
                    <a:pt x="116" y="679"/>
                    <a:pt x="130" y="665"/>
                    <a:pt x="145" y="650"/>
                  </a:cubicBezTo>
                  <a:cubicBezTo>
                    <a:pt x="434" y="145"/>
                    <a:pt x="766" y="145"/>
                    <a:pt x="781" y="145"/>
                  </a:cubicBezTo>
                  <a:cubicBezTo>
                    <a:pt x="824" y="145"/>
                    <a:pt x="853" y="116"/>
                    <a:pt x="868" y="72"/>
                  </a:cubicBezTo>
                  <a:cubicBezTo>
                    <a:pt x="868" y="29"/>
                    <a:pt x="824" y="0"/>
                    <a:pt x="79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92;p64"/>
            <p:cNvSpPr/>
            <p:nvPr/>
          </p:nvSpPr>
          <p:spPr>
            <a:xfrm>
              <a:off x="740875" y="3624025"/>
              <a:ext cx="99375" cy="190000"/>
            </a:xfrm>
            <a:custGeom>
              <a:avLst/>
              <a:gdLst/>
              <a:ahLst/>
              <a:cxnLst/>
              <a:rect l="l" t="t" r="r" b="b"/>
              <a:pathLst>
                <a:path w="3975" h="7600" extrusionOk="0">
                  <a:moveTo>
                    <a:pt x="1027" y="1"/>
                  </a:moveTo>
                  <a:lnTo>
                    <a:pt x="1" y="7600"/>
                  </a:lnTo>
                  <a:lnTo>
                    <a:pt x="2530" y="7455"/>
                  </a:lnTo>
                  <a:lnTo>
                    <a:pt x="397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3;p64"/>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94;p64"/>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95;p64"/>
            <p:cNvSpPr/>
            <p:nvPr/>
          </p:nvSpPr>
          <p:spPr>
            <a:xfrm>
              <a:off x="71165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96;p64"/>
            <p:cNvSpPr/>
            <p:nvPr/>
          </p:nvSpPr>
          <p:spPr>
            <a:xfrm>
              <a:off x="863675" y="3805350"/>
              <a:ext cx="21350" cy="17350"/>
            </a:xfrm>
            <a:custGeom>
              <a:avLst/>
              <a:gdLst/>
              <a:ahLst/>
              <a:cxnLst/>
              <a:rect l="l" t="t" r="r" b="b"/>
              <a:pathLst>
                <a:path w="854" h="694" extrusionOk="0">
                  <a:moveTo>
                    <a:pt x="781" y="0"/>
                  </a:moveTo>
                  <a:cubicBezTo>
                    <a:pt x="767" y="14"/>
                    <a:pt x="348" y="14"/>
                    <a:pt x="16" y="578"/>
                  </a:cubicBezTo>
                  <a:cubicBezTo>
                    <a:pt x="1" y="607"/>
                    <a:pt x="1" y="650"/>
                    <a:pt x="45" y="678"/>
                  </a:cubicBezTo>
                  <a:cubicBezTo>
                    <a:pt x="59" y="678"/>
                    <a:pt x="74" y="693"/>
                    <a:pt x="74" y="693"/>
                  </a:cubicBezTo>
                  <a:cubicBezTo>
                    <a:pt x="103" y="693"/>
                    <a:pt x="131" y="678"/>
                    <a:pt x="145" y="650"/>
                  </a:cubicBezTo>
                  <a:cubicBezTo>
                    <a:pt x="420" y="158"/>
                    <a:pt x="767" y="158"/>
                    <a:pt x="781" y="158"/>
                  </a:cubicBezTo>
                  <a:cubicBezTo>
                    <a:pt x="825" y="158"/>
                    <a:pt x="854" y="116"/>
                    <a:pt x="854" y="87"/>
                  </a:cubicBezTo>
                  <a:cubicBezTo>
                    <a:pt x="854" y="43"/>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97;p64"/>
            <p:cNvSpPr/>
            <p:nvPr/>
          </p:nvSpPr>
          <p:spPr>
            <a:xfrm>
              <a:off x="851050" y="3798825"/>
              <a:ext cx="21325" cy="17000"/>
            </a:xfrm>
            <a:custGeom>
              <a:avLst/>
              <a:gdLst/>
              <a:ahLst/>
              <a:cxnLst/>
              <a:rect l="l" t="t" r="r" b="b"/>
              <a:pathLst>
                <a:path w="853" h="680" extrusionOk="0">
                  <a:moveTo>
                    <a:pt x="781" y="1"/>
                  </a:moveTo>
                  <a:cubicBezTo>
                    <a:pt x="766" y="1"/>
                    <a:pt x="347" y="1"/>
                    <a:pt x="15" y="564"/>
                  </a:cubicBezTo>
                  <a:cubicBezTo>
                    <a:pt x="1" y="608"/>
                    <a:pt x="15" y="651"/>
                    <a:pt x="43" y="666"/>
                  </a:cubicBezTo>
                  <a:cubicBezTo>
                    <a:pt x="59" y="679"/>
                    <a:pt x="72" y="679"/>
                    <a:pt x="87" y="679"/>
                  </a:cubicBezTo>
                  <a:cubicBezTo>
                    <a:pt x="101" y="679"/>
                    <a:pt x="130" y="666"/>
                    <a:pt x="145" y="651"/>
                  </a:cubicBezTo>
                  <a:cubicBezTo>
                    <a:pt x="434" y="159"/>
                    <a:pt x="766" y="145"/>
                    <a:pt x="781" y="145"/>
                  </a:cubicBezTo>
                  <a:cubicBezTo>
                    <a:pt x="824" y="145"/>
                    <a:pt x="853" y="117"/>
                    <a:pt x="853" y="73"/>
                  </a:cubicBezTo>
                  <a:cubicBezTo>
                    <a:pt x="853" y="30"/>
                    <a:pt x="824" y="1"/>
                    <a:pt x="7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98;p64"/>
            <p:cNvSpPr/>
            <p:nvPr/>
          </p:nvSpPr>
          <p:spPr>
            <a:xfrm>
              <a:off x="838400" y="3790900"/>
              <a:ext cx="21350" cy="16975"/>
            </a:xfrm>
            <a:custGeom>
              <a:avLst/>
              <a:gdLst/>
              <a:ahLst/>
              <a:cxnLst/>
              <a:rect l="l" t="t" r="r" b="b"/>
              <a:pathLst>
                <a:path w="854" h="679" extrusionOk="0">
                  <a:moveTo>
                    <a:pt x="781" y="0"/>
                  </a:moveTo>
                  <a:cubicBezTo>
                    <a:pt x="767" y="0"/>
                    <a:pt x="347" y="0"/>
                    <a:pt x="16" y="578"/>
                  </a:cubicBezTo>
                  <a:cubicBezTo>
                    <a:pt x="0" y="607"/>
                    <a:pt x="0" y="650"/>
                    <a:pt x="44" y="665"/>
                  </a:cubicBezTo>
                  <a:cubicBezTo>
                    <a:pt x="58" y="679"/>
                    <a:pt x="58" y="679"/>
                    <a:pt x="73" y="679"/>
                  </a:cubicBezTo>
                  <a:cubicBezTo>
                    <a:pt x="102" y="679"/>
                    <a:pt x="131" y="665"/>
                    <a:pt x="145" y="650"/>
                  </a:cubicBezTo>
                  <a:cubicBezTo>
                    <a:pt x="420" y="145"/>
                    <a:pt x="767" y="145"/>
                    <a:pt x="781" y="145"/>
                  </a:cubicBezTo>
                  <a:cubicBezTo>
                    <a:pt x="825" y="145"/>
                    <a:pt x="853" y="116"/>
                    <a:pt x="853" y="72"/>
                  </a:cubicBezTo>
                  <a:cubicBezTo>
                    <a:pt x="853" y="29"/>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99;p64"/>
            <p:cNvSpPr/>
            <p:nvPr/>
          </p:nvSpPr>
          <p:spPr>
            <a:xfrm>
              <a:off x="724650" y="2854725"/>
              <a:ext cx="358650" cy="892850"/>
            </a:xfrm>
            <a:custGeom>
              <a:avLst/>
              <a:gdLst/>
              <a:ahLst/>
              <a:cxnLst/>
              <a:rect l="l" t="t" r="r" b="b"/>
              <a:pathLst>
                <a:path w="14346" h="35714" extrusionOk="0">
                  <a:moveTo>
                    <a:pt x="13855" y="0"/>
                  </a:moveTo>
                  <a:lnTo>
                    <a:pt x="9347" y="896"/>
                  </a:lnTo>
                  <a:lnTo>
                    <a:pt x="4508" y="1343"/>
                  </a:lnTo>
                  <a:lnTo>
                    <a:pt x="0" y="35554"/>
                  </a:lnTo>
                  <a:lnTo>
                    <a:pt x="4912" y="35685"/>
                  </a:lnTo>
                  <a:lnTo>
                    <a:pt x="9131" y="8466"/>
                  </a:lnTo>
                  <a:lnTo>
                    <a:pt x="7831" y="35698"/>
                  </a:lnTo>
                  <a:lnTo>
                    <a:pt x="12887" y="35713"/>
                  </a:lnTo>
                  <a:lnTo>
                    <a:pt x="14259" y="8957"/>
                  </a:lnTo>
                  <a:cubicBezTo>
                    <a:pt x="14332" y="8004"/>
                    <a:pt x="14346" y="6660"/>
                    <a:pt x="14317" y="5692"/>
                  </a:cubicBezTo>
                  <a:cubicBezTo>
                    <a:pt x="14187" y="1011"/>
                    <a:pt x="13855" y="0"/>
                    <a:pt x="13855"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00;p64"/>
            <p:cNvSpPr/>
            <p:nvPr/>
          </p:nvSpPr>
          <p:spPr>
            <a:xfrm>
              <a:off x="951800" y="3053350"/>
              <a:ext cx="70475" cy="14100"/>
            </a:xfrm>
            <a:custGeom>
              <a:avLst/>
              <a:gdLst/>
              <a:ahLst/>
              <a:cxnLst/>
              <a:rect l="l" t="t" r="r" b="b"/>
              <a:pathLst>
                <a:path w="2819" h="564" extrusionOk="0">
                  <a:moveTo>
                    <a:pt x="2761" y="1"/>
                  </a:moveTo>
                  <a:lnTo>
                    <a:pt x="45" y="477"/>
                  </a:lnTo>
                  <a:cubicBezTo>
                    <a:pt x="16" y="477"/>
                    <a:pt x="1" y="506"/>
                    <a:pt x="1" y="521"/>
                  </a:cubicBezTo>
                  <a:cubicBezTo>
                    <a:pt x="1" y="550"/>
                    <a:pt x="30" y="564"/>
                    <a:pt x="45" y="564"/>
                  </a:cubicBezTo>
                  <a:lnTo>
                    <a:pt x="59" y="564"/>
                  </a:lnTo>
                  <a:lnTo>
                    <a:pt x="2775" y="102"/>
                  </a:lnTo>
                  <a:cubicBezTo>
                    <a:pt x="2804" y="88"/>
                    <a:pt x="2819" y="73"/>
                    <a:pt x="2819" y="44"/>
                  </a:cubicBezTo>
                  <a:cubicBezTo>
                    <a:pt x="2819" y="15"/>
                    <a:pt x="2790" y="1"/>
                    <a:pt x="27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01;p64"/>
            <p:cNvSpPr/>
            <p:nvPr/>
          </p:nvSpPr>
          <p:spPr>
            <a:xfrm>
              <a:off x="1028025" y="2548050"/>
              <a:ext cx="259700" cy="195775"/>
            </a:xfrm>
            <a:custGeom>
              <a:avLst/>
              <a:gdLst/>
              <a:ahLst/>
              <a:cxnLst/>
              <a:rect l="l" t="t" r="r" b="b"/>
              <a:pathLst>
                <a:path w="10388" h="7831" extrusionOk="0">
                  <a:moveTo>
                    <a:pt x="2586" y="1"/>
                  </a:moveTo>
                  <a:lnTo>
                    <a:pt x="1" y="2616"/>
                  </a:lnTo>
                  <a:cubicBezTo>
                    <a:pt x="1" y="2616"/>
                    <a:pt x="4046" y="6026"/>
                    <a:pt x="7903" y="7760"/>
                  </a:cubicBezTo>
                  <a:cubicBezTo>
                    <a:pt x="8015" y="7808"/>
                    <a:pt x="8164" y="7830"/>
                    <a:pt x="8332" y="7830"/>
                  </a:cubicBezTo>
                  <a:cubicBezTo>
                    <a:pt x="8859" y="7830"/>
                    <a:pt x="9565" y="7614"/>
                    <a:pt x="9839" y="7340"/>
                  </a:cubicBezTo>
                  <a:cubicBezTo>
                    <a:pt x="10388" y="6806"/>
                    <a:pt x="10301" y="5895"/>
                    <a:pt x="9666" y="5462"/>
                  </a:cubicBezTo>
                  <a:lnTo>
                    <a:pt x="258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02;p64"/>
            <p:cNvSpPr/>
            <p:nvPr/>
          </p:nvSpPr>
          <p:spPr>
            <a:xfrm>
              <a:off x="986475" y="2508325"/>
              <a:ext cx="183900" cy="184600"/>
            </a:xfrm>
            <a:custGeom>
              <a:avLst/>
              <a:gdLst/>
              <a:ahLst/>
              <a:cxnLst/>
              <a:rect l="l" t="t" r="r" b="b"/>
              <a:pathLst>
                <a:path w="7356" h="7384" extrusionOk="0">
                  <a:moveTo>
                    <a:pt x="1503" y="1"/>
                  </a:moveTo>
                  <a:lnTo>
                    <a:pt x="1" y="5101"/>
                  </a:lnTo>
                  <a:lnTo>
                    <a:pt x="4797" y="7384"/>
                  </a:lnTo>
                  <a:lnTo>
                    <a:pt x="7355" y="3699"/>
                  </a:lnTo>
                  <a:cubicBezTo>
                    <a:pt x="4321" y="1"/>
                    <a:pt x="1503" y="1"/>
                    <a:pt x="150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03;p64"/>
            <p:cNvSpPr/>
            <p:nvPr/>
          </p:nvSpPr>
          <p:spPr>
            <a:xfrm>
              <a:off x="1193450" y="2500750"/>
              <a:ext cx="204800" cy="244950"/>
            </a:xfrm>
            <a:custGeom>
              <a:avLst/>
              <a:gdLst/>
              <a:ahLst/>
              <a:cxnLst/>
              <a:rect l="l" t="t" r="r" b="b"/>
              <a:pathLst>
                <a:path w="8192" h="9798" extrusionOk="0">
                  <a:moveTo>
                    <a:pt x="6574" y="1"/>
                  </a:moveTo>
                  <a:lnTo>
                    <a:pt x="477" y="7484"/>
                  </a:lnTo>
                  <a:cubicBezTo>
                    <a:pt x="1" y="7918"/>
                    <a:pt x="593" y="9074"/>
                    <a:pt x="1170" y="9579"/>
                  </a:cubicBezTo>
                  <a:cubicBezTo>
                    <a:pt x="1300" y="9696"/>
                    <a:pt x="1607" y="9798"/>
                    <a:pt x="1965" y="9798"/>
                  </a:cubicBezTo>
                  <a:cubicBezTo>
                    <a:pt x="2445" y="9798"/>
                    <a:pt x="3017" y="9615"/>
                    <a:pt x="3381" y="9045"/>
                  </a:cubicBezTo>
                  <a:lnTo>
                    <a:pt x="8192" y="1041"/>
                  </a:lnTo>
                  <a:lnTo>
                    <a:pt x="657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04;p64"/>
            <p:cNvSpPr/>
            <p:nvPr/>
          </p:nvSpPr>
          <p:spPr>
            <a:xfrm>
              <a:off x="1357775" y="2446850"/>
              <a:ext cx="62875" cy="70550"/>
            </a:xfrm>
            <a:custGeom>
              <a:avLst/>
              <a:gdLst/>
              <a:ahLst/>
              <a:cxnLst/>
              <a:rect l="l" t="t" r="r" b="b"/>
              <a:pathLst>
                <a:path w="2515" h="2822" extrusionOk="0">
                  <a:moveTo>
                    <a:pt x="2020" y="1"/>
                  </a:moveTo>
                  <a:cubicBezTo>
                    <a:pt x="1978" y="1"/>
                    <a:pt x="1936" y="7"/>
                    <a:pt x="1894" y="19"/>
                  </a:cubicBezTo>
                  <a:lnTo>
                    <a:pt x="565" y="423"/>
                  </a:lnTo>
                  <a:cubicBezTo>
                    <a:pt x="348" y="481"/>
                    <a:pt x="189" y="668"/>
                    <a:pt x="145" y="885"/>
                  </a:cubicBezTo>
                  <a:lnTo>
                    <a:pt x="1" y="2157"/>
                  </a:lnTo>
                  <a:lnTo>
                    <a:pt x="1605" y="2821"/>
                  </a:lnTo>
                  <a:cubicBezTo>
                    <a:pt x="2472" y="1882"/>
                    <a:pt x="1590" y="1174"/>
                    <a:pt x="1590" y="1174"/>
                  </a:cubicBezTo>
                  <a:lnTo>
                    <a:pt x="2226" y="828"/>
                  </a:lnTo>
                  <a:cubicBezTo>
                    <a:pt x="2443" y="712"/>
                    <a:pt x="2515" y="437"/>
                    <a:pt x="2399" y="221"/>
                  </a:cubicBezTo>
                  <a:cubicBezTo>
                    <a:pt x="2319" y="84"/>
                    <a:pt x="2176" y="1"/>
                    <a:pt x="202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05;p64"/>
            <p:cNvSpPr/>
            <p:nvPr/>
          </p:nvSpPr>
          <p:spPr>
            <a:xfrm>
              <a:off x="1371875" y="2394525"/>
              <a:ext cx="59625" cy="65425"/>
            </a:xfrm>
            <a:custGeom>
              <a:avLst/>
              <a:gdLst/>
              <a:ahLst/>
              <a:cxnLst/>
              <a:rect l="l" t="t" r="r" b="b"/>
              <a:pathLst>
                <a:path w="2385" h="2617" extrusionOk="0">
                  <a:moveTo>
                    <a:pt x="2010" y="1"/>
                  </a:moveTo>
                  <a:cubicBezTo>
                    <a:pt x="1910" y="1"/>
                    <a:pt x="1812" y="45"/>
                    <a:pt x="1748" y="132"/>
                  </a:cubicBezTo>
                  <a:lnTo>
                    <a:pt x="1" y="2516"/>
                  </a:lnTo>
                  <a:lnTo>
                    <a:pt x="1214" y="2617"/>
                  </a:lnTo>
                  <a:lnTo>
                    <a:pt x="2312" y="494"/>
                  </a:lnTo>
                  <a:cubicBezTo>
                    <a:pt x="2384" y="349"/>
                    <a:pt x="2355" y="190"/>
                    <a:pt x="2240" y="89"/>
                  </a:cubicBezTo>
                  <a:cubicBezTo>
                    <a:pt x="2175" y="30"/>
                    <a:pt x="2092" y="1"/>
                    <a:pt x="201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06;p64"/>
            <p:cNvSpPr/>
            <p:nvPr/>
          </p:nvSpPr>
          <p:spPr>
            <a:xfrm>
              <a:off x="1391725" y="2436925"/>
              <a:ext cx="51700" cy="58425"/>
            </a:xfrm>
            <a:custGeom>
              <a:avLst/>
              <a:gdLst/>
              <a:ahLst/>
              <a:cxnLst/>
              <a:rect l="l" t="t" r="r" b="b"/>
              <a:pathLst>
                <a:path w="2068" h="2337" extrusionOk="0">
                  <a:moveTo>
                    <a:pt x="1382" y="0"/>
                  </a:moveTo>
                  <a:cubicBezTo>
                    <a:pt x="1345" y="0"/>
                    <a:pt x="1308" y="4"/>
                    <a:pt x="1272" y="11"/>
                  </a:cubicBezTo>
                  <a:lnTo>
                    <a:pt x="608" y="242"/>
                  </a:lnTo>
                  <a:lnTo>
                    <a:pt x="1" y="1514"/>
                  </a:lnTo>
                  <a:lnTo>
                    <a:pt x="1099" y="2337"/>
                  </a:lnTo>
                  <a:lnTo>
                    <a:pt x="1952" y="805"/>
                  </a:lnTo>
                  <a:cubicBezTo>
                    <a:pt x="2067" y="618"/>
                    <a:pt x="2010" y="372"/>
                    <a:pt x="1836" y="227"/>
                  </a:cubicBezTo>
                  <a:lnTo>
                    <a:pt x="1692" y="98"/>
                  </a:lnTo>
                  <a:cubicBezTo>
                    <a:pt x="1605" y="33"/>
                    <a:pt x="1494" y="0"/>
                    <a:pt x="1382"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07;p64"/>
            <p:cNvSpPr/>
            <p:nvPr/>
          </p:nvSpPr>
          <p:spPr>
            <a:xfrm>
              <a:off x="1406550" y="2448375"/>
              <a:ext cx="53825" cy="59975"/>
            </a:xfrm>
            <a:custGeom>
              <a:avLst/>
              <a:gdLst/>
              <a:ahLst/>
              <a:cxnLst/>
              <a:rect l="l" t="t" r="r" b="b"/>
              <a:pathLst>
                <a:path w="2153" h="2399" extrusionOk="0">
                  <a:moveTo>
                    <a:pt x="1243" y="0"/>
                  </a:moveTo>
                  <a:lnTo>
                    <a:pt x="1" y="1691"/>
                  </a:lnTo>
                  <a:lnTo>
                    <a:pt x="954" y="2399"/>
                  </a:lnTo>
                  <a:lnTo>
                    <a:pt x="2052" y="940"/>
                  </a:lnTo>
                  <a:cubicBezTo>
                    <a:pt x="2110" y="867"/>
                    <a:pt x="2139" y="767"/>
                    <a:pt x="2153" y="665"/>
                  </a:cubicBezTo>
                  <a:cubicBezTo>
                    <a:pt x="2153" y="549"/>
                    <a:pt x="2095" y="434"/>
                    <a:pt x="2008" y="347"/>
                  </a:cubicBezTo>
                  <a:lnTo>
                    <a:pt x="1806" y="145"/>
                  </a:lnTo>
                  <a:cubicBezTo>
                    <a:pt x="1719" y="58"/>
                    <a:pt x="1604" y="15"/>
                    <a:pt x="148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08;p64"/>
            <p:cNvSpPr/>
            <p:nvPr/>
          </p:nvSpPr>
          <p:spPr>
            <a:xfrm>
              <a:off x="1416675" y="2463200"/>
              <a:ext cx="53475" cy="47825"/>
            </a:xfrm>
            <a:custGeom>
              <a:avLst/>
              <a:gdLst/>
              <a:ahLst/>
              <a:cxnLst/>
              <a:rect l="l" t="t" r="r" b="b"/>
              <a:pathLst>
                <a:path w="2139" h="1913" extrusionOk="0">
                  <a:moveTo>
                    <a:pt x="1228" y="0"/>
                  </a:moveTo>
                  <a:lnTo>
                    <a:pt x="0" y="1676"/>
                  </a:lnTo>
                  <a:cubicBezTo>
                    <a:pt x="213" y="1836"/>
                    <a:pt x="465" y="1913"/>
                    <a:pt x="715" y="1913"/>
                  </a:cubicBezTo>
                  <a:cubicBezTo>
                    <a:pt x="1075" y="1913"/>
                    <a:pt x="1431" y="1752"/>
                    <a:pt x="1661" y="1445"/>
                  </a:cubicBezTo>
                  <a:lnTo>
                    <a:pt x="2052" y="925"/>
                  </a:lnTo>
                  <a:cubicBezTo>
                    <a:pt x="2110" y="852"/>
                    <a:pt x="2138" y="752"/>
                    <a:pt x="2138" y="650"/>
                  </a:cubicBezTo>
                  <a:cubicBezTo>
                    <a:pt x="2138" y="534"/>
                    <a:pt x="2095" y="419"/>
                    <a:pt x="2008" y="332"/>
                  </a:cubicBezTo>
                  <a:lnTo>
                    <a:pt x="1792" y="130"/>
                  </a:lnTo>
                  <a:cubicBezTo>
                    <a:pt x="1719" y="43"/>
                    <a:pt x="1603" y="0"/>
                    <a:pt x="1474"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09;p64"/>
            <p:cNvSpPr/>
            <p:nvPr/>
          </p:nvSpPr>
          <p:spPr>
            <a:xfrm>
              <a:off x="1357775" y="2469700"/>
              <a:ext cx="87100" cy="61675"/>
            </a:xfrm>
            <a:custGeom>
              <a:avLst/>
              <a:gdLst/>
              <a:ahLst/>
              <a:cxnLst/>
              <a:rect l="l" t="t" r="r" b="b"/>
              <a:pathLst>
                <a:path w="3484" h="2467" extrusionOk="0">
                  <a:moveTo>
                    <a:pt x="868" y="0"/>
                  </a:moveTo>
                  <a:lnTo>
                    <a:pt x="1" y="1243"/>
                  </a:lnTo>
                  <a:lnTo>
                    <a:pt x="1114" y="2124"/>
                  </a:lnTo>
                  <a:cubicBezTo>
                    <a:pt x="1364" y="2354"/>
                    <a:pt x="1681" y="2467"/>
                    <a:pt x="1998" y="2467"/>
                  </a:cubicBezTo>
                  <a:cubicBezTo>
                    <a:pt x="2357" y="2467"/>
                    <a:pt x="2716" y="2321"/>
                    <a:pt x="2977" y="2037"/>
                  </a:cubicBezTo>
                  <a:lnTo>
                    <a:pt x="3483" y="1474"/>
                  </a:lnTo>
                  <a:lnTo>
                    <a:pt x="2905" y="665"/>
                  </a:lnTo>
                  <a:lnTo>
                    <a:pt x="196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10;p64"/>
            <p:cNvSpPr/>
            <p:nvPr/>
          </p:nvSpPr>
          <p:spPr>
            <a:xfrm>
              <a:off x="1372600" y="2443225"/>
              <a:ext cx="52775" cy="66225"/>
            </a:xfrm>
            <a:custGeom>
              <a:avLst/>
              <a:gdLst/>
              <a:ahLst/>
              <a:cxnLst/>
              <a:rect l="l" t="t" r="r" b="b"/>
              <a:pathLst>
                <a:path w="2111" h="2649" extrusionOk="0">
                  <a:moveTo>
                    <a:pt x="1626" y="0"/>
                  </a:moveTo>
                  <a:cubicBezTo>
                    <a:pt x="1585" y="0"/>
                    <a:pt x="1544" y="6"/>
                    <a:pt x="1503" y="19"/>
                  </a:cubicBezTo>
                  <a:lnTo>
                    <a:pt x="43" y="495"/>
                  </a:lnTo>
                  <a:cubicBezTo>
                    <a:pt x="15" y="510"/>
                    <a:pt x="1" y="539"/>
                    <a:pt x="15" y="568"/>
                  </a:cubicBezTo>
                  <a:cubicBezTo>
                    <a:pt x="30" y="582"/>
                    <a:pt x="43" y="597"/>
                    <a:pt x="72" y="597"/>
                  </a:cubicBezTo>
                  <a:lnTo>
                    <a:pt x="1532" y="120"/>
                  </a:lnTo>
                  <a:cubicBezTo>
                    <a:pt x="1565" y="109"/>
                    <a:pt x="1599" y="104"/>
                    <a:pt x="1633" y="104"/>
                  </a:cubicBezTo>
                  <a:cubicBezTo>
                    <a:pt x="1777" y="104"/>
                    <a:pt x="1919" y="199"/>
                    <a:pt x="1966" y="351"/>
                  </a:cubicBezTo>
                  <a:cubicBezTo>
                    <a:pt x="2008" y="481"/>
                    <a:pt x="1951" y="640"/>
                    <a:pt x="1850" y="727"/>
                  </a:cubicBezTo>
                  <a:lnTo>
                    <a:pt x="968" y="1275"/>
                  </a:lnTo>
                  <a:cubicBezTo>
                    <a:pt x="954" y="1275"/>
                    <a:pt x="939" y="1304"/>
                    <a:pt x="939" y="1319"/>
                  </a:cubicBezTo>
                  <a:cubicBezTo>
                    <a:pt x="954" y="1333"/>
                    <a:pt x="954" y="1348"/>
                    <a:pt x="968" y="1362"/>
                  </a:cubicBezTo>
                  <a:cubicBezTo>
                    <a:pt x="983" y="1362"/>
                    <a:pt x="1257" y="1493"/>
                    <a:pt x="1330" y="1796"/>
                  </a:cubicBezTo>
                  <a:cubicBezTo>
                    <a:pt x="1388" y="2027"/>
                    <a:pt x="1301" y="2287"/>
                    <a:pt x="1099" y="2576"/>
                  </a:cubicBezTo>
                  <a:cubicBezTo>
                    <a:pt x="1084" y="2591"/>
                    <a:pt x="1084" y="2620"/>
                    <a:pt x="1113" y="2634"/>
                  </a:cubicBezTo>
                  <a:cubicBezTo>
                    <a:pt x="1113" y="2649"/>
                    <a:pt x="1128" y="2649"/>
                    <a:pt x="1141" y="2649"/>
                  </a:cubicBezTo>
                  <a:cubicBezTo>
                    <a:pt x="1156" y="2649"/>
                    <a:pt x="1170" y="2634"/>
                    <a:pt x="1170" y="2634"/>
                  </a:cubicBezTo>
                  <a:cubicBezTo>
                    <a:pt x="1402" y="2316"/>
                    <a:pt x="1474" y="2027"/>
                    <a:pt x="1417" y="1767"/>
                  </a:cubicBezTo>
                  <a:cubicBezTo>
                    <a:pt x="1359" y="1522"/>
                    <a:pt x="1185" y="1377"/>
                    <a:pt x="1084" y="1319"/>
                  </a:cubicBezTo>
                  <a:lnTo>
                    <a:pt x="1908" y="799"/>
                  </a:lnTo>
                  <a:cubicBezTo>
                    <a:pt x="2052" y="684"/>
                    <a:pt x="2110" y="495"/>
                    <a:pt x="2052" y="322"/>
                  </a:cubicBezTo>
                  <a:cubicBezTo>
                    <a:pt x="1992" y="132"/>
                    <a:pt x="1816" y="0"/>
                    <a:pt x="162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11;p64"/>
            <p:cNvSpPr/>
            <p:nvPr/>
          </p:nvSpPr>
          <p:spPr>
            <a:xfrm>
              <a:off x="804450" y="2497150"/>
              <a:ext cx="292225" cy="446050"/>
            </a:xfrm>
            <a:custGeom>
              <a:avLst/>
              <a:gdLst/>
              <a:ahLst/>
              <a:cxnLst/>
              <a:rect l="l" t="t" r="r" b="b"/>
              <a:pathLst>
                <a:path w="11689" h="17842" extrusionOk="0">
                  <a:moveTo>
                    <a:pt x="5953" y="0"/>
                  </a:moveTo>
                  <a:lnTo>
                    <a:pt x="5361" y="58"/>
                  </a:lnTo>
                  <a:cubicBezTo>
                    <a:pt x="4090" y="159"/>
                    <a:pt x="2832" y="448"/>
                    <a:pt x="1647" y="925"/>
                  </a:cubicBezTo>
                  <a:cubicBezTo>
                    <a:pt x="1358" y="1041"/>
                    <a:pt x="1085" y="1156"/>
                    <a:pt x="825" y="1301"/>
                  </a:cubicBezTo>
                  <a:cubicBezTo>
                    <a:pt x="0" y="1734"/>
                    <a:pt x="578" y="2659"/>
                    <a:pt x="694" y="3612"/>
                  </a:cubicBezTo>
                  <a:lnTo>
                    <a:pt x="998" y="16788"/>
                  </a:lnTo>
                  <a:cubicBezTo>
                    <a:pt x="998" y="16788"/>
                    <a:pt x="3428" y="17842"/>
                    <a:pt x="6375" y="17842"/>
                  </a:cubicBezTo>
                  <a:cubicBezTo>
                    <a:pt x="7928" y="17842"/>
                    <a:pt x="9623" y="17550"/>
                    <a:pt x="11183" y="16657"/>
                  </a:cubicBezTo>
                  <a:lnTo>
                    <a:pt x="11587" y="4031"/>
                  </a:lnTo>
                  <a:cubicBezTo>
                    <a:pt x="11689" y="2701"/>
                    <a:pt x="11140" y="954"/>
                    <a:pt x="9897" y="636"/>
                  </a:cubicBezTo>
                  <a:cubicBezTo>
                    <a:pt x="8322" y="260"/>
                    <a:pt x="6675" y="43"/>
                    <a:pt x="59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12;p64"/>
            <p:cNvSpPr/>
            <p:nvPr/>
          </p:nvSpPr>
          <p:spPr>
            <a:xfrm>
              <a:off x="894750" y="2497125"/>
              <a:ext cx="117425" cy="59625"/>
            </a:xfrm>
            <a:custGeom>
              <a:avLst/>
              <a:gdLst/>
              <a:ahLst/>
              <a:cxnLst/>
              <a:rect l="l" t="t" r="r" b="b"/>
              <a:pathLst>
                <a:path w="4697" h="2385" extrusionOk="0">
                  <a:moveTo>
                    <a:pt x="2271" y="1"/>
                  </a:moveTo>
                  <a:cubicBezTo>
                    <a:pt x="1999" y="1"/>
                    <a:pt x="979" y="22"/>
                    <a:pt x="0" y="319"/>
                  </a:cubicBezTo>
                  <a:lnTo>
                    <a:pt x="3685" y="2385"/>
                  </a:lnTo>
                  <a:cubicBezTo>
                    <a:pt x="4566" y="1113"/>
                    <a:pt x="4696" y="304"/>
                    <a:pt x="4696" y="304"/>
                  </a:cubicBezTo>
                  <a:cubicBezTo>
                    <a:pt x="4696" y="304"/>
                    <a:pt x="3757" y="59"/>
                    <a:pt x="2341" y="1"/>
                  </a:cubicBezTo>
                  <a:cubicBezTo>
                    <a:pt x="2341" y="1"/>
                    <a:pt x="2316" y="1"/>
                    <a:pt x="227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13;p64"/>
            <p:cNvSpPr/>
            <p:nvPr/>
          </p:nvSpPr>
          <p:spPr>
            <a:xfrm>
              <a:off x="1089775" y="2612350"/>
              <a:ext cx="5100" cy="75150"/>
            </a:xfrm>
            <a:custGeom>
              <a:avLst/>
              <a:gdLst/>
              <a:ahLst/>
              <a:cxnLst/>
              <a:rect l="l" t="t" r="r" b="b"/>
              <a:pathLst>
                <a:path w="204" h="3006" extrusionOk="0">
                  <a:moveTo>
                    <a:pt x="131" y="0"/>
                  </a:moveTo>
                  <a:cubicBezTo>
                    <a:pt x="103" y="0"/>
                    <a:pt x="74" y="29"/>
                    <a:pt x="74" y="73"/>
                  </a:cubicBezTo>
                  <a:lnTo>
                    <a:pt x="1" y="2934"/>
                  </a:lnTo>
                  <a:cubicBezTo>
                    <a:pt x="1" y="2977"/>
                    <a:pt x="30" y="3005"/>
                    <a:pt x="59" y="3005"/>
                  </a:cubicBezTo>
                  <a:cubicBezTo>
                    <a:pt x="88" y="3005"/>
                    <a:pt x="116" y="2977"/>
                    <a:pt x="116" y="2934"/>
                  </a:cubicBezTo>
                  <a:lnTo>
                    <a:pt x="203" y="73"/>
                  </a:lnTo>
                  <a:cubicBezTo>
                    <a:pt x="203" y="29"/>
                    <a:pt x="174" y="0"/>
                    <a:pt x="13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14;p64"/>
            <p:cNvSpPr/>
            <p:nvPr/>
          </p:nvSpPr>
          <p:spPr>
            <a:xfrm>
              <a:off x="635075" y="2680625"/>
              <a:ext cx="167225" cy="222850"/>
            </a:xfrm>
            <a:custGeom>
              <a:avLst/>
              <a:gdLst/>
              <a:ahLst/>
              <a:cxnLst/>
              <a:rect l="l" t="t" r="r" b="b"/>
              <a:pathLst>
                <a:path w="6689" h="8914" extrusionOk="0">
                  <a:moveTo>
                    <a:pt x="1821" y="1"/>
                  </a:moveTo>
                  <a:lnTo>
                    <a:pt x="0" y="3453"/>
                  </a:lnTo>
                  <a:lnTo>
                    <a:pt x="5375" y="8914"/>
                  </a:lnTo>
                  <a:lnTo>
                    <a:pt x="6689" y="7426"/>
                  </a:lnTo>
                  <a:lnTo>
                    <a:pt x="182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15;p64"/>
            <p:cNvSpPr/>
            <p:nvPr/>
          </p:nvSpPr>
          <p:spPr>
            <a:xfrm>
              <a:off x="769425" y="2820800"/>
              <a:ext cx="151350" cy="117400"/>
            </a:xfrm>
            <a:custGeom>
              <a:avLst/>
              <a:gdLst/>
              <a:ahLst/>
              <a:cxnLst/>
              <a:rect l="l" t="t" r="r" b="b"/>
              <a:pathLst>
                <a:path w="6054" h="4696" extrusionOk="0">
                  <a:moveTo>
                    <a:pt x="3539" y="1"/>
                  </a:moveTo>
                  <a:cubicBezTo>
                    <a:pt x="3452" y="1"/>
                    <a:pt x="3365" y="30"/>
                    <a:pt x="3295" y="86"/>
                  </a:cubicBezTo>
                  <a:lnTo>
                    <a:pt x="1243" y="1762"/>
                  </a:lnTo>
                  <a:lnTo>
                    <a:pt x="1" y="3307"/>
                  </a:lnTo>
                  <a:cubicBezTo>
                    <a:pt x="772" y="3999"/>
                    <a:pt x="1360" y="4211"/>
                    <a:pt x="1789" y="4211"/>
                  </a:cubicBezTo>
                  <a:cubicBezTo>
                    <a:pt x="1987" y="4211"/>
                    <a:pt x="2151" y="4166"/>
                    <a:pt x="2283" y="4102"/>
                  </a:cubicBezTo>
                  <a:cubicBezTo>
                    <a:pt x="2341" y="4131"/>
                    <a:pt x="2384" y="4145"/>
                    <a:pt x="2442" y="4160"/>
                  </a:cubicBezTo>
                  <a:lnTo>
                    <a:pt x="4161" y="4665"/>
                  </a:lnTo>
                  <a:cubicBezTo>
                    <a:pt x="4206" y="4686"/>
                    <a:pt x="4254" y="4696"/>
                    <a:pt x="4300" y="4696"/>
                  </a:cubicBezTo>
                  <a:cubicBezTo>
                    <a:pt x="4418" y="4696"/>
                    <a:pt x="4533" y="4631"/>
                    <a:pt x="4595" y="4507"/>
                  </a:cubicBezTo>
                  <a:cubicBezTo>
                    <a:pt x="4653" y="4391"/>
                    <a:pt x="4667" y="4203"/>
                    <a:pt x="4335" y="4029"/>
                  </a:cubicBezTo>
                  <a:lnTo>
                    <a:pt x="4335" y="4029"/>
                  </a:lnTo>
                  <a:lnTo>
                    <a:pt x="4667" y="4203"/>
                  </a:lnTo>
                  <a:cubicBezTo>
                    <a:pt x="4713" y="4226"/>
                    <a:pt x="4761" y="4237"/>
                    <a:pt x="4807" y="4237"/>
                  </a:cubicBezTo>
                  <a:cubicBezTo>
                    <a:pt x="4934" y="4237"/>
                    <a:pt x="5052" y="4156"/>
                    <a:pt x="5115" y="4029"/>
                  </a:cubicBezTo>
                  <a:cubicBezTo>
                    <a:pt x="5187" y="3885"/>
                    <a:pt x="5100" y="3682"/>
                    <a:pt x="4898" y="3553"/>
                  </a:cubicBezTo>
                  <a:lnTo>
                    <a:pt x="4898" y="3553"/>
                  </a:lnTo>
                  <a:lnTo>
                    <a:pt x="5158" y="3654"/>
                  </a:lnTo>
                  <a:cubicBezTo>
                    <a:pt x="5204" y="3675"/>
                    <a:pt x="5252" y="3685"/>
                    <a:pt x="5299" y="3685"/>
                  </a:cubicBezTo>
                  <a:cubicBezTo>
                    <a:pt x="5443" y="3685"/>
                    <a:pt x="5576" y="3590"/>
                    <a:pt x="5620" y="3437"/>
                  </a:cubicBezTo>
                  <a:cubicBezTo>
                    <a:pt x="5693" y="3264"/>
                    <a:pt x="5591" y="3062"/>
                    <a:pt x="5433" y="2989"/>
                  </a:cubicBezTo>
                  <a:lnTo>
                    <a:pt x="5071" y="2787"/>
                  </a:lnTo>
                  <a:lnTo>
                    <a:pt x="5504" y="2902"/>
                  </a:lnTo>
                  <a:cubicBezTo>
                    <a:pt x="5545" y="2917"/>
                    <a:pt x="5588" y="2924"/>
                    <a:pt x="5629" y="2924"/>
                  </a:cubicBezTo>
                  <a:cubicBezTo>
                    <a:pt x="5793" y="2924"/>
                    <a:pt x="5950" y="2816"/>
                    <a:pt x="5996" y="2642"/>
                  </a:cubicBezTo>
                  <a:cubicBezTo>
                    <a:pt x="6053" y="2455"/>
                    <a:pt x="5953" y="2253"/>
                    <a:pt x="5793" y="2166"/>
                  </a:cubicBezTo>
                  <a:lnTo>
                    <a:pt x="3699" y="1068"/>
                  </a:lnTo>
                  <a:lnTo>
                    <a:pt x="3915" y="591"/>
                  </a:lnTo>
                  <a:cubicBezTo>
                    <a:pt x="3988" y="417"/>
                    <a:pt x="3944" y="215"/>
                    <a:pt x="3800" y="100"/>
                  </a:cubicBezTo>
                  <a:cubicBezTo>
                    <a:pt x="3725" y="33"/>
                    <a:pt x="3632" y="1"/>
                    <a:pt x="3539"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16;p64"/>
            <p:cNvSpPr/>
            <p:nvPr/>
          </p:nvSpPr>
          <p:spPr>
            <a:xfrm>
              <a:off x="866950" y="2875875"/>
              <a:ext cx="33250" cy="17150"/>
            </a:xfrm>
            <a:custGeom>
              <a:avLst/>
              <a:gdLst/>
              <a:ahLst/>
              <a:cxnLst/>
              <a:rect l="l" t="t" r="r" b="b"/>
              <a:pathLst>
                <a:path w="1330" h="686" extrusionOk="0">
                  <a:moveTo>
                    <a:pt x="48" y="0"/>
                  </a:moveTo>
                  <a:cubicBezTo>
                    <a:pt x="29" y="0"/>
                    <a:pt x="14" y="10"/>
                    <a:pt x="14" y="21"/>
                  </a:cubicBezTo>
                  <a:cubicBezTo>
                    <a:pt x="0" y="35"/>
                    <a:pt x="14" y="64"/>
                    <a:pt x="29" y="79"/>
                  </a:cubicBezTo>
                  <a:lnTo>
                    <a:pt x="1257" y="670"/>
                  </a:lnTo>
                  <a:cubicBezTo>
                    <a:pt x="1272" y="685"/>
                    <a:pt x="1272" y="685"/>
                    <a:pt x="1286" y="685"/>
                  </a:cubicBezTo>
                  <a:cubicBezTo>
                    <a:pt x="1301" y="685"/>
                    <a:pt x="1315" y="670"/>
                    <a:pt x="1315" y="657"/>
                  </a:cubicBezTo>
                  <a:cubicBezTo>
                    <a:pt x="1330" y="642"/>
                    <a:pt x="1315" y="613"/>
                    <a:pt x="1301" y="599"/>
                  </a:cubicBezTo>
                  <a:lnTo>
                    <a:pt x="72" y="6"/>
                  </a:lnTo>
                  <a:cubicBezTo>
                    <a:pt x="64" y="2"/>
                    <a:pt x="55" y="0"/>
                    <a:pt x="48"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17;p64"/>
            <p:cNvSpPr/>
            <p:nvPr/>
          </p:nvSpPr>
          <p:spPr>
            <a:xfrm>
              <a:off x="859725" y="2895000"/>
              <a:ext cx="32150" cy="14975"/>
            </a:xfrm>
            <a:custGeom>
              <a:avLst/>
              <a:gdLst/>
              <a:ahLst/>
              <a:cxnLst/>
              <a:rect l="l" t="t" r="r" b="b"/>
              <a:pathLst>
                <a:path w="1286" h="599" extrusionOk="0">
                  <a:moveTo>
                    <a:pt x="47" y="1"/>
                  </a:moveTo>
                  <a:cubicBezTo>
                    <a:pt x="29" y="1"/>
                    <a:pt x="14" y="11"/>
                    <a:pt x="14" y="21"/>
                  </a:cubicBezTo>
                  <a:cubicBezTo>
                    <a:pt x="0" y="50"/>
                    <a:pt x="14" y="79"/>
                    <a:pt x="29" y="79"/>
                  </a:cubicBezTo>
                  <a:lnTo>
                    <a:pt x="1214" y="599"/>
                  </a:lnTo>
                  <a:lnTo>
                    <a:pt x="1243" y="599"/>
                  </a:lnTo>
                  <a:cubicBezTo>
                    <a:pt x="1257" y="599"/>
                    <a:pt x="1272" y="585"/>
                    <a:pt x="1272" y="570"/>
                  </a:cubicBezTo>
                  <a:cubicBezTo>
                    <a:pt x="1286" y="556"/>
                    <a:pt x="1272" y="527"/>
                    <a:pt x="1257" y="512"/>
                  </a:cubicBezTo>
                  <a:lnTo>
                    <a:pt x="72" y="7"/>
                  </a:lnTo>
                  <a:cubicBezTo>
                    <a:pt x="64" y="3"/>
                    <a:pt x="55" y="1"/>
                    <a:pt x="47"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18;p64"/>
            <p:cNvSpPr/>
            <p:nvPr/>
          </p:nvSpPr>
          <p:spPr>
            <a:xfrm>
              <a:off x="854300" y="2911400"/>
              <a:ext cx="27475" cy="12300"/>
            </a:xfrm>
            <a:custGeom>
              <a:avLst/>
              <a:gdLst/>
              <a:ahLst/>
              <a:cxnLst/>
              <a:rect l="l" t="t" r="r" b="b"/>
              <a:pathLst>
                <a:path w="1099" h="492" extrusionOk="0">
                  <a:moveTo>
                    <a:pt x="58" y="1"/>
                  </a:moveTo>
                  <a:cubicBezTo>
                    <a:pt x="44" y="1"/>
                    <a:pt x="15" y="1"/>
                    <a:pt x="0" y="30"/>
                  </a:cubicBezTo>
                  <a:cubicBezTo>
                    <a:pt x="0" y="45"/>
                    <a:pt x="15" y="73"/>
                    <a:pt x="29" y="73"/>
                  </a:cubicBezTo>
                  <a:lnTo>
                    <a:pt x="1040" y="492"/>
                  </a:lnTo>
                  <a:lnTo>
                    <a:pt x="1055" y="492"/>
                  </a:lnTo>
                  <a:cubicBezTo>
                    <a:pt x="1069" y="492"/>
                    <a:pt x="1084" y="478"/>
                    <a:pt x="1084" y="463"/>
                  </a:cubicBezTo>
                  <a:cubicBezTo>
                    <a:pt x="1098" y="449"/>
                    <a:pt x="1084" y="420"/>
                    <a:pt x="1069" y="420"/>
                  </a:cubicBezTo>
                  <a:lnTo>
                    <a:pt x="58"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19;p64"/>
            <p:cNvSpPr/>
            <p:nvPr/>
          </p:nvSpPr>
          <p:spPr>
            <a:xfrm>
              <a:off x="617000" y="2542600"/>
              <a:ext cx="254650" cy="238375"/>
            </a:xfrm>
            <a:custGeom>
              <a:avLst/>
              <a:gdLst/>
              <a:ahLst/>
              <a:cxnLst/>
              <a:rect l="l" t="t" r="r" b="b"/>
              <a:pathLst>
                <a:path w="10186" h="9535" extrusionOk="0">
                  <a:moveTo>
                    <a:pt x="7978" y="1"/>
                  </a:moveTo>
                  <a:cubicBezTo>
                    <a:pt x="7438" y="1"/>
                    <a:pt x="6901" y="232"/>
                    <a:pt x="6516" y="681"/>
                  </a:cubicBezTo>
                  <a:lnTo>
                    <a:pt x="694" y="6576"/>
                  </a:lnTo>
                  <a:cubicBezTo>
                    <a:pt x="1" y="7371"/>
                    <a:pt x="145" y="8627"/>
                    <a:pt x="1012" y="9234"/>
                  </a:cubicBezTo>
                  <a:cubicBezTo>
                    <a:pt x="1300" y="9436"/>
                    <a:pt x="1629" y="9534"/>
                    <a:pt x="1957" y="9534"/>
                  </a:cubicBezTo>
                  <a:cubicBezTo>
                    <a:pt x="2403" y="9534"/>
                    <a:pt x="2846" y="9352"/>
                    <a:pt x="3179" y="9003"/>
                  </a:cubicBezTo>
                  <a:lnTo>
                    <a:pt x="9377" y="3470"/>
                  </a:lnTo>
                  <a:cubicBezTo>
                    <a:pt x="10186" y="2603"/>
                    <a:pt x="10114" y="1201"/>
                    <a:pt x="9203" y="450"/>
                  </a:cubicBezTo>
                  <a:cubicBezTo>
                    <a:pt x="8844" y="148"/>
                    <a:pt x="8410" y="1"/>
                    <a:pt x="7978"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20;p64"/>
            <p:cNvSpPr/>
            <p:nvPr/>
          </p:nvSpPr>
          <p:spPr>
            <a:xfrm>
              <a:off x="715250" y="2516650"/>
              <a:ext cx="166900" cy="191450"/>
            </a:xfrm>
            <a:custGeom>
              <a:avLst/>
              <a:gdLst/>
              <a:ahLst/>
              <a:cxnLst/>
              <a:rect l="l" t="t" r="r" b="b"/>
              <a:pathLst>
                <a:path w="6676" h="7658" extrusionOk="0">
                  <a:moveTo>
                    <a:pt x="5577" y="0"/>
                  </a:moveTo>
                  <a:cubicBezTo>
                    <a:pt x="5577" y="0"/>
                    <a:pt x="3092" y="506"/>
                    <a:pt x="1" y="4335"/>
                  </a:cubicBezTo>
                  <a:lnTo>
                    <a:pt x="2948" y="7657"/>
                  </a:lnTo>
                  <a:lnTo>
                    <a:pt x="6675" y="4884"/>
                  </a:lnTo>
                  <a:lnTo>
                    <a:pt x="557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21;p64"/>
            <p:cNvSpPr/>
            <p:nvPr/>
          </p:nvSpPr>
          <p:spPr>
            <a:xfrm>
              <a:off x="822150" y="2643375"/>
              <a:ext cx="53850" cy="40500"/>
            </a:xfrm>
            <a:custGeom>
              <a:avLst/>
              <a:gdLst/>
              <a:ahLst/>
              <a:cxnLst/>
              <a:rect l="l" t="t" r="r" b="b"/>
              <a:pathLst>
                <a:path w="2154" h="1620" extrusionOk="0">
                  <a:moveTo>
                    <a:pt x="2075" y="1"/>
                  </a:moveTo>
                  <a:cubicBezTo>
                    <a:pt x="2062" y="1"/>
                    <a:pt x="2049" y="6"/>
                    <a:pt x="2037" y="17"/>
                  </a:cubicBezTo>
                  <a:lnTo>
                    <a:pt x="30" y="1504"/>
                  </a:lnTo>
                  <a:cubicBezTo>
                    <a:pt x="1" y="1519"/>
                    <a:pt x="1" y="1562"/>
                    <a:pt x="15" y="1591"/>
                  </a:cubicBezTo>
                  <a:cubicBezTo>
                    <a:pt x="30" y="1606"/>
                    <a:pt x="44" y="1620"/>
                    <a:pt x="73" y="1620"/>
                  </a:cubicBezTo>
                  <a:cubicBezTo>
                    <a:pt x="88" y="1620"/>
                    <a:pt x="88" y="1606"/>
                    <a:pt x="101" y="1606"/>
                  </a:cubicBezTo>
                  <a:lnTo>
                    <a:pt x="2110" y="117"/>
                  </a:lnTo>
                  <a:cubicBezTo>
                    <a:pt x="2139" y="89"/>
                    <a:pt x="2153" y="46"/>
                    <a:pt x="2124" y="31"/>
                  </a:cubicBezTo>
                  <a:cubicBezTo>
                    <a:pt x="2116" y="13"/>
                    <a:pt x="2096" y="1"/>
                    <a:pt x="207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22;p64"/>
            <p:cNvSpPr/>
            <p:nvPr/>
          </p:nvSpPr>
          <p:spPr>
            <a:xfrm>
              <a:off x="847325" y="2221250"/>
              <a:ext cx="210700" cy="176950"/>
            </a:xfrm>
            <a:custGeom>
              <a:avLst/>
              <a:gdLst/>
              <a:ahLst/>
              <a:cxnLst/>
              <a:rect l="l" t="t" r="r" b="b"/>
              <a:pathLst>
                <a:path w="8428" h="7078" extrusionOk="0">
                  <a:moveTo>
                    <a:pt x="4022" y="1"/>
                  </a:moveTo>
                  <a:cubicBezTo>
                    <a:pt x="1756" y="1"/>
                    <a:pt x="0" y="1347"/>
                    <a:pt x="713" y="3711"/>
                  </a:cubicBezTo>
                  <a:cubicBezTo>
                    <a:pt x="1248" y="5489"/>
                    <a:pt x="2475" y="7078"/>
                    <a:pt x="4469" y="7078"/>
                  </a:cubicBezTo>
                  <a:cubicBezTo>
                    <a:pt x="6463" y="7078"/>
                    <a:pt x="8052" y="4997"/>
                    <a:pt x="8240" y="3148"/>
                  </a:cubicBezTo>
                  <a:cubicBezTo>
                    <a:pt x="8427" y="1154"/>
                    <a:pt x="6333" y="317"/>
                    <a:pt x="5105" y="99"/>
                  </a:cubicBezTo>
                  <a:cubicBezTo>
                    <a:pt x="4736" y="33"/>
                    <a:pt x="4373" y="1"/>
                    <a:pt x="40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23;p64"/>
            <p:cNvSpPr/>
            <p:nvPr/>
          </p:nvSpPr>
          <p:spPr>
            <a:xfrm>
              <a:off x="920750" y="2381200"/>
              <a:ext cx="70475" cy="136925"/>
            </a:xfrm>
            <a:custGeom>
              <a:avLst/>
              <a:gdLst/>
              <a:ahLst/>
              <a:cxnLst/>
              <a:rect l="l" t="t" r="r" b="b"/>
              <a:pathLst>
                <a:path w="2819" h="5477" extrusionOk="0">
                  <a:moveTo>
                    <a:pt x="536" y="0"/>
                  </a:moveTo>
                  <a:lnTo>
                    <a:pt x="0" y="5461"/>
                  </a:lnTo>
                  <a:lnTo>
                    <a:pt x="2818" y="5476"/>
                  </a:lnTo>
                  <a:lnTo>
                    <a:pt x="2818" y="5476"/>
                  </a:lnTo>
                  <a:lnTo>
                    <a:pt x="2674" y="578"/>
                  </a:lnTo>
                  <a:lnTo>
                    <a:pt x="53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24;p64"/>
            <p:cNvSpPr/>
            <p:nvPr/>
          </p:nvSpPr>
          <p:spPr>
            <a:xfrm>
              <a:off x="943875" y="2404300"/>
              <a:ext cx="46250" cy="72650"/>
            </a:xfrm>
            <a:custGeom>
              <a:avLst/>
              <a:gdLst/>
              <a:ahLst/>
              <a:cxnLst/>
              <a:rect l="l" t="t" r="r" b="b"/>
              <a:pathLst>
                <a:path w="1850" h="2906" extrusionOk="0">
                  <a:moveTo>
                    <a:pt x="1749" y="1"/>
                  </a:moveTo>
                  <a:lnTo>
                    <a:pt x="0" y="709"/>
                  </a:lnTo>
                  <a:lnTo>
                    <a:pt x="1849" y="2905"/>
                  </a:lnTo>
                  <a:lnTo>
                    <a:pt x="17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25;p64"/>
            <p:cNvSpPr/>
            <p:nvPr/>
          </p:nvSpPr>
          <p:spPr>
            <a:xfrm>
              <a:off x="872000" y="2245550"/>
              <a:ext cx="176625" cy="194375"/>
            </a:xfrm>
            <a:custGeom>
              <a:avLst/>
              <a:gdLst/>
              <a:ahLst/>
              <a:cxnLst/>
              <a:rect l="l" t="t" r="r" b="b"/>
              <a:pathLst>
                <a:path w="7065" h="7775" extrusionOk="0">
                  <a:moveTo>
                    <a:pt x="4025" y="0"/>
                  </a:moveTo>
                  <a:cubicBezTo>
                    <a:pt x="3654" y="0"/>
                    <a:pt x="3281" y="52"/>
                    <a:pt x="2919" y="154"/>
                  </a:cubicBezTo>
                  <a:cubicBezTo>
                    <a:pt x="1" y="948"/>
                    <a:pt x="1301" y="4010"/>
                    <a:pt x="1301" y="4010"/>
                  </a:cubicBezTo>
                  <a:lnTo>
                    <a:pt x="1777" y="5383"/>
                  </a:lnTo>
                  <a:cubicBezTo>
                    <a:pt x="1879" y="5875"/>
                    <a:pt x="2283" y="6900"/>
                    <a:pt x="2702" y="7146"/>
                  </a:cubicBezTo>
                  <a:cubicBezTo>
                    <a:pt x="3401" y="7554"/>
                    <a:pt x="3940" y="7774"/>
                    <a:pt x="4484" y="7774"/>
                  </a:cubicBezTo>
                  <a:cubicBezTo>
                    <a:pt x="4806" y="7774"/>
                    <a:pt x="5130" y="7697"/>
                    <a:pt x="5491" y="7536"/>
                  </a:cubicBezTo>
                  <a:cubicBezTo>
                    <a:pt x="6762" y="6958"/>
                    <a:pt x="7065" y="4892"/>
                    <a:pt x="6849" y="2335"/>
                  </a:cubicBezTo>
                  <a:cubicBezTo>
                    <a:pt x="6718" y="789"/>
                    <a:pt x="5649" y="254"/>
                    <a:pt x="4811" y="81"/>
                  </a:cubicBezTo>
                  <a:cubicBezTo>
                    <a:pt x="4553" y="27"/>
                    <a:pt x="4289" y="0"/>
                    <a:pt x="402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26;p64"/>
            <p:cNvSpPr/>
            <p:nvPr/>
          </p:nvSpPr>
          <p:spPr>
            <a:xfrm>
              <a:off x="877775" y="2264550"/>
              <a:ext cx="70450" cy="100050"/>
            </a:xfrm>
            <a:custGeom>
              <a:avLst/>
              <a:gdLst/>
              <a:ahLst/>
              <a:cxnLst/>
              <a:rect l="l" t="t" r="r" b="b"/>
              <a:pathLst>
                <a:path w="2818" h="4002" extrusionOk="0">
                  <a:moveTo>
                    <a:pt x="997" y="0"/>
                  </a:moveTo>
                  <a:lnTo>
                    <a:pt x="1" y="1936"/>
                  </a:lnTo>
                  <a:lnTo>
                    <a:pt x="521" y="3554"/>
                  </a:lnTo>
                  <a:lnTo>
                    <a:pt x="1575" y="4002"/>
                  </a:lnTo>
                  <a:cubicBezTo>
                    <a:pt x="1575" y="4002"/>
                    <a:pt x="2817" y="101"/>
                    <a:pt x="99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27;p64"/>
            <p:cNvSpPr/>
            <p:nvPr/>
          </p:nvSpPr>
          <p:spPr>
            <a:xfrm>
              <a:off x="863325" y="2345050"/>
              <a:ext cx="62875" cy="51000"/>
            </a:xfrm>
            <a:custGeom>
              <a:avLst/>
              <a:gdLst/>
              <a:ahLst/>
              <a:cxnLst/>
              <a:rect l="l" t="t" r="r" b="b"/>
              <a:pathLst>
                <a:path w="2515" h="2040" extrusionOk="0">
                  <a:moveTo>
                    <a:pt x="1235" y="1"/>
                  </a:moveTo>
                  <a:cubicBezTo>
                    <a:pt x="1120" y="1"/>
                    <a:pt x="997" y="36"/>
                    <a:pt x="868" y="117"/>
                  </a:cubicBezTo>
                  <a:cubicBezTo>
                    <a:pt x="1" y="637"/>
                    <a:pt x="1055" y="2024"/>
                    <a:pt x="2009" y="2039"/>
                  </a:cubicBezTo>
                  <a:cubicBezTo>
                    <a:pt x="2284" y="2039"/>
                    <a:pt x="2515" y="1822"/>
                    <a:pt x="2471" y="1606"/>
                  </a:cubicBezTo>
                  <a:cubicBezTo>
                    <a:pt x="2384" y="1259"/>
                    <a:pt x="2255" y="912"/>
                    <a:pt x="2052" y="608"/>
                  </a:cubicBezTo>
                  <a:cubicBezTo>
                    <a:pt x="1848" y="297"/>
                    <a:pt x="1571" y="1"/>
                    <a:pt x="123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28;p64"/>
            <p:cNvSpPr/>
            <p:nvPr/>
          </p:nvSpPr>
          <p:spPr>
            <a:xfrm>
              <a:off x="900900" y="2203600"/>
              <a:ext cx="167050" cy="71025"/>
            </a:xfrm>
            <a:custGeom>
              <a:avLst/>
              <a:gdLst/>
              <a:ahLst/>
              <a:cxnLst/>
              <a:rect l="l" t="t" r="r" b="b"/>
              <a:pathLst>
                <a:path w="6682" h="2841" extrusionOk="0">
                  <a:moveTo>
                    <a:pt x="4942" y="0"/>
                  </a:moveTo>
                  <a:cubicBezTo>
                    <a:pt x="3991" y="0"/>
                    <a:pt x="2907" y="421"/>
                    <a:pt x="2457" y="849"/>
                  </a:cubicBezTo>
                  <a:lnTo>
                    <a:pt x="0" y="2106"/>
                  </a:lnTo>
                  <a:lnTo>
                    <a:pt x="477" y="2539"/>
                  </a:lnTo>
                  <a:cubicBezTo>
                    <a:pt x="477" y="2539"/>
                    <a:pt x="2070" y="2841"/>
                    <a:pt x="3636" y="2841"/>
                  </a:cubicBezTo>
                  <a:cubicBezTo>
                    <a:pt x="5172" y="2841"/>
                    <a:pt x="6682" y="2550"/>
                    <a:pt x="6631" y="1398"/>
                  </a:cubicBezTo>
                  <a:cubicBezTo>
                    <a:pt x="6583" y="358"/>
                    <a:pt x="5819" y="0"/>
                    <a:pt x="494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29;p64"/>
            <p:cNvSpPr/>
            <p:nvPr/>
          </p:nvSpPr>
          <p:spPr>
            <a:xfrm>
              <a:off x="1006000" y="2358650"/>
              <a:ext cx="9400" cy="21125"/>
            </a:xfrm>
            <a:custGeom>
              <a:avLst/>
              <a:gdLst/>
              <a:ahLst/>
              <a:cxnLst/>
              <a:rect l="l" t="t" r="r" b="b"/>
              <a:pathLst>
                <a:path w="376" h="845" extrusionOk="0">
                  <a:moveTo>
                    <a:pt x="109" y="1"/>
                  </a:moveTo>
                  <a:cubicBezTo>
                    <a:pt x="102" y="1"/>
                    <a:pt x="95" y="2"/>
                    <a:pt x="87" y="7"/>
                  </a:cubicBezTo>
                  <a:cubicBezTo>
                    <a:pt x="73" y="7"/>
                    <a:pt x="73" y="35"/>
                    <a:pt x="73" y="50"/>
                  </a:cubicBezTo>
                  <a:lnTo>
                    <a:pt x="289" y="555"/>
                  </a:lnTo>
                  <a:lnTo>
                    <a:pt x="15" y="773"/>
                  </a:lnTo>
                  <a:cubicBezTo>
                    <a:pt x="0" y="787"/>
                    <a:pt x="0" y="816"/>
                    <a:pt x="15" y="831"/>
                  </a:cubicBezTo>
                  <a:cubicBezTo>
                    <a:pt x="15" y="831"/>
                    <a:pt x="29" y="844"/>
                    <a:pt x="44" y="844"/>
                  </a:cubicBezTo>
                  <a:cubicBezTo>
                    <a:pt x="44" y="844"/>
                    <a:pt x="58" y="844"/>
                    <a:pt x="58" y="831"/>
                  </a:cubicBezTo>
                  <a:lnTo>
                    <a:pt x="362" y="599"/>
                  </a:lnTo>
                  <a:cubicBezTo>
                    <a:pt x="376" y="584"/>
                    <a:pt x="376" y="571"/>
                    <a:pt x="376" y="555"/>
                  </a:cubicBezTo>
                  <a:lnTo>
                    <a:pt x="145" y="22"/>
                  </a:lnTo>
                  <a:cubicBezTo>
                    <a:pt x="135" y="11"/>
                    <a:pt x="124" y="1"/>
                    <a:pt x="1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30;p64"/>
            <p:cNvSpPr/>
            <p:nvPr/>
          </p:nvSpPr>
          <p:spPr>
            <a:xfrm>
              <a:off x="1014300" y="2302075"/>
              <a:ext cx="33275" cy="21775"/>
            </a:xfrm>
            <a:custGeom>
              <a:avLst/>
              <a:gdLst/>
              <a:ahLst/>
              <a:cxnLst/>
              <a:rect l="l" t="t" r="r" b="b"/>
              <a:pathLst>
                <a:path w="1331" h="871" extrusionOk="0">
                  <a:moveTo>
                    <a:pt x="500" y="1"/>
                  </a:moveTo>
                  <a:cubicBezTo>
                    <a:pt x="169" y="1"/>
                    <a:pt x="101" y="247"/>
                    <a:pt x="101" y="247"/>
                  </a:cubicBezTo>
                  <a:cubicBezTo>
                    <a:pt x="101" y="247"/>
                    <a:pt x="1" y="609"/>
                    <a:pt x="390" y="680"/>
                  </a:cubicBezTo>
                  <a:cubicBezTo>
                    <a:pt x="679" y="738"/>
                    <a:pt x="853" y="767"/>
                    <a:pt x="1026" y="854"/>
                  </a:cubicBezTo>
                  <a:cubicBezTo>
                    <a:pt x="1049" y="865"/>
                    <a:pt x="1074" y="871"/>
                    <a:pt x="1098" y="871"/>
                  </a:cubicBezTo>
                  <a:cubicBezTo>
                    <a:pt x="1168" y="871"/>
                    <a:pt x="1240" y="827"/>
                    <a:pt x="1272" y="753"/>
                  </a:cubicBezTo>
                  <a:cubicBezTo>
                    <a:pt x="1315" y="680"/>
                    <a:pt x="1330" y="580"/>
                    <a:pt x="1286" y="493"/>
                  </a:cubicBezTo>
                  <a:cubicBezTo>
                    <a:pt x="1186" y="334"/>
                    <a:pt x="997" y="89"/>
                    <a:pt x="650" y="16"/>
                  </a:cubicBezTo>
                  <a:cubicBezTo>
                    <a:pt x="595" y="5"/>
                    <a:pt x="545" y="1"/>
                    <a:pt x="50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31;p64"/>
            <p:cNvSpPr/>
            <p:nvPr/>
          </p:nvSpPr>
          <p:spPr>
            <a:xfrm>
              <a:off x="937025" y="2301350"/>
              <a:ext cx="52025" cy="25025"/>
            </a:xfrm>
            <a:custGeom>
              <a:avLst/>
              <a:gdLst/>
              <a:ahLst/>
              <a:cxnLst/>
              <a:rect l="l" t="t" r="r" b="b"/>
              <a:pathLst>
                <a:path w="2081" h="1001" extrusionOk="0">
                  <a:moveTo>
                    <a:pt x="1420" y="1"/>
                  </a:moveTo>
                  <a:cubicBezTo>
                    <a:pt x="1359" y="1"/>
                    <a:pt x="1290" y="5"/>
                    <a:pt x="1214" y="16"/>
                  </a:cubicBezTo>
                  <a:cubicBezTo>
                    <a:pt x="708" y="89"/>
                    <a:pt x="202" y="464"/>
                    <a:pt x="72" y="623"/>
                  </a:cubicBezTo>
                  <a:cubicBezTo>
                    <a:pt x="0" y="709"/>
                    <a:pt x="0" y="811"/>
                    <a:pt x="58" y="883"/>
                  </a:cubicBezTo>
                  <a:cubicBezTo>
                    <a:pt x="111" y="958"/>
                    <a:pt x="204" y="1001"/>
                    <a:pt x="301" y="1001"/>
                  </a:cubicBezTo>
                  <a:cubicBezTo>
                    <a:pt x="336" y="1001"/>
                    <a:pt x="371" y="996"/>
                    <a:pt x="405" y="984"/>
                  </a:cubicBezTo>
                  <a:cubicBezTo>
                    <a:pt x="636" y="898"/>
                    <a:pt x="1127" y="738"/>
                    <a:pt x="1532" y="680"/>
                  </a:cubicBezTo>
                  <a:cubicBezTo>
                    <a:pt x="2081" y="609"/>
                    <a:pt x="1950" y="247"/>
                    <a:pt x="1950" y="247"/>
                  </a:cubicBezTo>
                  <a:cubicBezTo>
                    <a:pt x="1950" y="247"/>
                    <a:pt x="1872" y="1"/>
                    <a:pt x="14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32;p64"/>
            <p:cNvSpPr/>
            <p:nvPr/>
          </p:nvSpPr>
          <p:spPr>
            <a:xfrm>
              <a:off x="949650" y="2337950"/>
              <a:ext cx="38675" cy="20175"/>
            </a:xfrm>
            <a:custGeom>
              <a:avLst/>
              <a:gdLst/>
              <a:ahLst/>
              <a:cxnLst/>
              <a:rect l="l" t="t" r="r" b="b"/>
              <a:pathLst>
                <a:path w="1547" h="807" extrusionOk="0">
                  <a:moveTo>
                    <a:pt x="826" y="1"/>
                  </a:moveTo>
                  <a:cubicBezTo>
                    <a:pt x="615" y="1"/>
                    <a:pt x="344" y="69"/>
                    <a:pt x="0" y="257"/>
                  </a:cubicBezTo>
                  <a:cubicBezTo>
                    <a:pt x="0" y="257"/>
                    <a:pt x="279" y="807"/>
                    <a:pt x="831" y="807"/>
                  </a:cubicBezTo>
                  <a:cubicBezTo>
                    <a:pt x="1033" y="807"/>
                    <a:pt x="1272" y="733"/>
                    <a:pt x="1547" y="532"/>
                  </a:cubicBezTo>
                  <a:cubicBezTo>
                    <a:pt x="1547" y="532"/>
                    <a:pt x="1414" y="1"/>
                    <a:pt x="8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33;p64"/>
            <p:cNvSpPr/>
            <p:nvPr/>
          </p:nvSpPr>
          <p:spPr>
            <a:xfrm>
              <a:off x="959025" y="2337425"/>
              <a:ext cx="23875" cy="23300"/>
            </a:xfrm>
            <a:custGeom>
              <a:avLst/>
              <a:gdLst/>
              <a:ahLst/>
              <a:cxnLst/>
              <a:rect l="l" t="t" r="r" b="b"/>
              <a:pathLst>
                <a:path w="955" h="932" extrusionOk="0">
                  <a:moveTo>
                    <a:pt x="470" y="1"/>
                  </a:moveTo>
                  <a:cubicBezTo>
                    <a:pt x="454" y="1"/>
                    <a:pt x="437" y="2"/>
                    <a:pt x="420" y="4"/>
                  </a:cubicBezTo>
                  <a:cubicBezTo>
                    <a:pt x="174" y="33"/>
                    <a:pt x="1" y="264"/>
                    <a:pt x="30" y="524"/>
                  </a:cubicBezTo>
                  <a:cubicBezTo>
                    <a:pt x="57" y="752"/>
                    <a:pt x="259" y="931"/>
                    <a:pt x="486" y="931"/>
                  </a:cubicBezTo>
                  <a:cubicBezTo>
                    <a:pt x="503" y="931"/>
                    <a:pt x="519" y="930"/>
                    <a:pt x="536" y="928"/>
                  </a:cubicBezTo>
                  <a:cubicBezTo>
                    <a:pt x="781" y="899"/>
                    <a:pt x="954" y="668"/>
                    <a:pt x="926" y="422"/>
                  </a:cubicBezTo>
                  <a:cubicBezTo>
                    <a:pt x="899" y="180"/>
                    <a:pt x="696" y="1"/>
                    <a:pt x="47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34;p64"/>
            <p:cNvSpPr/>
            <p:nvPr/>
          </p:nvSpPr>
          <p:spPr>
            <a:xfrm>
              <a:off x="1015025" y="2337650"/>
              <a:ext cx="27475" cy="19275"/>
            </a:xfrm>
            <a:custGeom>
              <a:avLst/>
              <a:gdLst/>
              <a:ahLst/>
              <a:cxnLst/>
              <a:rect l="l" t="t" r="r" b="b"/>
              <a:pathLst>
                <a:path w="1099" h="771" extrusionOk="0">
                  <a:moveTo>
                    <a:pt x="618" y="1"/>
                  </a:moveTo>
                  <a:cubicBezTo>
                    <a:pt x="216" y="1"/>
                    <a:pt x="1" y="544"/>
                    <a:pt x="1" y="544"/>
                  </a:cubicBezTo>
                  <a:cubicBezTo>
                    <a:pt x="210" y="709"/>
                    <a:pt x="384" y="770"/>
                    <a:pt x="526" y="770"/>
                  </a:cubicBezTo>
                  <a:cubicBezTo>
                    <a:pt x="946" y="770"/>
                    <a:pt x="1099" y="240"/>
                    <a:pt x="1099" y="240"/>
                  </a:cubicBezTo>
                  <a:cubicBezTo>
                    <a:pt x="917" y="66"/>
                    <a:pt x="756" y="1"/>
                    <a:pt x="6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35;p64"/>
            <p:cNvSpPr/>
            <p:nvPr/>
          </p:nvSpPr>
          <p:spPr>
            <a:xfrm>
              <a:off x="1020425" y="2337050"/>
              <a:ext cx="18825" cy="21500"/>
            </a:xfrm>
            <a:custGeom>
              <a:avLst/>
              <a:gdLst/>
              <a:ahLst/>
              <a:cxnLst/>
              <a:rect l="l" t="t" r="r" b="b"/>
              <a:pathLst>
                <a:path w="753" h="860" extrusionOk="0">
                  <a:moveTo>
                    <a:pt x="405" y="0"/>
                  </a:moveTo>
                  <a:cubicBezTo>
                    <a:pt x="235" y="0"/>
                    <a:pt x="84" y="152"/>
                    <a:pt x="45" y="365"/>
                  </a:cubicBezTo>
                  <a:cubicBezTo>
                    <a:pt x="1" y="610"/>
                    <a:pt x="117" y="813"/>
                    <a:pt x="305" y="857"/>
                  </a:cubicBezTo>
                  <a:cubicBezTo>
                    <a:pt x="319" y="859"/>
                    <a:pt x="332" y="860"/>
                    <a:pt x="346" y="860"/>
                  </a:cubicBezTo>
                  <a:cubicBezTo>
                    <a:pt x="517" y="860"/>
                    <a:pt x="669" y="695"/>
                    <a:pt x="709" y="481"/>
                  </a:cubicBezTo>
                  <a:cubicBezTo>
                    <a:pt x="752" y="250"/>
                    <a:pt x="637" y="33"/>
                    <a:pt x="449" y="4"/>
                  </a:cubicBezTo>
                  <a:cubicBezTo>
                    <a:pt x="435" y="1"/>
                    <a:pt x="420" y="0"/>
                    <a:pt x="4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36;p64"/>
            <p:cNvSpPr/>
            <p:nvPr/>
          </p:nvSpPr>
          <p:spPr>
            <a:xfrm>
              <a:off x="979250" y="2387075"/>
              <a:ext cx="32550" cy="8600"/>
            </a:xfrm>
            <a:custGeom>
              <a:avLst/>
              <a:gdLst/>
              <a:ahLst/>
              <a:cxnLst/>
              <a:rect l="l" t="t" r="r" b="b"/>
              <a:pathLst>
                <a:path w="1302" h="344" extrusionOk="0">
                  <a:moveTo>
                    <a:pt x="44" y="0"/>
                  </a:moveTo>
                  <a:cubicBezTo>
                    <a:pt x="34" y="0"/>
                    <a:pt x="23" y="4"/>
                    <a:pt x="16" y="11"/>
                  </a:cubicBezTo>
                  <a:cubicBezTo>
                    <a:pt x="1" y="25"/>
                    <a:pt x="1" y="40"/>
                    <a:pt x="16" y="54"/>
                  </a:cubicBezTo>
                  <a:cubicBezTo>
                    <a:pt x="16" y="54"/>
                    <a:pt x="305" y="343"/>
                    <a:pt x="781" y="343"/>
                  </a:cubicBezTo>
                  <a:cubicBezTo>
                    <a:pt x="926" y="343"/>
                    <a:pt x="1099" y="314"/>
                    <a:pt x="1272" y="256"/>
                  </a:cubicBezTo>
                  <a:cubicBezTo>
                    <a:pt x="1287" y="243"/>
                    <a:pt x="1301" y="228"/>
                    <a:pt x="1287" y="214"/>
                  </a:cubicBezTo>
                  <a:cubicBezTo>
                    <a:pt x="1287" y="185"/>
                    <a:pt x="1272" y="185"/>
                    <a:pt x="1243" y="185"/>
                  </a:cubicBezTo>
                  <a:cubicBezTo>
                    <a:pt x="1070" y="246"/>
                    <a:pt x="914" y="270"/>
                    <a:pt x="777" y="270"/>
                  </a:cubicBezTo>
                  <a:cubicBezTo>
                    <a:pt x="332" y="270"/>
                    <a:pt x="84" y="22"/>
                    <a:pt x="74" y="11"/>
                  </a:cubicBezTo>
                  <a:cubicBezTo>
                    <a:pt x="66" y="4"/>
                    <a:pt x="55" y="0"/>
                    <a:pt x="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37;p64"/>
            <p:cNvSpPr/>
            <p:nvPr/>
          </p:nvSpPr>
          <p:spPr>
            <a:xfrm>
              <a:off x="2283500" y="3764500"/>
              <a:ext cx="487975" cy="61800"/>
            </a:xfrm>
            <a:custGeom>
              <a:avLst/>
              <a:gdLst/>
              <a:ahLst/>
              <a:cxnLst/>
              <a:rect l="l" t="t" r="r" b="b"/>
              <a:pathLst>
                <a:path w="19519" h="2472" extrusionOk="0">
                  <a:moveTo>
                    <a:pt x="1" y="1"/>
                  </a:moveTo>
                  <a:lnTo>
                    <a:pt x="1" y="2472"/>
                  </a:lnTo>
                  <a:lnTo>
                    <a:pt x="19519" y="2472"/>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38;p64"/>
            <p:cNvSpPr/>
            <p:nvPr/>
          </p:nvSpPr>
          <p:spPr>
            <a:xfrm>
              <a:off x="2334075" y="3764500"/>
              <a:ext cx="92825" cy="61800"/>
            </a:xfrm>
            <a:custGeom>
              <a:avLst/>
              <a:gdLst/>
              <a:ahLst/>
              <a:cxnLst/>
              <a:rect l="l" t="t" r="r" b="b"/>
              <a:pathLst>
                <a:path w="3713" h="2472" extrusionOk="0">
                  <a:moveTo>
                    <a:pt x="1" y="1"/>
                  </a:moveTo>
                  <a:lnTo>
                    <a:pt x="1" y="2472"/>
                  </a:lnTo>
                  <a:lnTo>
                    <a:pt x="3713" y="2472"/>
                  </a:lnTo>
                  <a:lnTo>
                    <a:pt x="371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39;p64"/>
            <p:cNvSpPr/>
            <p:nvPr/>
          </p:nvSpPr>
          <p:spPr>
            <a:xfrm>
              <a:off x="2645425" y="3764500"/>
              <a:ext cx="67925" cy="61800"/>
            </a:xfrm>
            <a:custGeom>
              <a:avLst/>
              <a:gdLst/>
              <a:ahLst/>
              <a:cxnLst/>
              <a:rect l="l" t="t" r="r" b="b"/>
              <a:pathLst>
                <a:path w="2717" h="2472" extrusionOk="0">
                  <a:moveTo>
                    <a:pt x="0" y="1"/>
                  </a:moveTo>
                  <a:lnTo>
                    <a:pt x="0" y="2472"/>
                  </a:lnTo>
                  <a:lnTo>
                    <a:pt x="2716" y="2472"/>
                  </a:lnTo>
                  <a:lnTo>
                    <a:pt x="27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40;p64"/>
            <p:cNvSpPr/>
            <p:nvPr/>
          </p:nvSpPr>
          <p:spPr>
            <a:xfrm>
              <a:off x="2283500" y="3640650"/>
              <a:ext cx="487975" cy="61750"/>
            </a:xfrm>
            <a:custGeom>
              <a:avLst/>
              <a:gdLst/>
              <a:ahLst/>
              <a:cxnLst/>
              <a:rect l="l" t="t" r="r" b="b"/>
              <a:pathLst>
                <a:path w="19519" h="2470"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41;p64"/>
            <p:cNvSpPr/>
            <p:nvPr/>
          </p:nvSpPr>
          <p:spPr>
            <a:xfrm>
              <a:off x="2334075" y="3640650"/>
              <a:ext cx="92825" cy="61750"/>
            </a:xfrm>
            <a:custGeom>
              <a:avLst/>
              <a:gdLst/>
              <a:ahLst/>
              <a:cxnLst/>
              <a:rect l="l" t="t" r="r" b="b"/>
              <a:pathLst>
                <a:path w="3713" h="2470"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42;p64"/>
            <p:cNvSpPr/>
            <p:nvPr/>
          </p:nvSpPr>
          <p:spPr>
            <a:xfrm>
              <a:off x="2645425" y="3640650"/>
              <a:ext cx="67925" cy="61750"/>
            </a:xfrm>
            <a:custGeom>
              <a:avLst/>
              <a:gdLst/>
              <a:ahLst/>
              <a:cxnLst/>
              <a:rect l="l" t="t" r="r" b="b"/>
              <a:pathLst>
                <a:path w="2717" h="2470"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43;p64"/>
            <p:cNvSpPr/>
            <p:nvPr/>
          </p:nvSpPr>
          <p:spPr>
            <a:xfrm>
              <a:off x="2283500" y="3455000"/>
              <a:ext cx="487975" cy="61775"/>
            </a:xfrm>
            <a:custGeom>
              <a:avLst/>
              <a:gdLst/>
              <a:ahLst/>
              <a:cxnLst/>
              <a:rect l="l" t="t" r="r" b="b"/>
              <a:pathLst>
                <a:path w="19519" h="2471"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44;p64"/>
            <p:cNvSpPr/>
            <p:nvPr/>
          </p:nvSpPr>
          <p:spPr>
            <a:xfrm>
              <a:off x="2334075" y="3455000"/>
              <a:ext cx="92825" cy="61775"/>
            </a:xfrm>
            <a:custGeom>
              <a:avLst/>
              <a:gdLst/>
              <a:ahLst/>
              <a:cxnLst/>
              <a:rect l="l" t="t" r="r" b="b"/>
              <a:pathLst>
                <a:path w="3713" h="2471"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45;p64"/>
            <p:cNvSpPr/>
            <p:nvPr/>
          </p:nvSpPr>
          <p:spPr>
            <a:xfrm>
              <a:off x="2645425" y="3455000"/>
              <a:ext cx="67925" cy="61775"/>
            </a:xfrm>
            <a:custGeom>
              <a:avLst/>
              <a:gdLst/>
              <a:ahLst/>
              <a:cxnLst/>
              <a:rect l="l" t="t" r="r" b="b"/>
              <a:pathLst>
                <a:path w="2717" h="2471"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46;p64"/>
            <p:cNvSpPr/>
            <p:nvPr/>
          </p:nvSpPr>
          <p:spPr>
            <a:xfrm>
              <a:off x="2341650" y="38262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47;p64"/>
            <p:cNvSpPr/>
            <p:nvPr/>
          </p:nvSpPr>
          <p:spPr>
            <a:xfrm>
              <a:off x="2392200" y="38262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48;p64"/>
            <p:cNvSpPr/>
            <p:nvPr/>
          </p:nvSpPr>
          <p:spPr>
            <a:xfrm>
              <a:off x="2703550" y="38262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49;p64"/>
            <p:cNvSpPr/>
            <p:nvPr/>
          </p:nvSpPr>
          <p:spPr>
            <a:xfrm>
              <a:off x="2341650" y="3578525"/>
              <a:ext cx="488000" cy="62150"/>
            </a:xfrm>
            <a:custGeom>
              <a:avLst/>
              <a:gdLst/>
              <a:ahLst/>
              <a:cxnLst/>
              <a:rect l="l" t="t" r="r" b="b"/>
              <a:pathLst>
                <a:path w="19520" h="2486" extrusionOk="0">
                  <a:moveTo>
                    <a:pt x="0" y="0"/>
                  </a:moveTo>
                  <a:lnTo>
                    <a:pt x="0" y="2485"/>
                  </a:lnTo>
                  <a:lnTo>
                    <a:pt x="19519" y="2485"/>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50;p64"/>
            <p:cNvSpPr/>
            <p:nvPr/>
          </p:nvSpPr>
          <p:spPr>
            <a:xfrm>
              <a:off x="2392200" y="3578525"/>
              <a:ext cx="92875" cy="62150"/>
            </a:xfrm>
            <a:custGeom>
              <a:avLst/>
              <a:gdLst/>
              <a:ahLst/>
              <a:cxnLst/>
              <a:rect l="l" t="t" r="r" b="b"/>
              <a:pathLst>
                <a:path w="3715" h="2486" extrusionOk="0">
                  <a:moveTo>
                    <a:pt x="1" y="0"/>
                  </a:moveTo>
                  <a:lnTo>
                    <a:pt x="1" y="2485"/>
                  </a:lnTo>
                  <a:lnTo>
                    <a:pt x="3715" y="2485"/>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51;p64"/>
            <p:cNvSpPr/>
            <p:nvPr/>
          </p:nvSpPr>
          <p:spPr>
            <a:xfrm>
              <a:off x="2703550" y="3578525"/>
              <a:ext cx="67925" cy="62150"/>
            </a:xfrm>
            <a:custGeom>
              <a:avLst/>
              <a:gdLst/>
              <a:ahLst/>
              <a:cxnLst/>
              <a:rect l="l" t="t" r="r" b="b"/>
              <a:pathLst>
                <a:path w="2717" h="2486" extrusionOk="0">
                  <a:moveTo>
                    <a:pt x="1" y="0"/>
                  </a:moveTo>
                  <a:lnTo>
                    <a:pt x="1" y="2485"/>
                  </a:lnTo>
                  <a:lnTo>
                    <a:pt x="2717" y="2485"/>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52;p64"/>
            <p:cNvSpPr/>
            <p:nvPr/>
          </p:nvSpPr>
          <p:spPr>
            <a:xfrm>
              <a:off x="2341650" y="3516750"/>
              <a:ext cx="488000" cy="61800"/>
            </a:xfrm>
            <a:custGeom>
              <a:avLst/>
              <a:gdLst/>
              <a:ahLst/>
              <a:cxnLst/>
              <a:rect l="l" t="t" r="r" b="b"/>
              <a:pathLst>
                <a:path w="19520" h="2472" extrusionOk="0">
                  <a:moveTo>
                    <a:pt x="0" y="0"/>
                  </a:moveTo>
                  <a:lnTo>
                    <a:pt x="0" y="2471"/>
                  </a:lnTo>
                  <a:lnTo>
                    <a:pt x="19519" y="2471"/>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53;p64"/>
            <p:cNvSpPr/>
            <p:nvPr/>
          </p:nvSpPr>
          <p:spPr>
            <a:xfrm>
              <a:off x="2392200" y="3516750"/>
              <a:ext cx="92875" cy="61800"/>
            </a:xfrm>
            <a:custGeom>
              <a:avLst/>
              <a:gdLst/>
              <a:ahLst/>
              <a:cxnLst/>
              <a:rect l="l" t="t" r="r" b="b"/>
              <a:pathLst>
                <a:path w="3715" h="2472" extrusionOk="0">
                  <a:moveTo>
                    <a:pt x="1" y="0"/>
                  </a:moveTo>
                  <a:lnTo>
                    <a:pt x="1" y="2471"/>
                  </a:lnTo>
                  <a:lnTo>
                    <a:pt x="3715" y="2471"/>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54;p64"/>
            <p:cNvSpPr/>
            <p:nvPr/>
          </p:nvSpPr>
          <p:spPr>
            <a:xfrm>
              <a:off x="2703550" y="3516750"/>
              <a:ext cx="67925" cy="61800"/>
            </a:xfrm>
            <a:custGeom>
              <a:avLst/>
              <a:gdLst/>
              <a:ahLst/>
              <a:cxnLst/>
              <a:rect l="l" t="t" r="r" b="b"/>
              <a:pathLst>
                <a:path w="2717" h="2472" extrusionOk="0">
                  <a:moveTo>
                    <a:pt x="1" y="0"/>
                  </a:moveTo>
                  <a:lnTo>
                    <a:pt x="1" y="2471"/>
                  </a:lnTo>
                  <a:lnTo>
                    <a:pt x="2717" y="2471"/>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55;p64"/>
            <p:cNvSpPr/>
            <p:nvPr/>
          </p:nvSpPr>
          <p:spPr>
            <a:xfrm>
              <a:off x="2341650" y="37023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56;p64"/>
            <p:cNvSpPr/>
            <p:nvPr/>
          </p:nvSpPr>
          <p:spPr>
            <a:xfrm>
              <a:off x="2392200" y="37023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57;p64"/>
            <p:cNvSpPr/>
            <p:nvPr/>
          </p:nvSpPr>
          <p:spPr>
            <a:xfrm>
              <a:off x="2703550" y="37023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58;p64"/>
            <p:cNvSpPr/>
            <p:nvPr/>
          </p:nvSpPr>
          <p:spPr>
            <a:xfrm>
              <a:off x="2341650" y="3824475"/>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59;p64"/>
            <p:cNvSpPr/>
            <p:nvPr/>
          </p:nvSpPr>
          <p:spPr>
            <a:xfrm>
              <a:off x="2341650" y="3762350"/>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60;p64"/>
            <p:cNvSpPr/>
            <p:nvPr/>
          </p:nvSpPr>
          <p:spPr>
            <a:xfrm>
              <a:off x="2341650" y="3700600"/>
              <a:ext cx="429825" cy="3975"/>
            </a:xfrm>
            <a:custGeom>
              <a:avLst/>
              <a:gdLst/>
              <a:ahLst/>
              <a:cxnLst/>
              <a:rect l="l" t="t" r="r" b="b"/>
              <a:pathLst>
                <a:path w="17193" h="159" extrusionOk="0">
                  <a:moveTo>
                    <a:pt x="0" y="0"/>
                  </a:moveTo>
                  <a:lnTo>
                    <a:pt x="0" y="159"/>
                  </a:lnTo>
                  <a:lnTo>
                    <a:pt x="17193" y="159"/>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61;p64"/>
            <p:cNvSpPr/>
            <p:nvPr/>
          </p:nvSpPr>
          <p:spPr>
            <a:xfrm>
              <a:off x="2341650" y="3638825"/>
              <a:ext cx="429825" cy="3625"/>
            </a:xfrm>
            <a:custGeom>
              <a:avLst/>
              <a:gdLst/>
              <a:ahLst/>
              <a:cxnLst/>
              <a:rect l="l" t="t" r="r" b="b"/>
              <a:pathLst>
                <a:path w="17193" h="145" extrusionOk="0">
                  <a:moveTo>
                    <a:pt x="0" y="0"/>
                  </a:moveTo>
                  <a:lnTo>
                    <a:pt x="0" y="145"/>
                  </a:lnTo>
                  <a:lnTo>
                    <a:pt x="17193" y="145"/>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62;p64"/>
            <p:cNvSpPr/>
            <p:nvPr/>
          </p:nvSpPr>
          <p:spPr>
            <a:xfrm>
              <a:off x="2341650" y="3576700"/>
              <a:ext cx="488000" cy="4000"/>
            </a:xfrm>
            <a:custGeom>
              <a:avLst/>
              <a:gdLst/>
              <a:ahLst/>
              <a:cxnLst/>
              <a:rect l="l" t="t" r="r" b="b"/>
              <a:pathLst>
                <a:path w="19520" h="160" extrusionOk="0">
                  <a:moveTo>
                    <a:pt x="0" y="0"/>
                  </a:moveTo>
                  <a:lnTo>
                    <a:pt x="0" y="160"/>
                  </a:lnTo>
                  <a:lnTo>
                    <a:pt x="19519" y="160"/>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63;p64"/>
            <p:cNvSpPr/>
            <p:nvPr/>
          </p:nvSpPr>
          <p:spPr>
            <a:xfrm>
              <a:off x="2341650" y="3514950"/>
              <a:ext cx="488000" cy="3625"/>
            </a:xfrm>
            <a:custGeom>
              <a:avLst/>
              <a:gdLst/>
              <a:ahLst/>
              <a:cxnLst/>
              <a:rect l="l" t="t" r="r" b="b"/>
              <a:pathLst>
                <a:path w="19520" h="145" extrusionOk="0">
                  <a:moveTo>
                    <a:pt x="0" y="0"/>
                  </a:moveTo>
                  <a:lnTo>
                    <a:pt x="0" y="145"/>
                  </a:lnTo>
                  <a:lnTo>
                    <a:pt x="19519" y="145"/>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64;p64"/>
            <p:cNvSpPr/>
            <p:nvPr/>
          </p:nvSpPr>
          <p:spPr>
            <a:xfrm>
              <a:off x="2766400" y="3473350"/>
              <a:ext cx="458725" cy="413700"/>
            </a:xfrm>
            <a:custGeom>
              <a:avLst/>
              <a:gdLst/>
              <a:ahLst/>
              <a:cxnLst/>
              <a:rect l="l" t="t" r="r" b="b"/>
              <a:pathLst>
                <a:path w="18349" h="16548" extrusionOk="0">
                  <a:moveTo>
                    <a:pt x="9160" y="0"/>
                  </a:moveTo>
                  <a:cubicBezTo>
                    <a:pt x="5520" y="0"/>
                    <a:pt x="2188" y="2431"/>
                    <a:pt x="1185" y="6114"/>
                  </a:cubicBezTo>
                  <a:cubicBezTo>
                    <a:pt x="0" y="10520"/>
                    <a:pt x="2601" y="15056"/>
                    <a:pt x="7008" y="16256"/>
                  </a:cubicBezTo>
                  <a:cubicBezTo>
                    <a:pt x="7732" y="16453"/>
                    <a:pt x="8459" y="16547"/>
                    <a:pt x="9175" y="16547"/>
                  </a:cubicBezTo>
                  <a:cubicBezTo>
                    <a:pt x="12815" y="16547"/>
                    <a:pt x="16147" y="14116"/>
                    <a:pt x="17150" y="10433"/>
                  </a:cubicBezTo>
                  <a:cubicBezTo>
                    <a:pt x="18349" y="6028"/>
                    <a:pt x="15734" y="1491"/>
                    <a:pt x="11327" y="291"/>
                  </a:cubicBezTo>
                  <a:cubicBezTo>
                    <a:pt x="10603" y="94"/>
                    <a:pt x="9876" y="0"/>
                    <a:pt x="916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65;p64"/>
            <p:cNvSpPr/>
            <p:nvPr/>
          </p:nvSpPr>
          <p:spPr>
            <a:xfrm>
              <a:off x="2737150" y="3465525"/>
              <a:ext cx="458725" cy="413575"/>
            </a:xfrm>
            <a:custGeom>
              <a:avLst/>
              <a:gdLst/>
              <a:ahLst/>
              <a:cxnLst/>
              <a:rect l="l" t="t" r="r" b="b"/>
              <a:pathLst>
                <a:path w="18349" h="16543" extrusionOk="0">
                  <a:moveTo>
                    <a:pt x="9179" y="0"/>
                  </a:moveTo>
                  <a:cubicBezTo>
                    <a:pt x="5526" y="0"/>
                    <a:pt x="2188" y="2423"/>
                    <a:pt x="1185" y="6109"/>
                  </a:cubicBezTo>
                  <a:cubicBezTo>
                    <a:pt x="1" y="10515"/>
                    <a:pt x="2601" y="15052"/>
                    <a:pt x="7007" y="16251"/>
                  </a:cubicBezTo>
                  <a:cubicBezTo>
                    <a:pt x="7731" y="16448"/>
                    <a:pt x="8459" y="16542"/>
                    <a:pt x="9176" y="16542"/>
                  </a:cubicBezTo>
                  <a:cubicBezTo>
                    <a:pt x="12819" y="16542"/>
                    <a:pt x="16159" y="14111"/>
                    <a:pt x="17149" y="10429"/>
                  </a:cubicBezTo>
                  <a:cubicBezTo>
                    <a:pt x="18349" y="6023"/>
                    <a:pt x="15748" y="1486"/>
                    <a:pt x="11341" y="287"/>
                  </a:cubicBezTo>
                  <a:cubicBezTo>
                    <a:pt x="10619" y="93"/>
                    <a:pt x="9893" y="0"/>
                    <a:pt x="917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66;p64"/>
            <p:cNvSpPr/>
            <p:nvPr/>
          </p:nvSpPr>
          <p:spPr>
            <a:xfrm>
              <a:off x="2782675" y="3506500"/>
              <a:ext cx="367700" cy="331700"/>
            </a:xfrm>
            <a:custGeom>
              <a:avLst/>
              <a:gdLst/>
              <a:ahLst/>
              <a:cxnLst/>
              <a:rect l="l" t="t" r="r" b="b"/>
              <a:pathLst>
                <a:path w="14708" h="13268" extrusionOk="0">
                  <a:moveTo>
                    <a:pt x="7337" y="1"/>
                  </a:moveTo>
                  <a:cubicBezTo>
                    <a:pt x="4418" y="1"/>
                    <a:pt x="1750" y="1948"/>
                    <a:pt x="954" y="4904"/>
                  </a:cubicBezTo>
                  <a:cubicBezTo>
                    <a:pt x="0" y="8429"/>
                    <a:pt x="2081" y="12070"/>
                    <a:pt x="5620" y="13037"/>
                  </a:cubicBezTo>
                  <a:cubicBezTo>
                    <a:pt x="6198" y="13193"/>
                    <a:pt x="6780" y="13267"/>
                    <a:pt x="7352" y="13267"/>
                  </a:cubicBezTo>
                  <a:cubicBezTo>
                    <a:pt x="10279" y="13267"/>
                    <a:pt x="12956" y="11320"/>
                    <a:pt x="13754" y="8371"/>
                  </a:cubicBezTo>
                  <a:cubicBezTo>
                    <a:pt x="14708" y="4831"/>
                    <a:pt x="12627" y="1190"/>
                    <a:pt x="9087" y="237"/>
                  </a:cubicBezTo>
                  <a:cubicBezTo>
                    <a:pt x="8502" y="77"/>
                    <a:pt x="7915" y="1"/>
                    <a:pt x="73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67;p64"/>
            <p:cNvSpPr/>
            <p:nvPr/>
          </p:nvSpPr>
          <p:spPr>
            <a:xfrm>
              <a:off x="2792775" y="3506500"/>
              <a:ext cx="308475" cy="262375"/>
            </a:xfrm>
            <a:custGeom>
              <a:avLst/>
              <a:gdLst/>
              <a:ahLst/>
              <a:cxnLst/>
              <a:rect l="l" t="t" r="r" b="b"/>
              <a:pathLst>
                <a:path w="12339" h="10495" extrusionOk="0">
                  <a:moveTo>
                    <a:pt x="6933" y="1"/>
                  </a:moveTo>
                  <a:cubicBezTo>
                    <a:pt x="4014" y="1"/>
                    <a:pt x="1346" y="1948"/>
                    <a:pt x="550" y="4904"/>
                  </a:cubicBezTo>
                  <a:cubicBezTo>
                    <a:pt x="1" y="6898"/>
                    <a:pt x="434" y="8934"/>
                    <a:pt x="1561" y="10494"/>
                  </a:cubicBezTo>
                  <a:cubicBezTo>
                    <a:pt x="1099" y="9671"/>
                    <a:pt x="810" y="8761"/>
                    <a:pt x="737" y="7793"/>
                  </a:cubicBezTo>
                  <a:cubicBezTo>
                    <a:pt x="650" y="7013"/>
                    <a:pt x="708" y="6189"/>
                    <a:pt x="925" y="5380"/>
                  </a:cubicBezTo>
                  <a:cubicBezTo>
                    <a:pt x="1723" y="2431"/>
                    <a:pt x="4410" y="484"/>
                    <a:pt x="7331" y="484"/>
                  </a:cubicBezTo>
                  <a:cubicBezTo>
                    <a:pt x="7902" y="484"/>
                    <a:pt x="8482" y="558"/>
                    <a:pt x="9059" y="714"/>
                  </a:cubicBezTo>
                  <a:cubicBezTo>
                    <a:pt x="10388" y="1075"/>
                    <a:pt x="11501" y="1812"/>
                    <a:pt x="12339" y="2779"/>
                  </a:cubicBezTo>
                  <a:cubicBezTo>
                    <a:pt x="11486" y="1581"/>
                    <a:pt x="10214" y="641"/>
                    <a:pt x="8683" y="237"/>
                  </a:cubicBezTo>
                  <a:cubicBezTo>
                    <a:pt x="8098" y="77"/>
                    <a:pt x="7511" y="1"/>
                    <a:pt x="69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68;p64"/>
            <p:cNvSpPr/>
            <p:nvPr/>
          </p:nvSpPr>
          <p:spPr>
            <a:xfrm>
              <a:off x="2896800" y="3559025"/>
              <a:ext cx="138000" cy="226450"/>
            </a:xfrm>
            <a:custGeom>
              <a:avLst/>
              <a:gdLst/>
              <a:ahLst/>
              <a:cxnLst/>
              <a:rect l="l" t="t" r="r" b="b"/>
              <a:pathLst>
                <a:path w="5520" h="9058" extrusionOk="0">
                  <a:moveTo>
                    <a:pt x="3597" y="0"/>
                  </a:moveTo>
                  <a:lnTo>
                    <a:pt x="3395" y="722"/>
                  </a:lnTo>
                  <a:cubicBezTo>
                    <a:pt x="3139" y="668"/>
                    <a:pt x="2915" y="638"/>
                    <a:pt x="2718" y="638"/>
                  </a:cubicBezTo>
                  <a:cubicBezTo>
                    <a:pt x="1981" y="638"/>
                    <a:pt x="1617" y="1045"/>
                    <a:pt x="1344" y="2037"/>
                  </a:cubicBezTo>
                  <a:cubicBezTo>
                    <a:pt x="1055" y="3134"/>
                    <a:pt x="1041" y="3568"/>
                    <a:pt x="1372" y="3959"/>
                  </a:cubicBezTo>
                  <a:cubicBezTo>
                    <a:pt x="1748" y="4406"/>
                    <a:pt x="2644" y="4926"/>
                    <a:pt x="2933" y="5388"/>
                  </a:cubicBezTo>
                  <a:cubicBezTo>
                    <a:pt x="3077" y="5606"/>
                    <a:pt x="3048" y="5721"/>
                    <a:pt x="2948" y="6068"/>
                  </a:cubicBezTo>
                  <a:cubicBezTo>
                    <a:pt x="2797" y="6622"/>
                    <a:pt x="2703" y="6844"/>
                    <a:pt x="2405" y="6844"/>
                  </a:cubicBezTo>
                  <a:cubicBezTo>
                    <a:pt x="2330" y="6844"/>
                    <a:pt x="2243" y="6830"/>
                    <a:pt x="2139" y="6804"/>
                  </a:cubicBezTo>
                  <a:cubicBezTo>
                    <a:pt x="1604" y="6660"/>
                    <a:pt x="1647" y="6342"/>
                    <a:pt x="1792" y="5793"/>
                  </a:cubicBezTo>
                  <a:cubicBezTo>
                    <a:pt x="1835" y="5648"/>
                    <a:pt x="1879" y="5533"/>
                    <a:pt x="1921" y="5432"/>
                  </a:cubicBezTo>
                  <a:lnTo>
                    <a:pt x="607" y="5085"/>
                  </a:lnTo>
                  <a:cubicBezTo>
                    <a:pt x="521" y="5288"/>
                    <a:pt x="419" y="5548"/>
                    <a:pt x="332" y="5866"/>
                  </a:cubicBezTo>
                  <a:cubicBezTo>
                    <a:pt x="0" y="7122"/>
                    <a:pt x="419" y="7613"/>
                    <a:pt x="1445" y="7946"/>
                  </a:cubicBezTo>
                  <a:lnTo>
                    <a:pt x="1199" y="8856"/>
                  </a:lnTo>
                  <a:lnTo>
                    <a:pt x="1936" y="9058"/>
                  </a:lnTo>
                  <a:lnTo>
                    <a:pt x="2196" y="8133"/>
                  </a:lnTo>
                  <a:cubicBezTo>
                    <a:pt x="2405" y="8172"/>
                    <a:pt x="2592" y="8193"/>
                    <a:pt x="2762" y="8193"/>
                  </a:cubicBezTo>
                  <a:cubicBezTo>
                    <a:pt x="3662" y="8193"/>
                    <a:pt x="4061" y="7616"/>
                    <a:pt x="4450" y="6168"/>
                  </a:cubicBezTo>
                  <a:cubicBezTo>
                    <a:pt x="4782" y="4955"/>
                    <a:pt x="4464" y="4739"/>
                    <a:pt x="4002" y="4348"/>
                  </a:cubicBezTo>
                  <a:cubicBezTo>
                    <a:pt x="3670" y="4059"/>
                    <a:pt x="3279" y="3814"/>
                    <a:pt x="2904" y="3496"/>
                  </a:cubicBezTo>
                  <a:cubicBezTo>
                    <a:pt x="2543" y="3207"/>
                    <a:pt x="2528" y="3150"/>
                    <a:pt x="2702" y="2528"/>
                  </a:cubicBezTo>
                  <a:cubicBezTo>
                    <a:pt x="2824" y="2073"/>
                    <a:pt x="2938" y="1908"/>
                    <a:pt x="3180" y="1908"/>
                  </a:cubicBezTo>
                  <a:cubicBezTo>
                    <a:pt x="3253" y="1908"/>
                    <a:pt x="3338" y="1923"/>
                    <a:pt x="3439" y="1950"/>
                  </a:cubicBezTo>
                  <a:cubicBezTo>
                    <a:pt x="3930" y="2080"/>
                    <a:pt x="3930" y="2354"/>
                    <a:pt x="3800" y="2846"/>
                  </a:cubicBezTo>
                  <a:cubicBezTo>
                    <a:pt x="3757" y="3019"/>
                    <a:pt x="3728" y="3134"/>
                    <a:pt x="3684" y="3236"/>
                  </a:cubicBezTo>
                  <a:lnTo>
                    <a:pt x="4970" y="3597"/>
                  </a:lnTo>
                  <a:cubicBezTo>
                    <a:pt x="5042" y="3423"/>
                    <a:pt x="5129" y="3207"/>
                    <a:pt x="5215" y="2889"/>
                  </a:cubicBezTo>
                  <a:cubicBezTo>
                    <a:pt x="5519" y="1763"/>
                    <a:pt x="5244" y="1271"/>
                    <a:pt x="4146" y="925"/>
                  </a:cubicBezTo>
                  <a:lnTo>
                    <a:pt x="4335" y="187"/>
                  </a:lnTo>
                  <a:lnTo>
                    <a:pt x="359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69;p64"/>
            <p:cNvSpPr/>
            <p:nvPr/>
          </p:nvSpPr>
          <p:spPr>
            <a:xfrm>
              <a:off x="2158550" y="3808950"/>
              <a:ext cx="231900" cy="79850"/>
            </a:xfrm>
            <a:custGeom>
              <a:avLst/>
              <a:gdLst/>
              <a:ahLst/>
              <a:cxnLst/>
              <a:rect l="l" t="t" r="r" b="b"/>
              <a:pathLst>
                <a:path w="9276" h="3194" extrusionOk="0">
                  <a:moveTo>
                    <a:pt x="8351" y="0"/>
                  </a:moveTo>
                  <a:lnTo>
                    <a:pt x="2254" y="1199"/>
                  </a:lnTo>
                  <a:lnTo>
                    <a:pt x="332" y="2239"/>
                  </a:lnTo>
                  <a:cubicBezTo>
                    <a:pt x="130" y="2355"/>
                    <a:pt x="0" y="2601"/>
                    <a:pt x="58" y="2846"/>
                  </a:cubicBezTo>
                  <a:cubicBezTo>
                    <a:pt x="116" y="3034"/>
                    <a:pt x="274" y="3179"/>
                    <a:pt x="694" y="3193"/>
                  </a:cubicBezTo>
                  <a:cubicBezTo>
                    <a:pt x="714" y="3193"/>
                    <a:pt x="737" y="3194"/>
                    <a:pt x="762" y="3194"/>
                  </a:cubicBezTo>
                  <a:cubicBezTo>
                    <a:pt x="1882" y="3194"/>
                    <a:pt x="7093" y="2572"/>
                    <a:pt x="7093" y="2572"/>
                  </a:cubicBezTo>
                  <a:lnTo>
                    <a:pt x="7195" y="3179"/>
                  </a:lnTo>
                  <a:lnTo>
                    <a:pt x="9275" y="3135"/>
                  </a:lnTo>
                  <a:cubicBezTo>
                    <a:pt x="9275" y="3135"/>
                    <a:pt x="8942" y="361"/>
                    <a:pt x="835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70;p64"/>
            <p:cNvSpPr/>
            <p:nvPr/>
          </p:nvSpPr>
          <p:spPr>
            <a:xfrm>
              <a:off x="2214875" y="3790900"/>
              <a:ext cx="152450" cy="61925"/>
            </a:xfrm>
            <a:custGeom>
              <a:avLst/>
              <a:gdLst/>
              <a:ahLst/>
              <a:cxnLst/>
              <a:rect l="l" t="t" r="r" b="b"/>
              <a:pathLst>
                <a:path w="6098" h="2477" extrusionOk="0">
                  <a:moveTo>
                    <a:pt x="5838" y="0"/>
                  </a:moveTo>
                  <a:lnTo>
                    <a:pt x="3584" y="245"/>
                  </a:lnTo>
                  <a:lnTo>
                    <a:pt x="1" y="1921"/>
                  </a:lnTo>
                  <a:cubicBezTo>
                    <a:pt x="1" y="1921"/>
                    <a:pt x="763" y="2476"/>
                    <a:pt x="1772" y="2476"/>
                  </a:cubicBezTo>
                  <a:cubicBezTo>
                    <a:pt x="2096" y="2476"/>
                    <a:pt x="2446" y="2419"/>
                    <a:pt x="2804" y="2268"/>
                  </a:cubicBezTo>
                  <a:cubicBezTo>
                    <a:pt x="4262" y="1647"/>
                    <a:pt x="6098" y="722"/>
                    <a:pt x="6098" y="722"/>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71;p64"/>
            <p:cNvSpPr/>
            <p:nvPr/>
          </p:nvSpPr>
          <p:spPr>
            <a:xfrm>
              <a:off x="2222450" y="3589350"/>
              <a:ext cx="144875" cy="232625"/>
            </a:xfrm>
            <a:custGeom>
              <a:avLst/>
              <a:gdLst/>
              <a:ahLst/>
              <a:cxnLst/>
              <a:rect l="l" t="t" r="r" b="b"/>
              <a:pathLst>
                <a:path w="5795" h="9305" extrusionOk="0">
                  <a:moveTo>
                    <a:pt x="3381" y="1"/>
                  </a:moveTo>
                  <a:lnTo>
                    <a:pt x="1" y="145"/>
                  </a:lnTo>
                  <a:lnTo>
                    <a:pt x="3194" y="9305"/>
                  </a:lnTo>
                  <a:lnTo>
                    <a:pt x="5795" y="8784"/>
                  </a:lnTo>
                  <a:lnTo>
                    <a:pt x="338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72;p64"/>
            <p:cNvSpPr/>
            <p:nvPr/>
          </p:nvSpPr>
          <p:spPr>
            <a:xfrm>
              <a:off x="2126375" y="3355300"/>
              <a:ext cx="260075" cy="406725"/>
            </a:xfrm>
            <a:custGeom>
              <a:avLst/>
              <a:gdLst/>
              <a:ahLst/>
              <a:cxnLst/>
              <a:rect l="l" t="t" r="r" b="b"/>
              <a:pathLst>
                <a:path w="10403" h="16269" extrusionOk="0">
                  <a:moveTo>
                    <a:pt x="5650" y="1"/>
                  </a:moveTo>
                  <a:lnTo>
                    <a:pt x="1" y="2255"/>
                  </a:lnTo>
                  <a:lnTo>
                    <a:pt x="4639" y="16268"/>
                  </a:lnTo>
                  <a:lnTo>
                    <a:pt x="10403" y="15069"/>
                  </a:lnTo>
                  <a:lnTo>
                    <a:pt x="565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73;p64"/>
            <p:cNvSpPr/>
            <p:nvPr/>
          </p:nvSpPr>
          <p:spPr>
            <a:xfrm>
              <a:off x="2111200" y="3224550"/>
              <a:ext cx="675825" cy="235525"/>
            </a:xfrm>
            <a:custGeom>
              <a:avLst/>
              <a:gdLst/>
              <a:ahLst/>
              <a:cxnLst/>
              <a:rect l="l" t="t" r="r" b="b"/>
              <a:pathLst>
                <a:path w="27033" h="9421" extrusionOk="0">
                  <a:moveTo>
                    <a:pt x="17700" y="1"/>
                  </a:moveTo>
                  <a:lnTo>
                    <a:pt x="18191" y="1633"/>
                  </a:lnTo>
                  <a:lnTo>
                    <a:pt x="2746" y="3713"/>
                  </a:lnTo>
                  <a:cubicBezTo>
                    <a:pt x="1012" y="4046"/>
                    <a:pt x="1" y="5838"/>
                    <a:pt x="608" y="7485"/>
                  </a:cubicBezTo>
                  <a:cubicBezTo>
                    <a:pt x="1027" y="8596"/>
                    <a:pt x="2067" y="9319"/>
                    <a:pt x="3252" y="9334"/>
                  </a:cubicBezTo>
                  <a:lnTo>
                    <a:pt x="20603" y="9421"/>
                  </a:lnTo>
                  <a:cubicBezTo>
                    <a:pt x="27032" y="7369"/>
                    <a:pt x="21889" y="30"/>
                    <a:pt x="21889" y="30"/>
                  </a:cubicBezTo>
                  <a:lnTo>
                    <a:pt x="1770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74;p64"/>
            <p:cNvSpPr/>
            <p:nvPr/>
          </p:nvSpPr>
          <p:spPr>
            <a:xfrm>
              <a:off x="2160325" y="3224550"/>
              <a:ext cx="648725" cy="235525"/>
            </a:xfrm>
            <a:custGeom>
              <a:avLst/>
              <a:gdLst/>
              <a:ahLst/>
              <a:cxnLst/>
              <a:rect l="l" t="t" r="r" b="b"/>
              <a:pathLst>
                <a:path w="25949" h="9421" extrusionOk="0">
                  <a:moveTo>
                    <a:pt x="15257" y="1"/>
                  </a:moveTo>
                  <a:lnTo>
                    <a:pt x="14506" y="1864"/>
                  </a:lnTo>
                  <a:lnTo>
                    <a:pt x="2761" y="3453"/>
                  </a:lnTo>
                  <a:cubicBezTo>
                    <a:pt x="1027" y="3771"/>
                    <a:pt x="1" y="5851"/>
                    <a:pt x="608" y="7498"/>
                  </a:cubicBezTo>
                  <a:cubicBezTo>
                    <a:pt x="1027" y="8596"/>
                    <a:pt x="2067" y="9334"/>
                    <a:pt x="3252" y="9348"/>
                  </a:cubicBezTo>
                  <a:lnTo>
                    <a:pt x="19664" y="9421"/>
                  </a:lnTo>
                  <a:cubicBezTo>
                    <a:pt x="19686" y="9421"/>
                    <a:pt x="19708" y="9421"/>
                    <a:pt x="19731" y="9421"/>
                  </a:cubicBezTo>
                  <a:cubicBezTo>
                    <a:pt x="20675" y="9421"/>
                    <a:pt x="21603" y="9132"/>
                    <a:pt x="22351" y="8554"/>
                  </a:cubicBezTo>
                  <a:cubicBezTo>
                    <a:pt x="25948" y="5823"/>
                    <a:pt x="21889" y="30"/>
                    <a:pt x="21889" y="30"/>
                  </a:cubicBezTo>
                  <a:lnTo>
                    <a:pt x="15257"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75;p64"/>
            <p:cNvSpPr/>
            <p:nvPr/>
          </p:nvSpPr>
          <p:spPr>
            <a:xfrm>
              <a:off x="1890550" y="3807500"/>
              <a:ext cx="223575" cy="79850"/>
            </a:xfrm>
            <a:custGeom>
              <a:avLst/>
              <a:gdLst/>
              <a:ahLst/>
              <a:cxnLst/>
              <a:rect l="l" t="t" r="r" b="b"/>
              <a:pathLst>
                <a:path w="8943" h="3194" extrusionOk="0">
                  <a:moveTo>
                    <a:pt x="8351" y="1"/>
                  </a:moveTo>
                  <a:lnTo>
                    <a:pt x="2254" y="1214"/>
                  </a:lnTo>
                  <a:lnTo>
                    <a:pt x="332" y="2239"/>
                  </a:lnTo>
                  <a:cubicBezTo>
                    <a:pt x="130" y="2355"/>
                    <a:pt x="0" y="2601"/>
                    <a:pt x="58" y="2846"/>
                  </a:cubicBezTo>
                  <a:cubicBezTo>
                    <a:pt x="116" y="3035"/>
                    <a:pt x="274" y="3193"/>
                    <a:pt x="694" y="3193"/>
                  </a:cubicBezTo>
                  <a:cubicBezTo>
                    <a:pt x="714" y="3194"/>
                    <a:pt x="737" y="3194"/>
                    <a:pt x="762" y="3194"/>
                  </a:cubicBezTo>
                  <a:cubicBezTo>
                    <a:pt x="1871" y="3194"/>
                    <a:pt x="6848" y="2572"/>
                    <a:pt x="6848" y="2572"/>
                  </a:cubicBezTo>
                  <a:lnTo>
                    <a:pt x="6848" y="3121"/>
                  </a:lnTo>
                  <a:lnTo>
                    <a:pt x="8798" y="3135"/>
                  </a:lnTo>
                  <a:cubicBezTo>
                    <a:pt x="8798" y="3135"/>
                    <a:pt x="8943" y="361"/>
                    <a:pt x="835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76;p64"/>
            <p:cNvSpPr/>
            <p:nvPr/>
          </p:nvSpPr>
          <p:spPr>
            <a:xfrm>
              <a:off x="1946875" y="3789450"/>
              <a:ext cx="152450" cy="61975"/>
            </a:xfrm>
            <a:custGeom>
              <a:avLst/>
              <a:gdLst/>
              <a:ahLst/>
              <a:cxnLst/>
              <a:rect l="l" t="t" r="r" b="b"/>
              <a:pathLst>
                <a:path w="6098" h="2479" extrusionOk="0">
                  <a:moveTo>
                    <a:pt x="5838" y="0"/>
                  </a:moveTo>
                  <a:lnTo>
                    <a:pt x="3598" y="245"/>
                  </a:lnTo>
                  <a:lnTo>
                    <a:pt x="1" y="1936"/>
                  </a:lnTo>
                  <a:cubicBezTo>
                    <a:pt x="1" y="1936"/>
                    <a:pt x="757" y="2479"/>
                    <a:pt x="1761" y="2479"/>
                  </a:cubicBezTo>
                  <a:cubicBezTo>
                    <a:pt x="2088" y="2479"/>
                    <a:pt x="2441" y="2421"/>
                    <a:pt x="2804" y="2268"/>
                  </a:cubicBezTo>
                  <a:cubicBezTo>
                    <a:pt x="4262" y="1647"/>
                    <a:pt x="6098" y="723"/>
                    <a:pt x="6098" y="723"/>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77;p64"/>
            <p:cNvSpPr/>
            <p:nvPr/>
          </p:nvSpPr>
          <p:spPr>
            <a:xfrm>
              <a:off x="2030675" y="3588975"/>
              <a:ext cx="174850" cy="227225"/>
            </a:xfrm>
            <a:custGeom>
              <a:avLst/>
              <a:gdLst/>
              <a:ahLst/>
              <a:cxnLst/>
              <a:rect l="l" t="t" r="r" b="b"/>
              <a:pathLst>
                <a:path w="6994" h="9089" extrusionOk="0">
                  <a:moveTo>
                    <a:pt x="6993" y="1"/>
                  </a:moveTo>
                  <a:lnTo>
                    <a:pt x="3135" y="131"/>
                  </a:lnTo>
                  <a:lnTo>
                    <a:pt x="1" y="9088"/>
                  </a:lnTo>
                  <a:lnTo>
                    <a:pt x="2746" y="8742"/>
                  </a:lnTo>
                  <a:lnTo>
                    <a:pt x="6993"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78;p64"/>
            <p:cNvSpPr/>
            <p:nvPr/>
          </p:nvSpPr>
          <p:spPr>
            <a:xfrm>
              <a:off x="2023800" y="3356025"/>
              <a:ext cx="291525" cy="443550"/>
            </a:xfrm>
            <a:custGeom>
              <a:avLst/>
              <a:gdLst/>
              <a:ahLst/>
              <a:cxnLst/>
              <a:rect l="l" t="t" r="r" b="b"/>
              <a:pathLst>
                <a:path w="11661" h="17742" extrusionOk="0">
                  <a:moveTo>
                    <a:pt x="6141" y="1"/>
                  </a:moveTo>
                  <a:lnTo>
                    <a:pt x="1" y="15762"/>
                  </a:lnTo>
                  <a:lnTo>
                    <a:pt x="5491" y="17742"/>
                  </a:lnTo>
                  <a:lnTo>
                    <a:pt x="11660" y="2659"/>
                  </a:lnTo>
                  <a:lnTo>
                    <a:pt x="6141"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79;p64"/>
            <p:cNvSpPr/>
            <p:nvPr/>
          </p:nvSpPr>
          <p:spPr>
            <a:xfrm>
              <a:off x="2468075" y="2959800"/>
              <a:ext cx="98975" cy="307475"/>
            </a:xfrm>
            <a:custGeom>
              <a:avLst/>
              <a:gdLst/>
              <a:ahLst/>
              <a:cxnLst/>
              <a:rect l="l" t="t" r="r" b="b"/>
              <a:pathLst>
                <a:path w="3959" h="12299" extrusionOk="0">
                  <a:moveTo>
                    <a:pt x="362" y="1"/>
                  </a:moveTo>
                  <a:lnTo>
                    <a:pt x="15" y="10605"/>
                  </a:lnTo>
                  <a:cubicBezTo>
                    <a:pt x="0" y="11540"/>
                    <a:pt x="753" y="12299"/>
                    <a:pt x="1677" y="12299"/>
                  </a:cubicBezTo>
                  <a:cubicBezTo>
                    <a:pt x="1710" y="12299"/>
                    <a:pt x="1744" y="12298"/>
                    <a:pt x="1778" y="12296"/>
                  </a:cubicBezTo>
                  <a:cubicBezTo>
                    <a:pt x="2629" y="12238"/>
                    <a:pt x="3309" y="11558"/>
                    <a:pt x="3338" y="10692"/>
                  </a:cubicBezTo>
                  <a:lnTo>
                    <a:pt x="3958" y="145"/>
                  </a:lnTo>
                  <a:lnTo>
                    <a:pt x="362"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80;p64"/>
            <p:cNvSpPr/>
            <p:nvPr/>
          </p:nvSpPr>
          <p:spPr>
            <a:xfrm>
              <a:off x="2446775" y="2912725"/>
              <a:ext cx="153550" cy="156075"/>
            </a:xfrm>
            <a:custGeom>
              <a:avLst/>
              <a:gdLst/>
              <a:ahLst/>
              <a:cxnLst/>
              <a:rect l="l" t="t" r="r" b="b"/>
              <a:pathLst>
                <a:path w="6142" h="6243" extrusionOk="0">
                  <a:moveTo>
                    <a:pt x="3084" y="1"/>
                  </a:moveTo>
                  <a:cubicBezTo>
                    <a:pt x="3034" y="1"/>
                    <a:pt x="2984" y="2"/>
                    <a:pt x="2932" y="5"/>
                  </a:cubicBezTo>
                  <a:cubicBezTo>
                    <a:pt x="0" y="194"/>
                    <a:pt x="505" y="5857"/>
                    <a:pt x="505" y="5857"/>
                  </a:cubicBezTo>
                  <a:lnTo>
                    <a:pt x="5244" y="6218"/>
                  </a:lnTo>
                  <a:cubicBezTo>
                    <a:pt x="5243" y="6235"/>
                    <a:pt x="5243" y="6243"/>
                    <a:pt x="5245" y="6243"/>
                  </a:cubicBezTo>
                  <a:cubicBezTo>
                    <a:pt x="5283" y="6243"/>
                    <a:pt x="6141" y="1"/>
                    <a:pt x="308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81;p64"/>
            <p:cNvSpPr/>
            <p:nvPr/>
          </p:nvSpPr>
          <p:spPr>
            <a:xfrm>
              <a:off x="2310575" y="3194575"/>
              <a:ext cx="201950" cy="90700"/>
            </a:xfrm>
            <a:custGeom>
              <a:avLst/>
              <a:gdLst/>
              <a:ahLst/>
              <a:cxnLst/>
              <a:rect l="l" t="t" r="r" b="b"/>
              <a:pathLst>
                <a:path w="8078" h="3628" extrusionOk="0">
                  <a:moveTo>
                    <a:pt x="7629" y="0"/>
                  </a:moveTo>
                  <a:lnTo>
                    <a:pt x="1" y="2225"/>
                  </a:lnTo>
                  <a:lnTo>
                    <a:pt x="521" y="3627"/>
                  </a:lnTo>
                  <a:lnTo>
                    <a:pt x="8078" y="2905"/>
                  </a:lnTo>
                  <a:lnTo>
                    <a:pt x="7629"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82;p64"/>
            <p:cNvSpPr/>
            <p:nvPr/>
          </p:nvSpPr>
          <p:spPr>
            <a:xfrm>
              <a:off x="2487225" y="2888675"/>
              <a:ext cx="265475" cy="334825"/>
            </a:xfrm>
            <a:custGeom>
              <a:avLst/>
              <a:gdLst/>
              <a:ahLst/>
              <a:cxnLst/>
              <a:rect l="l" t="t" r="r" b="b"/>
              <a:pathLst>
                <a:path w="10619" h="13393" extrusionOk="0">
                  <a:moveTo>
                    <a:pt x="4984" y="0"/>
                  </a:moveTo>
                  <a:lnTo>
                    <a:pt x="3179" y="187"/>
                  </a:lnTo>
                  <a:lnTo>
                    <a:pt x="896" y="1040"/>
                  </a:lnTo>
                  <a:lnTo>
                    <a:pt x="534" y="3308"/>
                  </a:lnTo>
                  <a:cubicBezTo>
                    <a:pt x="116" y="4219"/>
                    <a:pt x="0" y="5259"/>
                    <a:pt x="72" y="6284"/>
                  </a:cubicBezTo>
                  <a:cubicBezTo>
                    <a:pt x="101" y="6761"/>
                    <a:pt x="202" y="7224"/>
                    <a:pt x="361" y="7686"/>
                  </a:cubicBezTo>
                  <a:lnTo>
                    <a:pt x="2110" y="13392"/>
                  </a:lnTo>
                  <a:lnTo>
                    <a:pt x="8740" y="13392"/>
                  </a:lnTo>
                  <a:cubicBezTo>
                    <a:pt x="8740" y="13392"/>
                    <a:pt x="10618" y="4363"/>
                    <a:pt x="10098" y="2586"/>
                  </a:cubicBezTo>
                  <a:cubicBezTo>
                    <a:pt x="9559" y="690"/>
                    <a:pt x="8912" y="606"/>
                    <a:pt x="8801" y="606"/>
                  </a:cubicBezTo>
                  <a:cubicBezTo>
                    <a:pt x="8790" y="606"/>
                    <a:pt x="8784" y="607"/>
                    <a:pt x="8784" y="607"/>
                  </a:cubicBezTo>
                  <a:lnTo>
                    <a:pt x="4984"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83;p64"/>
            <p:cNvSpPr/>
            <p:nvPr/>
          </p:nvSpPr>
          <p:spPr>
            <a:xfrm>
              <a:off x="2521175" y="2888675"/>
              <a:ext cx="125325" cy="49575"/>
            </a:xfrm>
            <a:custGeom>
              <a:avLst/>
              <a:gdLst/>
              <a:ahLst/>
              <a:cxnLst/>
              <a:rect l="l" t="t" r="r" b="b"/>
              <a:pathLst>
                <a:path w="5013" h="1983" extrusionOk="0">
                  <a:moveTo>
                    <a:pt x="3626" y="0"/>
                  </a:moveTo>
                  <a:lnTo>
                    <a:pt x="1661" y="245"/>
                  </a:lnTo>
                  <a:lnTo>
                    <a:pt x="809" y="563"/>
                  </a:lnTo>
                  <a:cubicBezTo>
                    <a:pt x="809" y="563"/>
                    <a:pt x="0" y="1805"/>
                    <a:pt x="1343" y="1950"/>
                  </a:cubicBezTo>
                  <a:cubicBezTo>
                    <a:pt x="1533" y="1972"/>
                    <a:pt x="1718" y="1983"/>
                    <a:pt x="1899" y="1983"/>
                  </a:cubicBezTo>
                  <a:cubicBezTo>
                    <a:pt x="3253" y="1983"/>
                    <a:pt x="4324" y="1364"/>
                    <a:pt x="5013" y="216"/>
                  </a:cubicBezTo>
                  <a:lnTo>
                    <a:pt x="3626"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84;p64"/>
            <p:cNvSpPr/>
            <p:nvPr/>
          </p:nvSpPr>
          <p:spPr>
            <a:xfrm>
              <a:off x="2664200" y="2947900"/>
              <a:ext cx="110550" cy="307950"/>
            </a:xfrm>
            <a:custGeom>
              <a:avLst/>
              <a:gdLst/>
              <a:ahLst/>
              <a:cxnLst/>
              <a:rect l="l" t="t" r="r" b="b"/>
              <a:pathLst>
                <a:path w="4422" h="12318" extrusionOk="0">
                  <a:moveTo>
                    <a:pt x="3597" y="0"/>
                  </a:moveTo>
                  <a:lnTo>
                    <a:pt x="0" y="245"/>
                  </a:lnTo>
                  <a:lnTo>
                    <a:pt x="1041" y="10821"/>
                  </a:lnTo>
                  <a:cubicBezTo>
                    <a:pt x="1131" y="11681"/>
                    <a:pt x="1868" y="12318"/>
                    <a:pt x="2712" y="12318"/>
                  </a:cubicBezTo>
                  <a:cubicBezTo>
                    <a:pt x="2804" y="12318"/>
                    <a:pt x="2897" y="12310"/>
                    <a:pt x="2990" y="12294"/>
                  </a:cubicBezTo>
                  <a:cubicBezTo>
                    <a:pt x="3828" y="12150"/>
                    <a:pt x="4421" y="11385"/>
                    <a:pt x="4363" y="10532"/>
                  </a:cubicBezTo>
                  <a:lnTo>
                    <a:pt x="3597"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85;p64"/>
            <p:cNvSpPr/>
            <p:nvPr/>
          </p:nvSpPr>
          <p:spPr>
            <a:xfrm>
              <a:off x="2635300" y="2903675"/>
              <a:ext cx="146475" cy="150775"/>
            </a:xfrm>
            <a:custGeom>
              <a:avLst/>
              <a:gdLst/>
              <a:ahLst/>
              <a:cxnLst/>
              <a:rect l="l" t="t" r="r" b="b"/>
              <a:pathLst>
                <a:path w="5859" h="6031" extrusionOk="0">
                  <a:moveTo>
                    <a:pt x="2666" y="0"/>
                  </a:moveTo>
                  <a:cubicBezTo>
                    <a:pt x="2607" y="0"/>
                    <a:pt x="2547" y="2"/>
                    <a:pt x="2486" y="7"/>
                  </a:cubicBezTo>
                  <a:cubicBezTo>
                    <a:pt x="1" y="194"/>
                    <a:pt x="1084" y="6031"/>
                    <a:pt x="1084" y="6031"/>
                  </a:cubicBezTo>
                  <a:lnTo>
                    <a:pt x="5822" y="5857"/>
                  </a:lnTo>
                  <a:cubicBezTo>
                    <a:pt x="5824" y="5875"/>
                    <a:pt x="5825" y="5884"/>
                    <a:pt x="5827" y="5884"/>
                  </a:cubicBezTo>
                  <a:cubicBezTo>
                    <a:pt x="5858" y="5884"/>
                    <a:pt x="5708" y="0"/>
                    <a:pt x="266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86;p64"/>
            <p:cNvSpPr/>
            <p:nvPr/>
          </p:nvSpPr>
          <p:spPr>
            <a:xfrm>
              <a:off x="2536350" y="3184100"/>
              <a:ext cx="202625" cy="110550"/>
            </a:xfrm>
            <a:custGeom>
              <a:avLst/>
              <a:gdLst/>
              <a:ahLst/>
              <a:cxnLst/>
              <a:rect l="l" t="t" r="r" b="b"/>
              <a:pathLst>
                <a:path w="8105" h="4422" extrusionOk="0">
                  <a:moveTo>
                    <a:pt x="7324" y="1"/>
                  </a:moveTo>
                  <a:lnTo>
                    <a:pt x="0" y="3093"/>
                  </a:lnTo>
                  <a:lnTo>
                    <a:pt x="665" y="4422"/>
                  </a:lnTo>
                  <a:lnTo>
                    <a:pt x="8104" y="2846"/>
                  </a:lnTo>
                  <a:lnTo>
                    <a:pt x="732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87;p64"/>
            <p:cNvSpPr/>
            <p:nvPr/>
          </p:nvSpPr>
          <p:spPr>
            <a:xfrm>
              <a:off x="2442050" y="3245875"/>
              <a:ext cx="122475" cy="48775"/>
            </a:xfrm>
            <a:custGeom>
              <a:avLst/>
              <a:gdLst/>
              <a:ahLst/>
              <a:cxnLst/>
              <a:rect l="l" t="t" r="r" b="b"/>
              <a:pathLst>
                <a:path w="4899" h="1951" extrusionOk="0">
                  <a:moveTo>
                    <a:pt x="2418" y="0"/>
                  </a:moveTo>
                  <a:cubicBezTo>
                    <a:pt x="1808" y="0"/>
                    <a:pt x="999" y="291"/>
                    <a:pt x="1" y="1271"/>
                  </a:cubicBezTo>
                  <a:lnTo>
                    <a:pt x="825" y="1951"/>
                  </a:lnTo>
                  <a:lnTo>
                    <a:pt x="4437" y="1951"/>
                  </a:lnTo>
                  <a:lnTo>
                    <a:pt x="4899" y="737"/>
                  </a:lnTo>
                  <a:lnTo>
                    <a:pt x="3772" y="622"/>
                  </a:lnTo>
                  <a:cubicBezTo>
                    <a:pt x="3772" y="622"/>
                    <a:pt x="3308" y="0"/>
                    <a:pt x="2418"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88;p64"/>
            <p:cNvSpPr/>
            <p:nvPr/>
          </p:nvSpPr>
          <p:spPr>
            <a:xfrm>
              <a:off x="2507800" y="3293175"/>
              <a:ext cx="187475" cy="18825"/>
            </a:xfrm>
            <a:custGeom>
              <a:avLst/>
              <a:gdLst/>
              <a:ahLst/>
              <a:cxnLst/>
              <a:rect l="l" t="t" r="r" b="b"/>
              <a:pathLst>
                <a:path w="7499" h="753" extrusionOk="0">
                  <a:moveTo>
                    <a:pt x="0" y="1"/>
                  </a:moveTo>
                  <a:lnTo>
                    <a:pt x="0" y="752"/>
                  </a:lnTo>
                  <a:lnTo>
                    <a:pt x="7499" y="752"/>
                  </a:lnTo>
                  <a:cubicBezTo>
                    <a:pt x="7499" y="333"/>
                    <a:pt x="7166" y="1"/>
                    <a:pt x="67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89;p64"/>
            <p:cNvSpPr/>
            <p:nvPr/>
          </p:nvSpPr>
          <p:spPr>
            <a:xfrm>
              <a:off x="2169000" y="3089825"/>
              <a:ext cx="354350" cy="222175"/>
            </a:xfrm>
            <a:custGeom>
              <a:avLst/>
              <a:gdLst/>
              <a:ahLst/>
              <a:cxnLst/>
              <a:rect l="l" t="t" r="r" b="b"/>
              <a:pathLst>
                <a:path w="14174" h="8887" extrusionOk="0">
                  <a:moveTo>
                    <a:pt x="810" y="1"/>
                  </a:moveTo>
                  <a:cubicBezTo>
                    <a:pt x="347" y="1"/>
                    <a:pt x="1" y="449"/>
                    <a:pt x="116" y="911"/>
                  </a:cubicBezTo>
                  <a:lnTo>
                    <a:pt x="2659" y="8886"/>
                  </a:lnTo>
                  <a:lnTo>
                    <a:pt x="14174" y="8886"/>
                  </a:lnTo>
                  <a:lnTo>
                    <a:pt x="11529" y="536"/>
                  </a:lnTo>
                  <a:cubicBezTo>
                    <a:pt x="11443" y="218"/>
                    <a:pt x="11154" y="1"/>
                    <a:pt x="1083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90;p64"/>
            <p:cNvSpPr/>
            <p:nvPr/>
          </p:nvSpPr>
          <p:spPr>
            <a:xfrm>
              <a:off x="2143000" y="3089825"/>
              <a:ext cx="364825" cy="222175"/>
            </a:xfrm>
            <a:custGeom>
              <a:avLst/>
              <a:gdLst/>
              <a:ahLst/>
              <a:cxnLst/>
              <a:rect l="l" t="t" r="r" b="b"/>
              <a:pathLst>
                <a:path w="14593" h="8887" extrusionOk="0">
                  <a:moveTo>
                    <a:pt x="809" y="1"/>
                  </a:moveTo>
                  <a:cubicBezTo>
                    <a:pt x="347" y="1"/>
                    <a:pt x="0" y="449"/>
                    <a:pt x="116" y="911"/>
                  </a:cubicBezTo>
                  <a:lnTo>
                    <a:pt x="2659" y="8886"/>
                  </a:lnTo>
                  <a:lnTo>
                    <a:pt x="14592" y="8886"/>
                  </a:lnTo>
                  <a:lnTo>
                    <a:pt x="11949" y="536"/>
                  </a:lnTo>
                  <a:cubicBezTo>
                    <a:pt x="11862" y="218"/>
                    <a:pt x="11587" y="1"/>
                    <a:pt x="11255" y="1"/>
                  </a:cubicBezTo>
                  <a:close/>
                </a:path>
              </a:pathLst>
            </a:custGeom>
            <a:solidFill>
              <a:srgbClr val="2F3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91;p64"/>
            <p:cNvSpPr/>
            <p:nvPr/>
          </p:nvSpPr>
          <p:spPr>
            <a:xfrm>
              <a:off x="2293975" y="3179050"/>
              <a:ext cx="41575" cy="41925"/>
            </a:xfrm>
            <a:custGeom>
              <a:avLst/>
              <a:gdLst/>
              <a:ahLst/>
              <a:cxnLst/>
              <a:rect l="l" t="t" r="r" b="b"/>
              <a:pathLst>
                <a:path w="1663" h="1677" extrusionOk="0">
                  <a:moveTo>
                    <a:pt x="824" y="1"/>
                  </a:moveTo>
                  <a:cubicBezTo>
                    <a:pt x="362" y="1"/>
                    <a:pt x="0" y="376"/>
                    <a:pt x="0" y="839"/>
                  </a:cubicBezTo>
                  <a:cubicBezTo>
                    <a:pt x="0" y="1301"/>
                    <a:pt x="362" y="1676"/>
                    <a:pt x="824" y="1676"/>
                  </a:cubicBezTo>
                  <a:cubicBezTo>
                    <a:pt x="1287" y="1676"/>
                    <a:pt x="1662" y="1301"/>
                    <a:pt x="1662" y="839"/>
                  </a:cubicBezTo>
                  <a:cubicBezTo>
                    <a:pt x="1662" y="376"/>
                    <a:pt x="1287" y="1"/>
                    <a:pt x="824" y="1"/>
                  </a:cubicBezTo>
                  <a:close/>
                </a:path>
              </a:pathLst>
            </a:custGeom>
            <a:solidFill>
              <a:srgbClr val="D1E3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92;p64"/>
            <p:cNvSpPr/>
            <p:nvPr/>
          </p:nvSpPr>
          <p:spPr>
            <a:xfrm>
              <a:off x="2606025" y="2738575"/>
              <a:ext cx="115975" cy="110975"/>
            </a:xfrm>
            <a:custGeom>
              <a:avLst/>
              <a:gdLst/>
              <a:ahLst/>
              <a:cxnLst/>
              <a:rect l="l" t="t" r="r" b="b"/>
              <a:pathLst>
                <a:path w="4639" h="4439" extrusionOk="0">
                  <a:moveTo>
                    <a:pt x="2311" y="0"/>
                  </a:moveTo>
                  <a:cubicBezTo>
                    <a:pt x="2249" y="0"/>
                    <a:pt x="2187" y="3"/>
                    <a:pt x="2125" y="8"/>
                  </a:cubicBezTo>
                  <a:cubicBezTo>
                    <a:pt x="897" y="124"/>
                    <a:pt x="1" y="1193"/>
                    <a:pt x="103" y="2421"/>
                  </a:cubicBezTo>
                  <a:cubicBezTo>
                    <a:pt x="211" y="3577"/>
                    <a:pt x="1178" y="4439"/>
                    <a:pt x="2304" y="4439"/>
                  </a:cubicBezTo>
                  <a:cubicBezTo>
                    <a:pt x="2374" y="4439"/>
                    <a:pt x="2444" y="4436"/>
                    <a:pt x="2515" y="4429"/>
                  </a:cubicBezTo>
                  <a:cubicBezTo>
                    <a:pt x="3743" y="4328"/>
                    <a:pt x="4639" y="3244"/>
                    <a:pt x="4537" y="2031"/>
                  </a:cubicBezTo>
                  <a:cubicBezTo>
                    <a:pt x="4428" y="866"/>
                    <a:pt x="3447" y="0"/>
                    <a:pt x="231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93;p64"/>
            <p:cNvSpPr/>
            <p:nvPr/>
          </p:nvSpPr>
          <p:spPr>
            <a:xfrm>
              <a:off x="2629875" y="2650075"/>
              <a:ext cx="56025" cy="102100"/>
            </a:xfrm>
            <a:custGeom>
              <a:avLst/>
              <a:gdLst/>
              <a:ahLst/>
              <a:cxnLst/>
              <a:rect l="l" t="t" r="r" b="b"/>
              <a:pathLst>
                <a:path w="2241" h="4084" extrusionOk="0">
                  <a:moveTo>
                    <a:pt x="371" y="1"/>
                  </a:moveTo>
                  <a:cubicBezTo>
                    <a:pt x="141" y="1"/>
                    <a:pt x="0" y="96"/>
                    <a:pt x="0" y="96"/>
                  </a:cubicBezTo>
                  <a:lnTo>
                    <a:pt x="882" y="4083"/>
                  </a:lnTo>
                  <a:cubicBezTo>
                    <a:pt x="2240" y="3592"/>
                    <a:pt x="2167" y="1525"/>
                    <a:pt x="1387" y="601"/>
                  </a:cubicBezTo>
                  <a:cubicBezTo>
                    <a:pt x="986" y="116"/>
                    <a:pt x="624" y="1"/>
                    <a:pt x="3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94;p64"/>
            <p:cNvSpPr/>
            <p:nvPr/>
          </p:nvSpPr>
          <p:spPr>
            <a:xfrm>
              <a:off x="2420025" y="2610100"/>
              <a:ext cx="209875" cy="126900"/>
            </a:xfrm>
            <a:custGeom>
              <a:avLst/>
              <a:gdLst/>
              <a:ahLst/>
              <a:cxnLst/>
              <a:rect l="l" t="t" r="r" b="b"/>
              <a:pathLst>
                <a:path w="8395" h="5076" extrusionOk="0">
                  <a:moveTo>
                    <a:pt x="5592" y="0"/>
                  </a:moveTo>
                  <a:cubicBezTo>
                    <a:pt x="5289" y="0"/>
                    <a:pt x="4958" y="37"/>
                    <a:pt x="4595" y="119"/>
                  </a:cubicBezTo>
                  <a:cubicBezTo>
                    <a:pt x="1735" y="770"/>
                    <a:pt x="1" y="3573"/>
                    <a:pt x="2586" y="5075"/>
                  </a:cubicBezTo>
                  <a:lnTo>
                    <a:pt x="8394" y="1695"/>
                  </a:lnTo>
                  <a:cubicBezTo>
                    <a:pt x="8394" y="1695"/>
                    <a:pt x="7668" y="0"/>
                    <a:pt x="559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95;p64"/>
            <p:cNvSpPr/>
            <p:nvPr/>
          </p:nvSpPr>
          <p:spPr>
            <a:xfrm>
              <a:off x="2481450" y="2632625"/>
              <a:ext cx="183500" cy="169250"/>
            </a:xfrm>
            <a:custGeom>
              <a:avLst/>
              <a:gdLst/>
              <a:ahLst/>
              <a:cxnLst/>
              <a:rect l="l" t="t" r="r" b="b"/>
              <a:pathLst>
                <a:path w="7340" h="6770" extrusionOk="0">
                  <a:moveTo>
                    <a:pt x="3622" y="1"/>
                  </a:moveTo>
                  <a:cubicBezTo>
                    <a:pt x="3518" y="1"/>
                    <a:pt x="3413" y="5"/>
                    <a:pt x="3308" y="13"/>
                  </a:cubicBezTo>
                  <a:cubicBezTo>
                    <a:pt x="1300" y="158"/>
                    <a:pt x="0" y="1776"/>
                    <a:pt x="129" y="3639"/>
                  </a:cubicBezTo>
                  <a:cubicBezTo>
                    <a:pt x="267" y="5415"/>
                    <a:pt x="1663" y="6770"/>
                    <a:pt x="3531" y="6770"/>
                  </a:cubicBezTo>
                  <a:cubicBezTo>
                    <a:pt x="3624" y="6770"/>
                    <a:pt x="3719" y="6767"/>
                    <a:pt x="3814" y="6760"/>
                  </a:cubicBezTo>
                  <a:cubicBezTo>
                    <a:pt x="5822" y="6601"/>
                    <a:pt x="7339" y="4968"/>
                    <a:pt x="7195" y="3105"/>
                  </a:cubicBezTo>
                  <a:cubicBezTo>
                    <a:pt x="7058" y="1339"/>
                    <a:pt x="5494" y="1"/>
                    <a:pt x="36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96;p64"/>
            <p:cNvSpPr/>
            <p:nvPr/>
          </p:nvSpPr>
          <p:spPr>
            <a:xfrm>
              <a:off x="2547525" y="2778500"/>
              <a:ext cx="78400" cy="151700"/>
            </a:xfrm>
            <a:custGeom>
              <a:avLst/>
              <a:gdLst/>
              <a:ahLst/>
              <a:cxnLst/>
              <a:rect l="l" t="t" r="r" b="b"/>
              <a:pathLst>
                <a:path w="3136" h="6068" extrusionOk="0">
                  <a:moveTo>
                    <a:pt x="1633" y="0"/>
                  </a:moveTo>
                  <a:lnTo>
                    <a:pt x="0" y="824"/>
                  </a:lnTo>
                  <a:lnTo>
                    <a:pt x="535" y="5403"/>
                  </a:lnTo>
                  <a:lnTo>
                    <a:pt x="1474" y="6068"/>
                  </a:lnTo>
                  <a:lnTo>
                    <a:pt x="3136" y="4696"/>
                  </a:lnTo>
                  <a:lnTo>
                    <a:pt x="1633"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97;p64"/>
            <p:cNvSpPr/>
            <p:nvPr/>
          </p:nvSpPr>
          <p:spPr>
            <a:xfrm>
              <a:off x="2548625" y="2807750"/>
              <a:ext cx="42975" cy="76600"/>
            </a:xfrm>
            <a:custGeom>
              <a:avLst/>
              <a:gdLst/>
              <a:ahLst/>
              <a:cxnLst/>
              <a:rect l="l" t="t" r="r" b="b"/>
              <a:pathLst>
                <a:path w="1719" h="3064" extrusionOk="0">
                  <a:moveTo>
                    <a:pt x="0" y="1"/>
                  </a:moveTo>
                  <a:lnTo>
                    <a:pt x="347" y="3064"/>
                  </a:lnTo>
                  <a:lnTo>
                    <a:pt x="1719" y="419"/>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98;p64"/>
            <p:cNvSpPr/>
            <p:nvPr/>
          </p:nvSpPr>
          <p:spPr>
            <a:xfrm>
              <a:off x="2483950" y="2648775"/>
              <a:ext cx="170875" cy="193125"/>
            </a:xfrm>
            <a:custGeom>
              <a:avLst/>
              <a:gdLst/>
              <a:ahLst/>
              <a:cxnLst/>
              <a:rect l="l" t="t" r="r" b="b"/>
              <a:pathLst>
                <a:path w="6835" h="7725" extrusionOk="0">
                  <a:moveTo>
                    <a:pt x="3024" y="0"/>
                  </a:moveTo>
                  <a:cubicBezTo>
                    <a:pt x="2655" y="0"/>
                    <a:pt x="2286" y="48"/>
                    <a:pt x="1937" y="148"/>
                  </a:cubicBezTo>
                  <a:cubicBezTo>
                    <a:pt x="1099" y="393"/>
                    <a:pt x="58" y="999"/>
                    <a:pt x="45" y="2560"/>
                  </a:cubicBezTo>
                  <a:cubicBezTo>
                    <a:pt x="1" y="5160"/>
                    <a:pt x="463" y="7067"/>
                    <a:pt x="1778" y="7545"/>
                  </a:cubicBezTo>
                  <a:cubicBezTo>
                    <a:pt x="2104" y="7666"/>
                    <a:pt x="2396" y="7725"/>
                    <a:pt x="2680" y="7725"/>
                  </a:cubicBezTo>
                  <a:cubicBezTo>
                    <a:pt x="3276" y="7725"/>
                    <a:pt x="3832" y="7461"/>
                    <a:pt x="4566" y="6952"/>
                  </a:cubicBezTo>
                  <a:cubicBezTo>
                    <a:pt x="4970" y="6678"/>
                    <a:pt x="5303" y="5767"/>
                    <a:pt x="5375" y="5262"/>
                  </a:cubicBezTo>
                  <a:lnTo>
                    <a:pt x="5751" y="3846"/>
                  </a:lnTo>
                  <a:cubicBezTo>
                    <a:pt x="5751" y="3846"/>
                    <a:pt x="6835" y="668"/>
                    <a:pt x="3830" y="75"/>
                  </a:cubicBezTo>
                  <a:cubicBezTo>
                    <a:pt x="3566" y="26"/>
                    <a:pt x="3295" y="0"/>
                    <a:pt x="3024"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99;p64"/>
            <p:cNvSpPr/>
            <p:nvPr/>
          </p:nvSpPr>
          <p:spPr>
            <a:xfrm>
              <a:off x="2569925" y="2652025"/>
              <a:ext cx="95025" cy="112775"/>
            </a:xfrm>
            <a:custGeom>
              <a:avLst/>
              <a:gdLst/>
              <a:ahLst/>
              <a:cxnLst/>
              <a:rect l="l" t="t" r="r" b="b"/>
              <a:pathLst>
                <a:path w="3801" h="4511" extrusionOk="0">
                  <a:moveTo>
                    <a:pt x="1852" y="0"/>
                  </a:moveTo>
                  <a:cubicBezTo>
                    <a:pt x="1823" y="0"/>
                    <a:pt x="1807" y="3"/>
                    <a:pt x="1807" y="3"/>
                  </a:cubicBezTo>
                  <a:cubicBezTo>
                    <a:pt x="0" y="1129"/>
                    <a:pt x="1907" y="4510"/>
                    <a:pt x="1907" y="4510"/>
                  </a:cubicBezTo>
                  <a:cubicBezTo>
                    <a:pt x="1907" y="4510"/>
                    <a:pt x="3800" y="4005"/>
                    <a:pt x="3078" y="1462"/>
                  </a:cubicBezTo>
                  <a:cubicBezTo>
                    <a:pt x="2692" y="96"/>
                    <a:pt x="2030" y="0"/>
                    <a:pt x="185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00;p64"/>
            <p:cNvSpPr/>
            <p:nvPr/>
          </p:nvSpPr>
          <p:spPr>
            <a:xfrm>
              <a:off x="2608975" y="2739825"/>
              <a:ext cx="61025" cy="52475"/>
            </a:xfrm>
            <a:custGeom>
              <a:avLst/>
              <a:gdLst/>
              <a:ahLst/>
              <a:cxnLst/>
              <a:rect l="l" t="t" r="r" b="b"/>
              <a:pathLst>
                <a:path w="2441" h="2099" extrusionOk="0">
                  <a:moveTo>
                    <a:pt x="1197" y="1"/>
                  </a:moveTo>
                  <a:cubicBezTo>
                    <a:pt x="835" y="1"/>
                    <a:pt x="565" y="329"/>
                    <a:pt x="374" y="666"/>
                  </a:cubicBezTo>
                  <a:cubicBezTo>
                    <a:pt x="187" y="998"/>
                    <a:pt x="85" y="1345"/>
                    <a:pt x="27" y="1707"/>
                  </a:cubicBezTo>
                  <a:cubicBezTo>
                    <a:pt x="0" y="1909"/>
                    <a:pt x="214" y="2099"/>
                    <a:pt x="466" y="2099"/>
                  </a:cubicBezTo>
                  <a:cubicBezTo>
                    <a:pt x="483" y="2099"/>
                    <a:pt x="501" y="2098"/>
                    <a:pt x="518" y="2096"/>
                  </a:cubicBezTo>
                  <a:cubicBezTo>
                    <a:pt x="1472" y="2009"/>
                    <a:pt x="2441" y="551"/>
                    <a:pt x="1530" y="89"/>
                  </a:cubicBezTo>
                  <a:cubicBezTo>
                    <a:pt x="1411" y="27"/>
                    <a:pt x="1300" y="1"/>
                    <a:pt x="1197"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01;p64"/>
            <p:cNvSpPr/>
            <p:nvPr/>
          </p:nvSpPr>
          <p:spPr>
            <a:xfrm>
              <a:off x="2611475" y="2783900"/>
              <a:ext cx="20600" cy="19625"/>
            </a:xfrm>
            <a:custGeom>
              <a:avLst/>
              <a:gdLst/>
              <a:ahLst/>
              <a:cxnLst/>
              <a:rect l="l" t="t" r="r" b="b"/>
              <a:pathLst>
                <a:path w="824" h="785" extrusionOk="0">
                  <a:moveTo>
                    <a:pt x="404" y="0"/>
                  </a:moveTo>
                  <a:cubicBezTo>
                    <a:pt x="395" y="0"/>
                    <a:pt x="385" y="1"/>
                    <a:pt x="376" y="1"/>
                  </a:cubicBezTo>
                  <a:cubicBezTo>
                    <a:pt x="158" y="30"/>
                    <a:pt x="0" y="218"/>
                    <a:pt x="29" y="435"/>
                  </a:cubicBezTo>
                  <a:cubicBezTo>
                    <a:pt x="42" y="634"/>
                    <a:pt x="203" y="785"/>
                    <a:pt x="397" y="785"/>
                  </a:cubicBezTo>
                  <a:cubicBezTo>
                    <a:pt x="413" y="785"/>
                    <a:pt x="430" y="784"/>
                    <a:pt x="447" y="782"/>
                  </a:cubicBezTo>
                  <a:cubicBezTo>
                    <a:pt x="665" y="767"/>
                    <a:pt x="823" y="579"/>
                    <a:pt x="809" y="362"/>
                  </a:cubicBezTo>
                  <a:cubicBezTo>
                    <a:pt x="795" y="155"/>
                    <a:pt x="609" y="0"/>
                    <a:pt x="4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02;p64"/>
            <p:cNvSpPr/>
            <p:nvPr/>
          </p:nvSpPr>
          <p:spPr>
            <a:xfrm>
              <a:off x="2451100" y="2628075"/>
              <a:ext cx="179775" cy="87225"/>
            </a:xfrm>
            <a:custGeom>
              <a:avLst/>
              <a:gdLst/>
              <a:ahLst/>
              <a:cxnLst/>
              <a:rect l="l" t="t" r="r" b="b"/>
              <a:pathLst>
                <a:path w="7191" h="3489" extrusionOk="0">
                  <a:moveTo>
                    <a:pt x="4927" y="1"/>
                  </a:moveTo>
                  <a:cubicBezTo>
                    <a:pt x="4555" y="1"/>
                    <a:pt x="4120" y="42"/>
                    <a:pt x="3612" y="138"/>
                  </a:cubicBezTo>
                  <a:cubicBezTo>
                    <a:pt x="0" y="816"/>
                    <a:pt x="896" y="2925"/>
                    <a:pt x="896" y="2925"/>
                  </a:cubicBezTo>
                  <a:cubicBezTo>
                    <a:pt x="1423" y="3331"/>
                    <a:pt x="2021" y="3489"/>
                    <a:pt x="2634" y="3489"/>
                  </a:cubicBezTo>
                  <a:cubicBezTo>
                    <a:pt x="4796" y="3489"/>
                    <a:pt x="7137" y="1525"/>
                    <a:pt x="7137" y="1525"/>
                  </a:cubicBezTo>
                  <a:cubicBezTo>
                    <a:pt x="7137" y="1525"/>
                    <a:pt x="7190" y="1"/>
                    <a:pt x="492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03;p64"/>
            <p:cNvSpPr/>
            <p:nvPr/>
          </p:nvSpPr>
          <p:spPr>
            <a:xfrm>
              <a:off x="2518625" y="2777425"/>
              <a:ext cx="9425" cy="20600"/>
            </a:xfrm>
            <a:custGeom>
              <a:avLst/>
              <a:gdLst/>
              <a:ahLst/>
              <a:cxnLst/>
              <a:rect l="l" t="t" r="r" b="b"/>
              <a:pathLst>
                <a:path w="377" h="824" extrusionOk="0">
                  <a:moveTo>
                    <a:pt x="276" y="0"/>
                  </a:moveTo>
                  <a:cubicBezTo>
                    <a:pt x="261" y="0"/>
                    <a:pt x="247" y="0"/>
                    <a:pt x="232" y="29"/>
                  </a:cubicBezTo>
                  <a:lnTo>
                    <a:pt x="16" y="549"/>
                  </a:lnTo>
                  <a:cubicBezTo>
                    <a:pt x="1" y="563"/>
                    <a:pt x="1" y="578"/>
                    <a:pt x="16" y="592"/>
                  </a:cubicBezTo>
                  <a:lnTo>
                    <a:pt x="318" y="823"/>
                  </a:lnTo>
                  <a:lnTo>
                    <a:pt x="333" y="823"/>
                  </a:lnTo>
                  <a:cubicBezTo>
                    <a:pt x="347" y="823"/>
                    <a:pt x="347" y="823"/>
                    <a:pt x="362" y="809"/>
                  </a:cubicBezTo>
                  <a:cubicBezTo>
                    <a:pt x="376" y="794"/>
                    <a:pt x="376" y="781"/>
                    <a:pt x="362" y="765"/>
                  </a:cubicBezTo>
                  <a:lnTo>
                    <a:pt x="87" y="549"/>
                  </a:lnTo>
                  <a:lnTo>
                    <a:pt x="305" y="58"/>
                  </a:lnTo>
                  <a:cubicBezTo>
                    <a:pt x="305" y="29"/>
                    <a:pt x="305" y="14"/>
                    <a:pt x="27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04;p64"/>
            <p:cNvSpPr/>
            <p:nvPr/>
          </p:nvSpPr>
          <p:spPr>
            <a:xfrm>
              <a:off x="2487225" y="2725725"/>
              <a:ext cx="28200" cy="18400"/>
            </a:xfrm>
            <a:custGeom>
              <a:avLst/>
              <a:gdLst/>
              <a:ahLst/>
              <a:cxnLst/>
              <a:rect l="l" t="t" r="r" b="b"/>
              <a:pathLst>
                <a:path w="1128" h="736" extrusionOk="0">
                  <a:moveTo>
                    <a:pt x="715" y="1"/>
                  </a:moveTo>
                  <a:cubicBezTo>
                    <a:pt x="674" y="1"/>
                    <a:pt x="629" y="6"/>
                    <a:pt x="578" y="17"/>
                  </a:cubicBezTo>
                  <a:cubicBezTo>
                    <a:pt x="289" y="75"/>
                    <a:pt x="116" y="291"/>
                    <a:pt x="43" y="421"/>
                  </a:cubicBezTo>
                  <a:cubicBezTo>
                    <a:pt x="0" y="493"/>
                    <a:pt x="14" y="580"/>
                    <a:pt x="43" y="638"/>
                  </a:cubicBezTo>
                  <a:cubicBezTo>
                    <a:pt x="76" y="703"/>
                    <a:pt x="141" y="735"/>
                    <a:pt x="202" y="735"/>
                  </a:cubicBezTo>
                  <a:cubicBezTo>
                    <a:pt x="222" y="735"/>
                    <a:pt x="242" y="731"/>
                    <a:pt x="260" y="724"/>
                  </a:cubicBezTo>
                  <a:cubicBezTo>
                    <a:pt x="405" y="653"/>
                    <a:pt x="563" y="624"/>
                    <a:pt x="809" y="580"/>
                  </a:cubicBezTo>
                  <a:cubicBezTo>
                    <a:pt x="1127" y="522"/>
                    <a:pt x="1040" y="219"/>
                    <a:pt x="1040" y="219"/>
                  </a:cubicBezTo>
                  <a:cubicBezTo>
                    <a:pt x="1040" y="219"/>
                    <a:pt x="985" y="1"/>
                    <a:pt x="71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05;p64"/>
            <p:cNvSpPr/>
            <p:nvPr/>
          </p:nvSpPr>
          <p:spPr>
            <a:xfrm>
              <a:off x="2547175" y="2724375"/>
              <a:ext cx="44425" cy="21175"/>
            </a:xfrm>
            <a:custGeom>
              <a:avLst/>
              <a:gdLst/>
              <a:ahLst/>
              <a:cxnLst/>
              <a:rect l="l" t="t" r="r" b="b"/>
              <a:pathLst>
                <a:path w="1777" h="847" extrusionOk="0">
                  <a:moveTo>
                    <a:pt x="567" y="1"/>
                  </a:moveTo>
                  <a:cubicBezTo>
                    <a:pt x="184" y="1"/>
                    <a:pt x="116" y="215"/>
                    <a:pt x="116" y="215"/>
                  </a:cubicBezTo>
                  <a:cubicBezTo>
                    <a:pt x="116" y="215"/>
                    <a:pt x="0" y="518"/>
                    <a:pt x="463" y="576"/>
                  </a:cubicBezTo>
                  <a:cubicBezTo>
                    <a:pt x="810" y="620"/>
                    <a:pt x="1228" y="764"/>
                    <a:pt x="1430" y="836"/>
                  </a:cubicBezTo>
                  <a:cubicBezTo>
                    <a:pt x="1456" y="843"/>
                    <a:pt x="1483" y="847"/>
                    <a:pt x="1510" y="847"/>
                  </a:cubicBezTo>
                  <a:cubicBezTo>
                    <a:pt x="1592" y="847"/>
                    <a:pt x="1676" y="814"/>
                    <a:pt x="1719" y="749"/>
                  </a:cubicBezTo>
                  <a:cubicBezTo>
                    <a:pt x="1777" y="678"/>
                    <a:pt x="1777" y="591"/>
                    <a:pt x="1719" y="533"/>
                  </a:cubicBezTo>
                  <a:cubicBezTo>
                    <a:pt x="1604" y="389"/>
                    <a:pt x="1170" y="71"/>
                    <a:pt x="737" y="13"/>
                  </a:cubicBezTo>
                  <a:cubicBezTo>
                    <a:pt x="674" y="5"/>
                    <a:pt x="618" y="1"/>
                    <a:pt x="56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06;p64"/>
            <p:cNvSpPr/>
            <p:nvPr/>
          </p:nvSpPr>
          <p:spPr>
            <a:xfrm>
              <a:off x="2545000" y="2754675"/>
              <a:ext cx="38325" cy="19800"/>
            </a:xfrm>
            <a:custGeom>
              <a:avLst/>
              <a:gdLst/>
              <a:ahLst/>
              <a:cxnLst/>
              <a:rect l="l" t="t" r="r" b="b"/>
              <a:pathLst>
                <a:path w="1533" h="792" extrusionOk="0">
                  <a:moveTo>
                    <a:pt x="714" y="1"/>
                  </a:moveTo>
                  <a:cubicBezTo>
                    <a:pt x="140" y="1"/>
                    <a:pt x="1" y="520"/>
                    <a:pt x="1" y="520"/>
                  </a:cubicBezTo>
                  <a:cubicBezTo>
                    <a:pt x="274" y="719"/>
                    <a:pt x="511" y="791"/>
                    <a:pt x="712" y="791"/>
                  </a:cubicBezTo>
                  <a:cubicBezTo>
                    <a:pt x="1255" y="791"/>
                    <a:pt x="1532" y="260"/>
                    <a:pt x="1532" y="260"/>
                  </a:cubicBezTo>
                  <a:cubicBezTo>
                    <a:pt x="1192" y="70"/>
                    <a:pt x="924" y="1"/>
                    <a:pt x="71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07;p64"/>
            <p:cNvSpPr/>
            <p:nvPr/>
          </p:nvSpPr>
          <p:spPr>
            <a:xfrm>
              <a:off x="2550775" y="2754225"/>
              <a:ext cx="23150" cy="22925"/>
            </a:xfrm>
            <a:custGeom>
              <a:avLst/>
              <a:gdLst/>
              <a:ahLst/>
              <a:cxnLst/>
              <a:rect l="l" t="t" r="r" b="b"/>
              <a:pathLst>
                <a:path w="926" h="917" extrusionOk="0">
                  <a:moveTo>
                    <a:pt x="471" y="1"/>
                  </a:moveTo>
                  <a:cubicBezTo>
                    <a:pt x="246" y="1"/>
                    <a:pt x="57" y="179"/>
                    <a:pt x="30" y="408"/>
                  </a:cubicBezTo>
                  <a:cubicBezTo>
                    <a:pt x="1" y="653"/>
                    <a:pt x="174" y="884"/>
                    <a:pt x="405" y="913"/>
                  </a:cubicBezTo>
                  <a:cubicBezTo>
                    <a:pt x="422" y="915"/>
                    <a:pt x="439" y="916"/>
                    <a:pt x="455" y="916"/>
                  </a:cubicBezTo>
                  <a:cubicBezTo>
                    <a:pt x="679" y="916"/>
                    <a:pt x="870" y="738"/>
                    <a:pt x="897" y="509"/>
                  </a:cubicBezTo>
                  <a:cubicBezTo>
                    <a:pt x="926" y="264"/>
                    <a:pt x="752" y="33"/>
                    <a:pt x="521" y="4"/>
                  </a:cubicBezTo>
                  <a:cubicBezTo>
                    <a:pt x="504" y="2"/>
                    <a:pt x="487" y="1"/>
                    <a:pt x="4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08;p64"/>
            <p:cNvSpPr/>
            <p:nvPr/>
          </p:nvSpPr>
          <p:spPr>
            <a:xfrm>
              <a:off x="2491900" y="2754250"/>
              <a:ext cx="27125" cy="18950"/>
            </a:xfrm>
            <a:custGeom>
              <a:avLst/>
              <a:gdLst/>
              <a:ahLst/>
              <a:cxnLst/>
              <a:rect l="l" t="t" r="r" b="b"/>
              <a:pathLst>
                <a:path w="1085" h="758" extrusionOk="0">
                  <a:moveTo>
                    <a:pt x="471" y="1"/>
                  </a:moveTo>
                  <a:cubicBezTo>
                    <a:pt x="335" y="1"/>
                    <a:pt x="178" y="64"/>
                    <a:pt x="0" y="234"/>
                  </a:cubicBezTo>
                  <a:cubicBezTo>
                    <a:pt x="0" y="234"/>
                    <a:pt x="154" y="758"/>
                    <a:pt x="569" y="758"/>
                  </a:cubicBezTo>
                  <a:cubicBezTo>
                    <a:pt x="709" y="758"/>
                    <a:pt x="880" y="698"/>
                    <a:pt x="1085" y="537"/>
                  </a:cubicBezTo>
                  <a:cubicBezTo>
                    <a:pt x="1085" y="537"/>
                    <a:pt x="868" y="1"/>
                    <a:pt x="4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09;p64"/>
            <p:cNvSpPr/>
            <p:nvPr/>
          </p:nvSpPr>
          <p:spPr>
            <a:xfrm>
              <a:off x="2495500" y="2753850"/>
              <a:ext cx="18100" cy="20800"/>
            </a:xfrm>
            <a:custGeom>
              <a:avLst/>
              <a:gdLst/>
              <a:ahLst/>
              <a:cxnLst/>
              <a:rect l="l" t="t" r="r" b="b"/>
              <a:pathLst>
                <a:path w="724" h="832" extrusionOk="0">
                  <a:moveTo>
                    <a:pt x="334" y="0"/>
                  </a:moveTo>
                  <a:cubicBezTo>
                    <a:pt x="319" y="0"/>
                    <a:pt x="305" y="1"/>
                    <a:pt x="290" y="4"/>
                  </a:cubicBezTo>
                  <a:cubicBezTo>
                    <a:pt x="116" y="33"/>
                    <a:pt x="1" y="250"/>
                    <a:pt x="30" y="466"/>
                  </a:cubicBezTo>
                  <a:cubicBezTo>
                    <a:pt x="70" y="679"/>
                    <a:pt x="221" y="831"/>
                    <a:pt x="390" y="831"/>
                  </a:cubicBezTo>
                  <a:cubicBezTo>
                    <a:pt x="405" y="831"/>
                    <a:pt x="420" y="830"/>
                    <a:pt x="434" y="828"/>
                  </a:cubicBezTo>
                  <a:cubicBezTo>
                    <a:pt x="608" y="799"/>
                    <a:pt x="723" y="597"/>
                    <a:pt x="694" y="365"/>
                  </a:cubicBezTo>
                  <a:cubicBezTo>
                    <a:pt x="655" y="152"/>
                    <a:pt x="505" y="0"/>
                    <a:pt x="3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10;p64"/>
            <p:cNvSpPr/>
            <p:nvPr/>
          </p:nvSpPr>
          <p:spPr>
            <a:xfrm>
              <a:off x="2527300" y="2802100"/>
              <a:ext cx="28200" cy="8200"/>
            </a:xfrm>
            <a:custGeom>
              <a:avLst/>
              <a:gdLst/>
              <a:ahLst/>
              <a:cxnLst/>
              <a:rect l="l" t="t" r="r" b="b"/>
              <a:pathLst>
                <a:path w="1128" h="328" extrusionOk="0">
                  <a:moveTo>
                    <a:pt x="1090" y="1"/>
                  </a:moveTo>
                  <a:cubicBezTo>
                    <a:pt x="1077" y="1"/>
                    <a:pt x="1064" y="8"/>
                    <a:pt x="1056" y="25"/>
                  </a:cubicBezTo>
                  <a:cubicBezTo>
                    <a:pt x="1056" y="25"/>
                    <a:pt x="894" y="262"/>
                    <a:pt x="493" y="262"/>
                  </a:cubicBezTo>
                  <a:cubicBezTo>
                    <a:pt x="371" y="262"/>
                    <a:pt x="227" y="240"/>
                    <a:pt x="58" y="183"/>
                  </a:cubicBezTo>
                  <a:cubicBezTo>
                    <a:pt x="54" y="179"/>
                    <a:pt x="49" y="177"/>
                    <a:pt x="43" y="177"/>
                  </a:cubicBezTo>
                  <a:cubicBezTo>
                    <a:pt x="30" y="177"/>
                    <a:pt x="15" y="187"/>
                    <a:pt x="15" y="198"/>
                  </a:cubicBezTo>
                  <a:cubicBezTo>
                    <a:pt x="0" y="212"/>
                    <a:pt x="15" y="241"/>
                    <a:pt x="29" y="241"/>
                  </a:cubicBezTo>
                  <a:cubicBezTo>
                    <a:pt x="218" y="314"/>
                    <a:pt x="376" y="327"/>
                    <a:pt x="507" y="327"/>
                  </a:cubicBezTo>
                  <a:cubicBezTo>
                    <a:pt x="940" y="327"/>
                    <a:pt x="1113" y="67"/>
                    <a:pt x="1113" y="54"/>
                  </a:cubicBezTo>
                  <a:cubicBezTo>
                    <a:pt x="1127" y="39"/>
                    <a:pt x="1127" y="25"/>
                    <a:pt x="1113" y="10"/>
                  </a:cubicBezTo>
                  <a:cubicBezTo>
                    <a:pt x="1107" y="4"/>
                    <a:pt x="1099" y="1"/>
                    <a:pt x="10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11;p64"/>
            <p:cNvSpPr/>
            <p:nvPr/>
          </p:nvSpPr>
          <p:spPr>
            <a:xfrm>
              <a:off x="424475" y="3883700"/>
              <a:ext cx="2833150" cy="9075"/>
            </a:xfrm>
            <a:custGeom>
              <a:avLst/>
              <a:gdLst/>
              <a:ahLst/>
              <a:cxnLst/>
              <a:rect l="l" t="t" r="r" b="b"/>
              <a:pathLst>
                <a:path w="113326" h="363" extrusionOk="0">
                  <a:moveTo>
                    <a:pt x="189" y="0"/>
                  </a:moveTo>
                  <a:cubicBezTo>
                    <a:pt x="88" y="0"/>
                    <a:pt x="1" y="73"/>
                    <a:pt x="1" y="189"/>
                  </a:cubicBezTo>
                  <a:cubicBezTo>
                    <a:pt x="1" y="289"/>
                    <a:pt x="88" y="362"/>
                    <a:pt x="189" y="362"/>
                  </a:cubicBezTo>
                  <a:lnTo>
                    <a:pt x="113139" y="362"/>
                  </a:lnTo>
                  <a:cubicBezTo>
                    <a:pt x="113239" y="362"/>
                    <a:pt x="113326" y="289"/>
                    <a:pt x="113326" y="189"/>
                  </a:cubicBezTo>
                  <a:cubicBezTo>
                    <a:pt x="113326" y="73"/>
                    <a:pt x="113239" y="0"/>
                    <a:pt x="113139" y="0"/>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p:nvPr/>
        </p:nvSpPr>
        <p:spPr>
          <a:xfrm>
            <a:off x="173895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5956800" y="174695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173895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5956800" y="34406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a:spLocks noGrp="1"/>
          </p:cNvSpPr>
          <p:nvPr>
            <p:ph type="title"/>
          </p:nvPr>
        </p:nvSpPr>
        <p:spPr>
          <a:xfrm>
            <a:off x="720000" y="4115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Table of C</a:t>
            </a:r>
            <a:r>
              <a:rPr lang="en" u="sng" dirty="0" smtClean="0"/>
              <a:t>ontents</a:t>
            </a:r>
            <a:endParaRPr u="sng" dirty="0"/>
          </a:p>
        </p:txBody>
      </p:sp>
      <p:sp>
        <p:nvSpPr>
          <p:cNvPr id="311" name="Google Shape;311;p3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312" name="Google Shape;312;p33"/>
          <p:cNvSpPr txBox="1">
            <a:spLocks noGrp="1"/>
          </p:cNvSpPr>
          <p:nvPr>
            <p:ph type="title" idx="2"/>
          </p:nvPr>
        </p:nvSpPr>
        <p:spPr>
          <a:xfrm>
            <a:off x="49125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What is Descriptive Statistics?</a:t>
            </a:r>
            <a:endParaRPr dirty="0"/>
          </a:p>
        </p:txBody>
      </p:sp>
      <p:sp>
        <p:nvSpPr>
          <p:cNvPr id="314" name="Google Shape;314;p33"/>
          <p:cNvSpPr txBox="1">
            <a:spLocks noGrp="1"/>
          </p:cNvSpPr>
          <p:nvPr>
            <p:ph type="title" idx="4"/>
          </p:nvPr>
        </p:nvSpPr>
        <p:spPr>
          <a:xfrm>
            <a:off x="4709100" y="1681900"/>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3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DATASET</a:t>
            </a:r>
            <a:endParaRPr dirty="0"/>
          </a:p>
        </p:txBody>
      </p:sp>
      <p:sp>
        <p:nvSpPr>
          <p:cNvPr id="316" name="Google Shape;316;p3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What is the dataset about? </a:t>
            </a:r>
            <a:endParaRPr dirty="0"/>
          </a:p>
        </p:txBody>
      </p:sp>
      <p:sp>
        <p:nvSpPr>
          <p:cNvPr id="317" name="Google Shape;317;p33"/>
          <p:cNvSpPr txBox="1">
            <a:spLocks noGrp="1"/>
          </p:cNvSpPr>
          <p:nvPr>
            <p:ph type="title" idx="7"/>
          </p:nvPr>
        </p:nvSpPr>
        <p:spPr>
          <a:xfrm>
            <a:off x="49125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8" name="Google Shape;318;p3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OBJECTIVE</a:t>
            </a:r>
            <a:endParaRPr dirty="0"/>
          </a:p>
        </p:txBody>
      </p:sp>
      <p:sp>
        <p:nvSpPr>
          <p:cNvPr id="319" name="Google Shape;319;p3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p>
            <a:pPr marL="0" lvl="0" indent="0"/>
            <a:r>
              <a:rPr lang="en-IN" dirty="0"/>
              <a:t>Explanatory analysis of the </a:t>
            </a:r>
            <a:r>
              <a:rPr lang="en-IN" dirty="0" smtClean="0"/>
              <a:t>Dataset</a:t>
            </a:r>
            <a:endParaRPr lang="en-IN" dirty="0"/>
          </a:p>
        </p:txBody>
      </p:sp>
      <p:sp>
        <p:nvSpPr>
          <p:cNvPr id="320" name="Google Shape;320;p33"/>
          <p:cNvSpPr txBox="1">
            <a:spLocks noGrp="1"/>
          </p:cNvSpPr>
          <p:nvPr>
            <p:ph type="title" idx="13"/>
          </p:nvPr>
        </p:nvSpPr>
        <p:spPr>
          <a:xfrm>
            <a:off x="4709100" y="335727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1" name="Google Shape;321;p3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RESULT</a:t>
            </a:r>
            <a:endParaRPr dirty="0"/>
          </a:p>
        </p:txBody>
      </p:sp>
      <p:sp>
        <p:nvSpPr>
          <p:cNvPr id="322" name="Google Shape;322;p3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Interpretation based on objective </a:t>
            </a:r>
          </a:p>
          <a:p>
            <a:pPr marL="0" lvl="0" indent="0" algn="l" rtl="0">
              <a:spcBef>
                <a:spcPts val="0"/>
              </a:spcBef>
              <a:spcAft>
                <a:spcPts val="0"/>
              </a:spcAft>
              <a:buNone/>
            </a:pPr>
            <a:r>
              <a:rPr lang="en-IN" dirty="0" smtClean="0"/>
              <a:t>Comparison of 3 stocks </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title"/>
          </p:nvPr>
        </p:nvSpPr>
        <p:spPr>
          <a:xfrm>
            <a:off x="0" y="-308570"/>
            <a:ext cx="2409415" cy="843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ANALYSIS</a:t>
            </a:r>
            <a:endParaRPr u="sng" dirty="0"/>
          </a:p>
        </p:txBody>
      </p:sp>
      <p:sp>
        <p:nvSpPr>
          <p:cNvPr id="301" name="Google Shape;301;p32"/>
          <p:cNvSpPr txBox="1">
            <a:spLocks noGrp="1"/>
          </p:cNvSpPr>
          <p:nvPr>
            <p:ph type="body" idx="1"/>
          </p:nvPr>
        </p:nvSpPr>
        <p:spPr>
          <a:xfrm>
            <a:off x="-1" y="417228"/>
            <a:ext cx="6372199" cy="496283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t>Here’s </a:t>
            </a:r>
            <a:r>
              <a:rPr lang="en" sz="1600" dirty="0" smtClean="0"/>
              <a:t>what we found out from the descriptive stats and visualisations:</a:t>
            </a:r>
          </a:p>
          <a:p>
            <a:pPr marL="342900" lvl="0" indent="-342900" algn="l" rtl="0">
              <a:lnSpc>
                <a:spcPct val="100000"/>
              </a:lnSpc>
              <a:spcBef>
                <a:spcPts val="0"/>
              </a:spcBef>
              <a:spcAft>
                <a:spcPts val="0"/>
              </a:spcAft>
              <a:buFont typeface="+mj-lt"/>
              <a:buAutoNum type="arabicPeriod"/>
            </a:pPr>
            <a:endParaRPr lang="en" sz="1600" dirty="0" smtClean="0"/>
          </a:p>
          <a:p>
            <a:pPr marL="495300" lvl="0" indent="-342900">
              <a:buFont typeface="+mj-lt"/>
              <a:buAutoNum type="arabicPeriod"/>
            </a:pPr>
            <a:r>
              <a:rPr lang="en" sz="1400" dirty="0"/>
              <a:t>The high risk and variability of </a:t>
            </a:r>
            <a:r>
              <a:rPr lang="en" sz="1400" b="1" dirty="0"/>
              <a:t>AXIS is also proved by the large value of Standard Deviation </a:t>
            </a:r>
            <a:r>
              <a:rPr lang="en" sz="1400" dirty="0"/>
              <a:t>associated with it. High Standard Deviation shows that the data is more spread out ffrom the average line. The great risk is also backed by the hugh value for standard error this stock has. </a:t>
            </a:r>
            <a:endParaRPr lang="en" sz="1400" dirty="0" smtClean="0"/>
          </a:p>
          <a:p>
            <a:pPr marL="495300" lvl="0" indent="-342900">
              <a:buFont typeface="+mj-lt"/>
              <a:buAutoNum type="arabicPeriod"/>
            </a:pPr>
            <a:endParaRPr lang="en" sz="1400" dirty="0" smtClean="0"/>
          </a:p>
          <a:p>
            <a:pPr marL="495300" lvl="0" indent="-342900">
              <a:buFont typeface="+mj-lt"/>
              <a:buAutoNum type="arabicPeriod"/>
            </a:pPr>
            <a:r>
              <a:rPr lang="en" sz="1400" dirty="0" smtClean="0"/>
              <a:t>Mean values were: AXIS – 0.0805, HDFC – 0.0894, ICICI – 0.142. </a:t>
            </a:r>
            <a:r>
              <a:rPr lang="en" sz="1400" b="1" dirty="0" smtClean="0"/>
              <a:t>ICICI has highest mean </a:t>
            </a:r>
            <a:r>
              <a:rPr lang="en" sz="1400" dirty="0" smtClean="0"/>
              <a:t>which means on an average the Returns of ICICI were greater than compared to the other two. Though some values of Return maybe greater or lower than this mean value.</a:t>
            </a:r>
          </a:p>
          <a:p>
            <a:pPr marL="495300" lvl="0" indent="-342900">
              <a:buFont typeface="+mj-lt"/>
              <a:buAutoNum type="arabicPeriod"/>
            </a:pPr>
            <a:endParaRPr lang="en" sz="1400" dirty="0" smtClean="0"/>
          </a:p>
          <a:p>
            <a:pPr marL="495300" lvl="0" indent="-342900" rtl="0">
              <a:lnSpc>
                <a:spcPct val="100000"/>
              </a:lnSpc>
              <a:spcBef>
                <a:spcPts val="0"/>
              </a:spcBef>
              <a:spcAft>
                <a:spcPts val="0"/>
              </a:spcAft>
              <a:buClr>
                <a:schemeClr val="dk1"/>
              </a:buClr>
              <a:buSzPts val="1200"/>
              <a:buFont typeface="+mj-lt"/>
              <a:buAutoNum type="arabicPeriod"/>
            </a:pPr>
            <a:r>
              <a:rPr lang="en" sz="1400" dirty="0" smtClean="0"/>
              <a:t>The </a:t>
            </a:r>
            <a:r>
              <a:rPr lang="en" sz="1400" b="1" dirty="0" smtClean="0"/>
              <a:t>Kurtosis value for AXIS is the highest</a:t>
            </a:r>
            <a:r>
              <a:rPr lang="en" sz="1400" dirty="0" smtClean="0"/>
              <a:t> by almost 3 times of the rest. This means that it has the highest peak value of Return &amp; that there has been a very high profit recorded. The graph for the comparision of the 3 kurtosis would look something like this: </a:t>
            </a:r>
          </a:p>
          <a:p>
            <a:pPr marL="495300" lvl="0" indent="-342900" rtl="0">
              <a:lnSpc>
                <a:spcPct val="100000"/>
              </a:lnSpc>
              <a:spcBef>
                <a:spcPts val="0"/>
              </a:spcBef>
              <a:spcAft>
                <a:spcPts val="0"/>
              </a:spcAft>
              <a:buClr>
                <a:schemeClr val="dk1"/>
              </a:buClr>
              <a:buSzPts val="1200"/>
              <a:buFont typeface="+mj-lt"/>
              <a:buAutoNum type="arabicPeriod"/>
            </a:pPr>
            <a:endParaRPr lang="en" sz="1400" dirty="0" smtClean="0"/>
          </a:p>
          <a:p>
            <a:pPr marL="495300" lvl="0" indent="-342900">
              <a:buFont typeface="+mj-lt"/>
              <a:buAutoNum type="arabicPeriod"/>
            </a:pPr>
            <a:r>
              <a:rPr lang="en" sz="1400" dirty="0" smtClean="0"/>
              <a:t>For </a:t>
            </a:r>
            <a:r>
              <a:rPr lang="en" sz="1400" b="1" dirty="0"/>
              <a:t>AXIS IQR is very high </a:t>
            </a:r>
            <a:r>
              <a:rPr lang="en" sz="1400" dirty="0"/>
              <a:t>(the middle 50% of dataset has a very high value). The Range (max-min) also has a high value which means maxium is greater and minimum is lower (high profits &amp; high losses)</a:t>
            </a:r>
            <a:endParaRPr sz="1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7709"/>
          <a:stretch/>
        </p:blipFill>
        <p:spPr bwMode="auto">
          <a:xfrm>
            <a:off x="6372199" y="2480913"/>
            <a:ext cx="2922123" cy="168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279627" y="2603516"/>
            <a:ext cx="576064" cy="246221"/>
          </a:xfrm>
          <a:prstGeom prst="rect">
            <a:avLst/>
          </a:prstGeom>
          <a:noFill/>
        </p:spPr>
        <p:txBody>
          <a:bodyPr wrap="square" rtlCol="0">
            <a:spAutoFit/>
          </a:bodyPr>
          <a:lstStyle/>
          <a:p>
            <a:r>
              <a:rPr lang="en-IN" sz="1000" dirty="0" smtClean="0"/>
              <a:t>AXIS</a:t>
            </a:r>
            <a:endParaRPr lang="en-IN" sz="1000" dirty="0"/>
          </a:p>
        </p:txBody>
      </p:sp>
      <p:sp>
        <p:nvSpPr>
          <p:cNvPr id="3" name="TextBox 2"/>
          <p:cNvSpPr txBox="1"/>
          <p:nvPr/>
        </p:nvSpPr>
        <p:spPr>
          <a:xfrm>
            <a:off x="8460432" y="3003798"/>
            <a:ext cx="576064" cy="246221"/>
          </a:xfrm>
          <a:prstGeom prst="rect">
            <a:avLst/>
          </a:prstGeom>
          <a:noFill/>
        </p:spPr>
        <p:txBody>
          <a:bodyPr wrap="square" rtlCol="0">
            <a:spAutoFit/>
          </a:bodyPr>
          <a:lstStyle/>
          <a:p>
            <a:r>
              <a:rPr lang="en-IN" sz="1000" dirty="0" smtClean="0"/>
              <a:t>HDFC</a:t>
            </a:r>
            <a:endParaRPr lang="en-IN" sz="1000" dirty="0"/>
          </a:p>
        </p:txBody>
      </p:sp>
      <p:sp>
        <p:nvSpPr>
          <p:cNvPr id="4" name="TextBox 3"/>
          <p:cNvSpPr txBox="1"/>
          <p:nvPr/>
        </p:nvSpPr>
        <p:spPr>
          <a:xfrm>
            <a:off x="8647551" y="3324600"/>
            <a:ext cx="548856" cy="253916"/>
          </a:xfrm>
          <a:prstGeom prst="rect">
            <a:avLst/>
          </a:prstGeom>
          <a:noFill/>
        </p:spPr>
        <p:txBody>
          <a:bodyPr wrap="square" rtlCol="0">
            <a:spAutoFit/>
          </a:bodyPr>
          <a:lstStyle/>
          <a:p>
            <a:r>
              <a:rPr lang="en-IN" sz="1050" dirty="0" smtClean="0"/>
              <a:t>ICICI</a:t>
            </a:r>
            <a:endParaRPr lang="en-IN" sz="1050" dirty="0"/>
          </a:p>
        </p:txBody>
      </p:sp>
    </p:spTree>
    <p:extLst>
      <p:ext uri="{BB962C8B-B14F-4D97-AF65-F5344CB8AC3E}">
        <p14:creationId xmlns:p14="http://schemas.microsoft.com/office/powerpoint/2010/main" val="16437185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50"/>
          <p:cNvSpPr/>
          <p:nvPr/>
        </p:nvSpPr>
        <p:spPr>
          <a:xfrm>
            <a:off x="2646000" y="1426725"/>
            <a:ext cx="5778000" cy="2153137"/>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716575" y="2143975"/>
            <a:ext cx="7704000" cy="1435887"/>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1347750" y="1432650"/>
            <a:ext cx="625200" cy="625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33515" y="0"/>
            <a:ext cx="5330573" cy="843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MEAN STDEV SKEWNESS </a:t>
            </a:r>
            <a:endParaRPr u="sng" dirty="0"/>
          </a:p>
        </p:txBody>
      </p:sp>
      <p:graphicFrame>
        <p:nvGraphicFramePr>
          <p:cNvPr id="1650" name="Google Shape;1650;p50"/>
          <p:cNvGraphicFramePr/>
          <p:nvPr>
            <p:extLst>
              <p:ext uri="{D42A27DB-BD31-4B8C-83A1-F6EECF244321}">
                <p14:modId xmlns:p14="http://schemas.microsoft.com/office/powerpoint/2010/main" val="1320986539"/>
              </p:ext>
            </p:extLst>
          </p:nvPr>
        </p:nvGraphicFramePr>
        <p:xfrm>
          <a:off x="720000" y="1426725"/>
          <a:ext cx="7704000" cy="2155950"/>
        </p:xfrm>
        <a:graphic>
          <a:graphicData uri="http://schemas.openxmlformats.org/drawingml/2006/table">
            <a:tbl>
              <a:tblPr>
                <a:noFill/>
                <a:tableStyleId>{56D53BBF-37DE-4037-8BD4-214200EBAC0D}</a:tableStyleId>
              </a:tblPr>
              <a:tblGrid>
                <a:gridCol w="1926000"/>
                <a:gridCol w="1926000"/>
                <a:gridCol w="1926000"/>
                <a:gridCol w="1926000"/>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AXIS</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HDFC</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ICICI</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r h="718650">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MEAN</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smtClean="0">
                          <a:solidFill>
                            <a:schemeClr val="dk1"/>
                          </a:solidFill>
                          <a:latin typeface="Inter"/>
                          <a:ea typeface="Inter"/>
                          <a:cs typeface="Inter"/>
                          <a:sym typeface="Inter"/>
                        </a:rPr>
                        <a:t>0.0805</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0.0894</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0.1419</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r h="718650">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STDEV</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2.7429</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1.8831</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2.4766</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bl>
          </a:graphicData>
        </a:graphic>
      </p:graphicFrame>
      <p:grpSp>
        <p:nvGrpSpPr>
          <p:cNvPr id="1651" name="Google Shape;1651;p50"/>
          <p:cNvGrpSpPr/>
          <p:nvPr/>
        </p:nvGrpSpPr>
        <p:grpSpPr>
          <a:xfrm>
            <a:off x="1471563" y="1556625"/>
            <a:ext cx="377550" cy="377250"/>
            <a:chOff x="3253788" y="2305350"/>
            <a:chExt cx="377550" cy="377250"/>
          </a:xfrm>
        </p:grpSpPr>
        <p:sp>
          <p:nvSpPr>
            <p:cNvPr id="1652" name="Google Shape;1652;p50"/>
            <p:cNvSpPr/>
            <p:nvPr/>
          </p:nvSpPr>
          <p:spPr>
            <a:xfrm>
              <a:off x="3488288" y="2357900"/>
              <a:ext cx="17200" cy="14775"/>
            </a:xfrm>
            <a:custGeom>
              <a:avLst/>
              <a:gdLst/>
              <a:ahLst/>
              <a:cxnLst/>
              <a:rect l="l" t="t" r="r" b="b"/>
              <a:pathLst>
                <a:path w="688" h="591" extrusionOk="0">
                  <a:moveTo>
                    <a:pt x="336" y="0"/>
                  </a:moveTo>
                  <a:cubicBezTo>
                    <a:pt x="258" y="0"/>
                    <a:pt x="184" y="31"/>
                    <a:pt x="136" y="79"/>
                  </a:cubicBezTo>
                  <a:cubicBezTo>
                    <a:pt x="28" y="174"/>
                    <a:pt x="1" y="362"/>
                    <a:pt x="136" y="497"/>
                  </a:cubicBezTo>
                  <a:cubicBezTo>
                    <a:pt x="203" y="563"/>
                    <a:pt x="270" y="590"/>
                    <a:pt x="338" y="590"/>
                  </a:cubicBezTo>
                  <a:cubicBezTo>
                    <a:pt x="419" y="590"/>
                    <a:pt x="499" y="563"/>
                    <a:pt x="553" y="509"/>
                  </a:cubicBezTo>
                  <a:cubicBezTo>
                    <a:pt x="661" y="402"/>
                    <a:pt x="688" y="227"/>
                    <a:pt x="553" y="93"/>
                  </a:cubicBezTo>
                  <a:cubicBezTo>
                    <a:pt x="488" y="27"/>
                    <a:pt x="410" y="0"/>
                    <a:pt x="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0"/>
            <p:cNvSpPr/>
            <p:nvPr/>
          </p:nvSpPr>
          <p:spPr>
            <a:xfrm>
              <a:off x="3352363" y="2334850"/>
              <a:ext cx="174000" cy="165000"/>
            </a:xfrm>
            <a:custGeom>
              <a:avLst/>
              <a:gdLst/>
              <a:ahLst/>
              <a:cxnLst/>
              <a:rect l="l" t="t" r="r" b="b"/>
              <a:pathLst>
                <a:path w="6960" h="6600" extrusionOk="0">
                  <a:moveTo>
                    <a:pt x="3617" y="0"/>
                  </a:moveTo>
                  <a:cubicBezTo>
                    <a:pt x="2751" y="0"/>
                    <a:pt x="1911" y="343"/>
                    <a:pt x="1279" y="974"/>
                  </a:cubicBezTo>
                  <a:cubicBezTo>
                    <a:pt x="0" y="2253"/>
                    <a:pt x="0" y="4353"/>
                    <a:pt x="1279" y="5631"/>
                  </a:cubicBezTo>
                  <a:cubicBezTo>
                    <a:pt x="1925" y="6277"/>
                    <a:pt x="2773" y="6600"/>
                    <a:pt x="3621" y="6600"/>
                  </a:cubicBezTo>
                  <a:cubicBezTo>
                    <a:pt x="4469" y="6600"/>
                    <a:pt x="5303" y="6277"/>
                    <a:pt x="5949" y="5631"/>
                  </a:cubicBezTo>
                  <a:cubicBezTo>
                    <a:pt x="6367" y="5227"/>
                    <a:pt x="6663" y="4716"/>
                    <a:pt x="6811" y="4150"/>
                  </a:cubicBezTo>
                  <a:cubicBezTo>
                    <a:pt x="6945" y="3612"/>
                    <a:pt x="6959" y="3047"/>
                    <a:pt x="6811" y="2495"/>
                  </a:cubicBezTo>
                  <a:cubicBezTo>
                    <a:pt x="6788" y="2359"/>
                    <a:pt x="6670" y="2270"/>
                    <a:pt x="6536" y="2270"/>
                  </a:cubicBezTo>
                  <a:cubicBezTo>
                    <a:pt x="6512" y="2270"/>
                    <a:pt x="6486" y="2274"/>
                    <a:pt x="6461" y="2280"/>
                  </a:cubicBezTo>
                  <a:cubicBezTo>
                    <a:pt x="6299" y="2320"/>
                    <a:pt x="6206" y="2481"/>
                    <a:pt x="6246" y="2643"/>
                  </a:cubicBezTo>
                  <a:cubicBezTo>
                    <a:pt x="6475" y="3558"/>
                    <a:pt x="6206" y="4554"/>
                    <a:pt x="5533" y="5214"/>
                  </a:cubicBezTo>
                  <a:cubicBezTo>
                    <a:pt x="5007" y="5753"/>
                    <a:pt x="4307" y="6008"/>
                    <a:pt x="3621" y="6008"/>
                  </a:cubicBezTo>
                  <a:cubicBezTo>
                    <a:pt x="2922" y="6008"/>
                    <a:pt x="2235" y="5753"/>
                    <a:pt x="1696" y="5214"/>
                  </a:cubicBezTo>
                  <a:cubicBezTo>
                    <a:pt x="646" y="4164"/>
                    <a:pt x="646" y="2441"/>
                    <a:pt x="1696" y="1392"/>
                  </a:cubicBezTo>
                  <a:cubicBezTo>
                    <a:pt x="2219" y="869"/>
                    <a:pt x="2907" y="592"/>
                    <a:pt x="3613" y="592"/>
                  </a:cubicBezTo>
                  <a:cubicBezTo>
                    <a:pt x="3872" y="592"/>
                    <a:pt x="4132" y="629"/>
                    <a:pt x="4388" y="705"/>
                  </a:cubicBezTo>
                  <a:cubicBezTo>
                    <a:pt x="4416" y="712"/>
                    <a:pt x="4444" y="715"/>
                    <a:pt x="4471" y="715"/>
                  </a:cubicBezTo>
                  <a:cubicBezTo>
                    <a:pt x="4602" y="715"/>
                    <a:pt x="4718" y="637"/>
                    <a:pt x="4752" y="503"/>
                  </a:cubicBezTo>
                  <a:cubicBezTo>
                    <a:pt x="4806" y="355"/>
                    <a:pt x="4711" y="193"/>
                    <a:pt x="4564" y="139"/>
                  </a:cubicBezTo>
                  <a:cubicBezTo>
                    <a:pt x="4251" y="46"/>
                    <a:pt x="3932" y="0"/>
                    <a:pt x="3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3330813" y="2305350"/>
              <a:ext cx="223825" cy="377250"/>
            </a:xfrm>
            <a:custGeom>
              <a:avLst/>
              <a:gdLst/>
              <a:ahLst/>
              <a:cxnLst/>
              <a:rect l="l" t="t" r="r" b="b"/>
              <a:pathLst>
                <a:path w="8953" h="15090" extrusionOk="0">
                  <a:moveTo>
                    <a:pt x="4483" y="593"/>
                  </a:moveTo>
                  <a:cubicBezTo>
                    <a:pt x="6623" y="593"/>
                    <a:pt x="8373" y="2342"/>
                    <a:pt x="8373" y="4483"/>
                  </a:cubicBezTo>
                  <a:cubicBezTo>
                    <a:pt x="8373" y="6622"/>
                    <a:pt x="6623" y="8372"/>
                    <a:pt x="4483" y="8372"/>
                  </a:cubicBezTo>
                  <a:cubicBezTo>
                    <a:pt x="2330" y="8372"/>
                    <a:pt x="593" y="6622"/>
                    <a:pt x="593" y="4483"/>
                  </a:cubicBezTo>
                  <a:cubicBezTo>
                    <a:pt x="593" y="2342"/>
                    <a:pt x="2330" y="593"/>
                    <a:pt x="4483" y="593"/>
                  </a:cubicBezTo>
                  <a:close/>
                  <a:moveTo>
                    <a:pt x="5008" y="10405"/>
                  </a:moveTo>
                  <a:lnTo>
                    <a:pt x="5008" y="13971"/>
                  </a:lnTo>
                  <a:cubicBezTo>
                    <a:pt x="5008" y="14255"/>
                    <a:pt x="4766" y="14497"/>
                    <a:pt x="4483" y="14497"/>
                  </a:cubicBezTo>
                  <a:cubicBezTo>
                    <a:pt x="4187" y="14497"/>
                    <a:pt x="3945" y="14255"/>
                    <a:pt x="3945" y="13971"/>
                  </a:cubicBezTo>
                  <a:lnTo>
                    <a:pt x="3945" y="10405"/>
                  </a:lnTo>
                  <a:close/>
                  <a:moveTo>
                    <a:pt x="4483" y="0"/>
                  </a:moveTo>
                  <a:cubicBezTo>
                    <a:pt x="2007" y="0"/>
                    <a:pt x="1" y="2019"/>
                    <a:pt x="1" y="4483"/>
                  </a:cubicBezTo>
                  <a:cubicBezTo>
                    <a:pt x="1" y="6852"/>
                    <a:pt x="1858" y="8803"/>
                    <a:pt x="4187" y="8951"/>
                  </a:cubicBezTo>
                  <a:lnTo>
                    <a:pt x="4187" y="9813"/>
                  </a:lnTo>
                  <a:lnTo>
                    <a:pt x="3649" y="9813"/>
                  </a:lnTo>
                  <a:cubicBezTo>
                    <a:pt x="3487" y="9813"/>
                    <a:pt x="3366" y="9947"/>
                    <a:pt x="3366" y="10109"/>
                  </a:cubicBezTo>
                  <a:lnTo>
                    <a:pt x="3366" y="13971"/>
                  </a:lnTo>
                  <a:cubicBezTo>
                    <a:pt x="3366" y="14591"/>
                    <a:pt x="3864" y="15089"/>
                    <a:pt x="4483" y="15089"/>
                  </a:cubicBezTo>
                  <a:cubicBezTo>
                    <a:pt x="5103" y="15089"/>
                    <a:pt x="5600" y="14591"/>
                    <a:pt x="5600" y="13971"/>
                  </a:cubicBezTo>
                  <a:lnTo>
                    <a:pt x="5600" y="10109"/>
                  </a:lnTo>
                  <a:cubicBezTo>
                    <a:pt x="5600" y="9947"/>
                    <a:pt x="5465" y="9813"/>
                    <a:pt x="5304" y="9813"/>
                  </a:cubicBezTo>
                  <a:lnTo>
                    <a:pt x="4780" y="9813"/>
                  </a:lnTo>
                  <a:lnTo>
                    <a:pt x="4780" y="8951"/>
                  </a:lnTo>
                  <a:cubicBezTo>
                    <a:pt x="7108" y="8803"/>
                    <a:pt x="8952" y="6852"/>
                    <a:pt x="8952" y="4483"/>
                  </a:cubicBezTo>
                  <a:cubicBezTo>
                    <a:pt x="8952" y="2019"/>
                    <a:pt x="6946"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3417638" y="2370625"/>
              <a:ext cx="50500" cy="93925"/>
            </a:xfrm>
            <a:custGeom>
              <a:avLst/>
              <a:gdLst/>
              <a:ahLst/>
              <a:cxnLst/>
              <a:rect l="l" t="t" r="r" b="b"/>
              <a:pathLst>
                <a:path w="2020" h="3757" extrusionOk="0">
                  <a:moveTo>
                    <a:pt x="1010" y="0"/>
                  </a:moveTo>
                  <a:cubicBezTo>
                    <a:pt x="849" y="0"/>
                    <a:pt x="714" y="122"/>
                    <a:pt x="714" y="284"/>
                  </a:cubicBezTo>
                  <a:lnTo>
                    <a:pt x="714" y="337"/>
                  </a:lnTo>
                  <a:cubicBezTo>
                    <a:pt x="297" y="445"/>
                    <a:pt x="0" y="808"/>
                    <a:pt x="0" y="1239"/>
                  </a:cubicBezTo>
                  <a:cubicBezTo>
                    <a:pt x="0" y="1750"/>
                    <a:pt x="445" y="2181"/>
                    <a:pt x="1010" y="2181"/>
                  </a:cubicBezTo>
                  <a:cubicBezTo>
                    <a:pt x="1239" y="2181"/>
                    <a:pt x="1427" y="2342"/>
                    <a:pt x="1427" y="2531"/>
                  </a:cubicBezTo>
                  <a:cubicBezTo>
                    <a:pt x="1427" y="2733"/>
                    <a:pt x="1239" y="2895"/>
                    <a:pt x="1010" y="2895"/>
                  </a:cubicBezTo>
                  <a:cubicBezTo>
                    <a:pt x="768" y="2895"/>
                    <a:pt x="580" y="2733"/>
                    <a:pt x="580" y="2531"/>
                  </a:cubicBezTo>
                  <a:cubicBezTo>
                    <a:pt x="580" y="2369"/>
                    <a:pt x="458" y="2235"/>
                    <a:pt x="297" y="2235"/>
                  </a:cubicBezTo>
                  <a:cubicBezTo>
                    <a:pt x="122" y="2235"/>
                    <a:pt x="0" y="2369"/>
                    <a:pt x="0" y="2531"/>
                  </a:cubicBezTo>
                  <a:cubicBezTo>
                    <a:pt x="0" y="2962"/>
                    <a:pt x="297" y="3326"/>
                    <a:pt x="714" y="3433"/>
                  </a:cubicBezTo>
                  <a:lnTo>
                    <a:pt x="714" y="3460"/>
                  </a:lnTo>
                  <a:cubicBezTo>
                    <a:pt x="714" y="3622"/>
                    <a:pt x="849" y="3756"/>
                    <a:pt x="1010" y="3756"/>
                  </a:cubicBezTo>
                  <a:cubicBezTo>
                    <a:pt x="1172" y="3756"/>
                    <a:pt x="1307" y="3622"/>
                    <a:pt x="1307" y="3460"/>
                  </a:cubicBezTo>
                  <a:lnTo>
                    <a:pt x="1307" y="3433"/>
                  </a:lnTo>
                  <a:cubicBezTo>
                    <a:pt x="1710" y="3326"/>
                    <a:pt x="2019" y="2962"/>
                    <a:pt x="2019" y="2531"/>
                  </a:cubicBezTo>
                  <a:cubicBezTo>
                    <a:pt x="2019" y="2019"/>
                    <a:pt x="1562" y="1589"/>
                    <a:pt x="1010" y="1589"/>
                  </a:cubicBezTo>
                  <a:cubicBezTo>
                    <a:pt x="768" y="1589"/>
                    <a:pt x="580" y="1427"/>
                    <a:pt x="580" y="1239"/>
                  </a:cubicBezTo>
                  <a:cubicBezTo>
                    <a:pt x="580" y="1037"/>
                    <a:pt x="768" y="876"/>
                    <a:pt x="1010" y="876"/>
                  </a:cubicBezTo>
                  <a:cubicBezTo>
                    <a:pt x="1239" y="876"/>
                    <a:pt x="1427" y="1037"/>
                    <a:pt x="1427" y="1239"/>
                  </a:cubicBezTo>
                  <a:cubicBezTo>
                    <a:pt x="1427" y="1400"/>
                    <a:pt x="1562" y="1535"/>
                    <a:pt x="1723" y="1535"/>
                  </a:cubicBezTo>
                  <a:cubicBezTo>
                    <a:pt x="1885" y="1535"/>
                    <a:pt x="2019" y="1400"/>
                    <a:pt x="2019" y="1239"/>
                  </a:cubicBezTo>
                  <a:cubicBezTo>
                    <a:pt x="2019" y="808"/>
                    <a:pt x="1710" y="445"/>
                    <a:pt x="1307" y="337"/>
                  </a:cubicBezTo>
                  <a:lnTo>
                    <a:pt x="1307" y="284"/>
                  </a:lnTo>
                  <a:cubicBezTo>
                    <a:pt x="1307" y="122"/>
                    <a:pt x="1172"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3318388" y="2480675"/>
              <a:ext cx="14825" cy="14825"/>
            </a:xfrm>
            <a:custGeom>
              <a:avLst/>
              <a:gdLst/>
              <a:ahLst/>
              <a:cxnLst/>
              <a:rect l="l" t="t" r="r" b="b"/>
              <a:pathLst>
                <a:path w="593" h="593" extrusionOk="0">
                  <a:moveTo>
                    <a:pt x="296" y="0"/>
                  </a:moveTo>
                  <a:cubicBezTo>
                    <a:pt x="216" y="0"/>
                    <a:pt x="135" y="40"/>
                    <a:pt x="81" y="94"/>
                  </a:cubicBezTo>
                  <a:cubicBezTo>
                    <a:pt x="27" y="148"/>
                    <a:pt x="0" y="216"/>
                    <a:pt x="0" y="296"/>
                  </a:cubicBezTo>
                  <a:cubicBezTo>
                    <a:pt x="0" y="377"/>
                    <a:pt x="27" y="458"/>
                    <a:pt x="81" y="512"/>
                  </a:cubicBezTo>
                  <a:cubicBezTo>
                    <a:pt x="135" y="566"/>
                    <a:pt x="216" y="593"/>
                    <a:pt x="296" y="593"/>
                  </a:cubicBezTo>
                  <a:cubicBezTo>
                    <a:pt x="377" y="593"/>
                    <a:pt x="444" y="566"/>
                    <a:pt x="498" y="512"/>
                  </a:cubicBezTo>
                  <a:cubicBezTo>
                    <a:pt x="552" y="458"/>
                    <a:pt x="593" y="377"/>
                    <a:pt x="593" y="296"/>
                  </a:cubicBezTo>
                  <a:cubicBezTo>
                    <a:pt x="593" y="216"/>
                    <a:pt x="552" y="148"/>
                    <a:pt x="498" y="94"/>
                  </a:cubicBezTo>
                  <a:cubicBezTo>
                    <a:pt x="444"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3253788" y="2500850"/>
              <a:ext cx="59900" cy="58225"/>
            </a:xfrm>
            <a:custGeom>
              <a:avLst/>
              <a:gdLst/>
              <a:ahLst/>
              <a:cxnLst/>
              <a:rect l="l" t="t" r="r" b="b"/>
              <a:pathLst>
                <a:path w="2396" h="2329" extrusionOk="0">
                  <a:moveTo>
                    <a:pt x="2074" y="1"/>
                  </a:moveTo>
                  <a:cubicBezTo>
                    <a:pt x="1998" y="1"/>
                    <a:pt x="1924" y="28"/>
                    <a:pt x="1870" y="82"/>
                  </a:cubicBezTo>
                  <a:lnTo>
                    <a:pt x="121" y="1831"/>
                  </a:lnTo>
                  <a:cubicBezTo>
                    <a:pt x="0" y="1952"/>
                    <a:pt x="0" y="2127"/>
                    <a:pt x="121" y="2248"/>
                  </a:cubicBezTo>
                  <a:cubicBezTo>
                    <a:pt x="175" y="2302"/>
                    <a:pt x="255" y="2329"/>
                    <a:pt x="323" y="2329"/>
                  </a:cubicBezTo>
                  <a:cubicBezTo>
                    <a:pt x="404" y="2329"/>
                    <a:pt x="485" y="2302"/>
                    <a:pt x="538" y="2248"/>
                  </a:cubicBezTo>
                  <a:lnTo>
                    <a:pt x="2288" y="498"/>
                  </a:lnTo>
                  <a:cubicBezTo>
                    <a:pt x="2396" y="391"/>
                    <a:pt x="2396" y="202"/>
                    <a:pt x="2288" y="82"/>
                  </a:cubicBezTo>
                  <a:cubicBezTo>
                    <a:pt x="2227" y="28"/>
                    <a:pt x="2150"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0"/>
            <p:cNvSpPr/>
            <p:nvPr/>
          </p:nvSpPr>
          <p:spPr>
            <a:xfrm>
              <a:off x="3482588" y="2440625"/>
              <a:ext cx="148750" cy="128550"/>
            </a:xfrm>
            <a:custGeom>
              <a:avLst/>
              <a:gdLst/>
              <a:ahLst/>
              <a:cxnLst/>
              <a:rect l="l" t="t" r="r" b="b"/>
              <a:pathLst>
                <a:path w="5950" h="5142" extrusionOk="0">
                  <a:moveTo>
                    <a:pt x="4550" y="0"/>
                  </a:moveTo>
                  <a:cubicBezTo>
                    <a:pt x="4389" y="0"/>
                    <a:pt x="4254" y="135"/>
                    <a:pt x="4254" y="296"/>
                  </a:cubicBezTo>
                  <a:cubicBezTo>
                    <a:pt x="4254" y="458"/>
                    <a:pt x="4389" y="592"/>
                    <a:pt x="4550" y="592"/>
                  </a:cubicBezTo>
                  <a:lnTo>
                    <a:pt x="4954" y="592"/>
                  </a:lnTo>
                  <a:lnTo>
                    <a:pt x="1117" y="4429"/>
                  </a:lnTo>
                  <a:lnTo>
                    <a:pt x="525" y="3837"/>
                  </a:lnTo>
                  <a:cubicBezTo>
                    <a:pt x="471" y="3783"/>
                    <a:pt x="397" y="3756"/>
                    <a:pt x="323" y="3756"/>
                  </a:cubicBezTo>
                  <a:cubicBezTo>
                    <a:pt x="249" y="3756"/>
                    <a:pt x="175" y="3783"/>
                    <a:pt x="121" y="3837"/>
                  </a:cubicBezTo>
                  <a:cubicBezTo>
                    <a:pt x="1" y="3957"/>
                    <a:pt x="1" y="4146"/>
                    <a:pt x="121" y="4253"/>
                  </a:cubicBezTo>
                  <a:lnTo>
                    <a:pt x="902" y="5048"/>
                  </a:lnTo>
                  <a:cubicBezTo>
                    <a:pt x="970" y="5102"/>
                    <a:pt x="1037" y="5142"/>
                    <a:pt x="1117" y="5142"/>
                  </a:cubicBezTo>
                  <a:cubicBezTo>
                    <a:pt x="1185" y="5142"/>
                    <a:pt x="1266" y="5102"/>
                    <a:pt x="1320" y="5048"/>
                  </a:cubicBezTo>
                  <a:lnTo>
                    <a:pt x="5358" y="1010"/>
                  </a:lnTo>
                  <a:lnTo>
                    <a:pt x="5358" y="1400"/>
                  </a:lnTo>
                  <a:cubicBezTo>
                    <a:pt x="5358" y="1561"/>
                    <a:pt x="5492" y="1696"/>
                    <a:pt x="5654" y="1696"/>
                  </a:cubicBezTo>
                  <a:cubicBezTo>
                    <a:pt x="5815" y="1696"/>
                    <a:pt x="5950" y="1561"/>
                    <a:pt x="5950" y="1400"/>
                  </a:cubicBezTo>
                  <a:lnTo>
                    <a:pt x="5950" y="296"/>
                  </a:lnTo>
                  <a:cubicBezTo>
                    <a:pt x="5950" y="135"/>
                    <a:pt x="5815" y="0"/>
                    <a:pt x="5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0"/>
            <p:cNvSpPr/>
            <p:nvPr/>
          </p:nvSpPr>
          <p:spPr>
            <a:xfrm>
              <a:off x="3568738" y="2580950"/>
              <a:ext cx="14825" cy="22550"/>
            </a:xfrm>
            <a:custGeom>
              <a:avLst/>
              <a:gdLst/>
              <a:ahLst/>
              <a:cxnLst/>
              <a:rect l="l" t="t" r="r" b="b"/>
              <a:pathLst>
                <a:path w="593" h="902" extrusionOk="0">
                  <a:moveTo>
                    <a:pt x="296" y="0"/>
                  </a:moveTo>
                  <a:cubicBezTo>
                    <a:pt x="135" y="0"/>
                    <a:pt x="0" y="135"/>
                    <a:pt x="0" y="296"/>
                  </a:cubicBezTo>
                  <a:lnTo>
                    <a:pt x="0" y="605"/>
                  </a:lnTo>
                  <a:cubicBezTo>
                    <a:pt x="0" y="767"/>
                    <a:pt x="135" y="902"/>
                    <a:pt x="296" y="902"/>
                  </a:cubicBezTo>
                  <a:cubicBezTo>
                    <a:pt x="458" y="902"/>
                    <a:pt x="593" y="767"/>
                    <a:pt x="593" y="605"/>
                  </a:cubicBezTo>
                  <a:lnTo>
                    <a:pt x="593" y="296"/>
                  </a:lnTo>
                  <a:cubicBezTo>
                    <a:pt x="593"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3568738" y="2616600"/>
              <a:ext cx="14825" cy="22575"/>
            </a:xfrm>
            <a:custGeom>
              <a:avLst/>
              <a:gdLst/>
              <a:ahLst/>
              <a:cxnLst/>
              <a:rect l="l" t="t" r="r" b="b"/>
              <a:pathLst>
                <a:path w="593" h="903" extrusionOk="0">
                  <a:moveTo>
                    <a:pt x="296" y="1"/>
                  </a:moveTo>
                  <a:cubicBezTo>
                    <a:pt x="135" y="1"/>
                    <a:pt x="0" y="136"/>
                    <a:pt x="0" y="297"/>
                  </a:cubicBezTo>
                  <a:lnTo>
                    <a:pt x="0" y="606"/>
                  </a:lnTo>
                  <a:cubicBezTo>
                    <a:pt x="0" y="768"/>
                    <a:pt x="135" y="902"/>
                    <a:pt x="296" y="902"/>
                  </a:cubicBezTo>
                  <a:cubicBezTo>
                    <a:pt x="458" y="902"/>
                    <a:pt x="593" y="768"/>
                    <a:pt x="593" y="606"/>
                  </a:cubicBezTo>
                  <a:lnTo>
                    <a:pt x="593" y="297"/>
                  </a:lnTo>
                  <a:cubicBezTo>
                    <a:pt x="593" y="136"/>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3582863" y="2602800"/>
              <a:ext cx="22550" cy="14500"/>
            </a:xfrm>
            <a:custGeom>
              <a:avLst/>
              <a:gdLst/>
              <a:ahLst/>
              <a:cxnLst/>
              <a:rect l="l" t="t" r="r" b="b"/>
              <a:pathLst>
                <a:path w="902" h="580" extrusionOk="0">
                  <a:moveTo>
                    <a:pt x="283" y="1"/>
                  </a:moveTo>
                  <a:cubicBezTo>
                    <a:pt x="121" y="1"/>
                    <a:pt x="1" y="122"/>
                    <a:pt x="1" y="297"/>
                  </a:cubicBezTo>
                  <a:cubicBezTo>
                    <a:pt x="1" y="458"/>
                    <a:pt x="121" y="580"/>
                    <a:pt x="283" y="580"/>
                  </a:cubicBezTo>
                  <a:lnTo>
                    <a:pt x="606" y="580"/>
                  </a:lnTo>
                  <a:cubicBezTo>
                    <a:pt x="767" y="580"/>
                    <a:pt x="902" y="458"/>
                    <a:pt x="902" y="297"/>
                  </a:cubicBezTo>
                  <a:cubicBezTo>
                    <a:pt x="902" y="122"/>
                    <a:pt x="767"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3546838" y="2602800"/>
              <a:ext cx="22925" cy="14500"/>
            </a:xfrm>
            <a:custGeom>
              <a:avLst/>
              <a:gdLst/>
              <a:ahLst/>
              <a:cxnLst/>
              <a:rect l="l" t="t" r="r" b="b"/>
              <a:pathLst>
                <a:path w="917" h="580" extrusionOk="0">
                  <a:moveTo>
                    <a:pt x="297" y="1"/>
                  </a:moveTo>
                  <a:cubicBezTo>
                    <a:pt x="136" y="1"/>
                    <a:pt x="1" y="122"/>
                    <a:pt x="1" y="297"/>
                  </a:cubicBezTo>
                  <a:cubicBezTo>
                    <a:pt x="1" y="458"/>
                    <a:pt x="136" y="580"/>
                    <a:pt x="297" y="580"/>
                  </a:cubicBezTo>
                  <a:lnTo>
                    <a:pt x="620" y="580"/>
                  </a:lnTo>
                  <a:cubicBezTo>
                    <a:pt x="782" y="580"/>
                    <a:pt x="916" y="458"/>
                    <a:pt x="916" y="297"/>
                  </a:cubicBezTo>
                  <a:cubicBezTo>
                    <a:pt x="916" y="122"/>
                    <a:pt x="782" y="1"/>
                    <a:pt x="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3280338" y="2345400"/>
              <a:ext cx="14850" cy="22550"/>
            </a:xfrm>
            <a:custGeom>
              <a:avLst/>
              <a:gdLst/>
              <a:ahLst/>
              <a:cxnLst/>
              <a:rect l="l" t="t" r="r" b="b"/>
              <a:pathLst>
                <a:path w="594" h="902" extrusionOk="0">
                  <a:moveTo>
                    <a:pt x="297" y="1"/>
                  </a:moveTo>
                  <a:cubicBezTo>
                    <a:pt x="135" y="1"/>
                    <a:pt x="1" y="121"/>
                    <a:pt x="1" y="283"/>
                  </a:cubicBezTo>
                  <a:lnTo>
                    <a:pt x="1" y="606"/>
                  </a:lnTo>
                  <a:cubicBezTo>
                    <a:pt x="1" y="767"/>
                    <a:pt x="135" y="902"/>
                    <a:pt x="297" y="902"/>
                  </a:cubicBezTo>
                  <a:cubicBezTo>
                    <a:pt x="458" y="902"/>
                    <a:pt x="593" y="767"/>
                    <a:pt x="593" y="606"/>
                  </a:cubicBezTo>
                  <a:lnTo>
                    <a:pt x="593" y="283"/>
                  </a:lnTo>
                  <a:cubicBezTo>
                    <a:pt x="593" y="121"/>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3280338" y="2381075"/>
              <a:ext cx="14850" cy="22550"/>
            </a:xfrm>
            <a:custGeom>
              <a:avLst/>
              <a:gdLst/>
              <a:ahLst/>
              <a:cxnLst/>
              <a:rect l="l" t="t" r="r" b="b"/>
              <a:pathLst>
                <a:path w="594" h="902" extrusionOk="0">
                  <a:moveTo>
                    <a:pt x="297" y="0"/>
                  </a:moveTo>
                  <a:cubicBezTo>
                    <a:pt x="135" y="0"/>
                    <a:pt x="1" y="135"/>
                    <a:pt x="1" y="296"/>
                  </a:cubicBezTo>
                  <a:lnTo>
                    <a:pt x="1" y="605"/>
                  </a:lnTo>
                  <a:cubicBezTo>
                    <a:pt x="1" y="767"/>
                    <a:pt x="135" y="902"/>
                    <a:pt x="297" y="902"/>
                  </a:cubicBezTo>
                  <a:cubicBezTo>
                    <a:pt x="458" y="902"/>
                    <a:pt x="593" y="767"/>
                    <a:pt x="593" y="605"/>
                  </a:cubicBezTo>
                  <a:lnTo>
                    <a:pt x="593" y="296"/>
                  </a:lnTo>
                  <a:cubicBezTo>
                    <a:pt x="593" y="135"/>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3294488" y="2366925"/>
              <a:ext cx="22575" cy="14850"/>
            </a:xfrm>
            <a:custGeom>
              <a:avLst/>
              <a:gdLst/>
              <a:ahLst/>
              <a:cxnLst/>
              <a:rect l="l" t="t" r="r" b="b"/>
              <a:pathLst>
                <a:path w="903" h="594" extrusionOk="0">
                  <a:moveTo>
                    <a:pt x="296" y="1"/>
                  </a:moveTo>
                  <a:cubicBezTo>
                    <a:pt x="135" y="1"/>
                    <a:pt x="0" y="136"/>
                    <a:pt x="0" y="297"/>
                  </a:cubicBezTo>
                  <a:cubicBezTo>
                    <a:pt x="0" y="459"/>
                    <a:pt x="135" y="593"/>
                    <a:pt x="296" y="593"/>
                  </a:cubicBezTo>
                  <a:lnTo>
                    <a:pt x="606" y="593"/>
                  </a:lnTo>
                  <a:cubicBezTo>
                    <a:pt x="768" y="593"/>
                    <a:pt x="902" y="459"/>
                    <a:pt x="902" y="297"/>
                  </a:cubicBezTo>
                  <a:cubicBezTo>
                    <a:pt x="902" y="136"/>
                    <a:pt x="768"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3258813" y="2366925"/>
              <a:ext cx="22575" cy="14850"/>
            </a:xfrm>
            <a:custGeom>
              <a:avLst/>
              <a:gdLst/>
              <a:ahLst/>
              <a:cxnLst/>
              <a:rect l="l" t="t" r="r" b="b"/>
              <a:pathLst>
                <a:path w="903" h="594" extrusionOk="0">
                  <a:moveTo>
                    <a:pt x="297" y="1"/>
                  </a:moveTo>
                  <a:cubicBezTo>
                    <a:pt x="122" y="1"/>
                    <a:pt x="0" y="136"/>
                    <a:pt x="0" y="297"/>
                  </a:cubicBezTo>
                  <a:cubicBezTo>
                    <a:pt x="0" y="459"/>
                    <a:pt x="122" y="593"/>
                    <a:pt x="297" y="593"/>
                  </a:cubicBezTo>
                  <a:lnTo>
                    <a:pt x="607" y="593"/>
                  </a:lnTo>
                  <a:cubicBezTo>
                    <a:pt x="768" y="593"/>
                    <a:pt x="903" y="459"/>
                    <a:pt x="903" y="297"/>
                  </a:cubicBezTo>
                  <a:cubicBezTo>
                    <a:pt x="903" y="136"/>
                    <a:pt x="768" y="1"/>
                    <a:pt x="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pic>
        <p:nvPicPr>
          <p:cNvPr id="1341" name="Google Shape;1341;p45" title="Chart">
            <a:hlinkClick r:id="rId3"/>
          </p:cNvPr>
          <p:cNvPicPr preferRelativeResize="0"/>
          <p:nvPr/>
        </p:nvPicPr>
        <p:blipFill rotWithShape="1">
          <a:blip r:embed="rId4">
            <a:alphaModFix/>
          </a:blip>
          <a:srcRect b="9354"/>
          <a:stretch/>
        </p:blipFill>
        <p:spPr>
          <a:xfrm>
            <a:off x="991602" y="1428575"/>
            <a:ext cx="3842476" cy="2707351"/>
          </a:xfrm>
          <a:prstGeom prst="rect">
            <a:avLst/>
          </a:prstGeom>
          <a:noFill/>
          <a:ln>
            <a:noFill/>
          </a:ln>
        </p:spPr>
      </p:pic>
      <p:sp>
        <p:nvSpPr>
          <p:cNvPr id="1342" name="Google Shape;1342;p45"/>
          <p:cNvSpPr/>
          <p:nvPr/>
        </p:nvSpPr>
        <p:spPr>
          <a:xfrm>
            <a:off x="3707539" y="3014025"/>
            <a:ext cx="616200" cy="284400"/>
          </a:xfrm>
          <a:prstGeom prst="roundRect">
            <a:avLst>
              <a:gd name="adj" fmla="val 50000"/>
            </a:avLst>
          </a:prstGeom>
          <a:solidFill>
            <a:schemeClr val="lt1"/>
          </a:solid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2714808" y="1521000"/>
            <a:ext cx="616200" cy="284400"/>
          </a:xfrm>
          <a:prstGeom prst="roundRect">
            <a:avLst>
              <a:gd name="adj" fmla="val 50000"/>
            </a:avLst>
          </a:prstGeom>
          <a:solidFill>
            <a:schemeClr val="lt1"/>
          </a:solid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1732270" y="2279225"/>
            <a:ext cx="616200" cy="284400"/>
          </a:xfrm>
          <a:prstGeom prst="roundRect">
            <a:avLst>
              <a:gd name="adj" fmla="val 50000"/>
            </a:avLst>
          </a:prstGeom>
          <a:solidFill>
            <a:schemeClr val="lt1"/>
          </a:solid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txBox="1">
            <a:spLocks noGrp="1"/>
          </p:cNvSpPr>
          <p:nvPr>
            <p:ph type="title"/>
          </p:nvPr>
        </p:nvSpPr>
        <p:spPr>
          <a:xfrm>
            <a:off x="0" y="0"/>
            <a:ext cx="2483768" cy="699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KURTOSIS</a:t>
            </a:r>
            <a:endParaRPr u="sng" dirty="0"/>
          </a:p>
        </p:txBody>
      </p:sp>
      <p:cxnSp>
        <p:nvCxnSpPr>
          <p:cNvPr id="1346" name="Google Shape;1346;p45"/>
          <p:cNvCxnSpPr/>
          <p:nvPr/>
        </p:nvCxnSpPr>
        <p:spPr>
          <a:xfrm>
            <a:off x="1383002" y="4107000"/>
            <a:ext cx="3311100" cy="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sp>
        <p:nvSpPr>
          <p:cNvPr id="1347" name="Google Shape;1347;p45"/>
          <p:cNvSpPr/>
          <p:nvPr/>
        </p:nvSpPr>
        <p:spPr>
          <a:xfrm>
            <a:off x="5611398" y="12864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txBox="1">
            <a:spLocks noGrp="1"/>
          </p:cNvSpPr>
          <p:nvPr>
            <p:ph type="subTitle" idx="4294967295"/>
          </p:nvPr>
        </p:nvSpPr>
        <p:spPr>
          <a:xfrm>
            <a:off x="5687601" y="1347225"/>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AXIS </a:t>
            </a:r>
            <a:endParaRPr sz="2000" dirty="0">
              <a:latin typeface="Bungee"/>
              <a:ea typeface="Bungee"/>
              <a:cs typeface="Bungee"/>
              <a:sym typeface="Bungee"/>
            </a:endParaRPr>
          </a:p>
        </p:txBody>
      </p:sp>
      <p:sp>
        <p:nvSpPr>
          <p:cNvPr id="1349" name="Google Shape;1349;p45"/>
          <p:cNvSpPr txBox="1">
            <a:spLocks noGrp="1"/>
          </p:cNvSpPr>
          <p:nvPr>
            <p:ph type="subTitle" idx="4294967295"/>
          </p:nvPr>
        </p:nvSpPr>
        <p:spPr>
          <a:xfrm>
            <a:off x="5687598" y="1668763"/>
            <a:ext cx="2464800" cy="753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Kurtosis value – 20.086</a:t>
            </a:r>
            <a:endParaRPr dirty="0"/>
          </a:p>
        </p:txBody>
      </p:sp>
      <p:sp>
        <p:nvSpPr>
          <p:cNvPr id="1350" name="Google Shape;1350;p45"/>
          <p:cNvSpPr/>
          <p:nvPr/>
        </p:nvSpPr>
        <p:spPr>
          <a:xfrm>
            <a:off x="5611398" y="2458919"/>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txBox="1">
            <a:spLocks noGrp="1"/>
          </p:cNvSpPr>
          <p:nvPr>
            <p:ph type="subTitle" idx="4294967295"/>
          </p:nvPr>
        </p:nvSpPr>
        <p:spPr>
          <a:xfrm>
            <a:off x="5687601" y="2519676"/>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HDFC</a:t>
            </a:r>
            <a:endParaRPr sz="2000" dirty="0">
              <a:latin typeface="Bungee"/>
              <a:ea typeface="Bungee"/>
              <a:cs typeface="Bungee"/>
              <a:sym typeface="Bungee"/>
            </a:endParaRPr>
          </a:p>
        </p:txBody>
      </p:sp>
      <p:sp>
        <p:nvSpPr>
          <p:cNvPr id="1352" name="Google Shape;1352;p45"/>
          <p:cNvSpPr txBox="1">
            <a:spLocks noGrp="1"/>
          </p:cNvSpPr>
          <p:nvPr>
            <p:ph type="subTitle" idx="4294967295"/>
          </p:nvPr>
        </p:nvSpPr>
        <p:spPr>
          <a:xfrm>
            <a:off x="5687598" y="2841225"/>
            <a:ext cx="2464800" cy="753000"/>
          </a:xfrm>
          <a:prstGeom prst="rect">
            <a:avLst/>
          </a:prstGeom>
        </p:spPr>
        <p:txBody>
          <a:bodyPr spcFirstLastPara="1" wrap="square" lIns="91425" tIns="91425" rIns="91425" bIns="91425" anchor="ctr" anchorCtr="0">
            <a:noAutofit/>
          </a:bodyPr>
          <a:lstStyle/>
          <a:p>
            <a:pPr marL="0" lvl="0" indent="0">
              <a:buNone/>
            </a:pPr>
            <a:r>
              <a:rPr lang="en-IN" dirty="0"/>
              <a:t>Kurtosis value – </a:t>
            </a:r>
            <a:r>
              <a:rPr lang="en-IN" dirty="0" smtClean="0"/>
              <a:t>8.459</a:t>
            </a:r>
            <a:endParaRPr lang="en-IN" dirty="0"/>
          </a:p>
        </p:txBody>
      </p:sp>
      <p:sp>
        <p:nvSpPr>
          <p:cNvPr id="1353" name="Google Shape;1353;p45"/>
          <p:cNvSpPr/>
          <p:nvPr/>
        </p:nvSpPr>
        <p:spPr>
          <a:xfrm>
            <a:off x="5611398" y="3631375"/>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txBox="1">
            <a:spLocks noGrp="1"/>
          </p:cNvSpPr>
          <p:nvPr>
            <p:ph type="subTitle" idx="4294967295"/>
          </p:nvPr>
        </p:nvSpPr>
        <p:spPr>
          <a:xfrm>
            <a:off x="5687601" y="3692127"/>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ICICI</a:t>
            </a:r>
            <a:endParaRPr sz="2000" dirty="0">
              <a:latin typeface="Bungee"/>
              <a:ea typeface="Bungee"/>
              <a:cs typeface="Bungee"/>
              <a:sym typeface="Bungee"/>
            </a:endParaRPr>
          </a:p>
        </p:txBody>
      </p:sp>
      <p:sp>
        <p:nvSpPr>
          <p:cNvPr id="1355" name="Google Shape;1355;p45"/>
          <p:cNvSpPr txBox="1">
            <a:spLocks noGrp="1"/>
          </p:cNvSpPr>
          <p:nvPr>
            <p:ph type="subTitle" idx="4294967295"/>
          </p:nvPr>
        </p:nvSpPr>
        <p:spPr>
          <a:xfrm>
            <a:off x="5687598" y="4013675"/>
            <a:ext cx="2464800" cy="753000"/>
          </a:xfrm>
          <a:prstGeom prst="rect">
            <a:avLst/>
          </a:prstGeom>
        </p:spPr>
        <p:txBody>
          <a:bodyPr spcFirstLastPara="1" wrap="square" lIns="91425" tIns="91425" rIns="91425" bIns="91425" anchor="ctr" anchorCtr="0">
            <a:noAutofit/>
          </a:bodyPr>
          <a:lstStyle/>
          <a:p>
            <a:pPr marL="0" lvl="0" indent="0">
              <a:buNone/>
            </a:pPr>
            <a:r>
              <a:rPr lang="en-IN" dirty="0"/>
              <a:t>Kurtosis value – </a:t>
            </a:r>
            <a:r>
              <a:rPr lang="en-IN" dirty="0" smtClean="0"/>
              <a:t>7.628</a:t>
            </a:r>
            <a:endParaRPr lang="en-IN" dirty="0"/>
          </a:p>
        </p:txBody>
      </p:sp>
      <p:sp>
        <p:nvSpPr>
          <p:cNvPr id="1357" name="Google Shape;1357;p45"/>
          <p:cNvSpPr txBox="1">
            <a:spLocks noGrp="1"/>
          </p:cNvSpPr>
          <p:nvPr>
            <p:ph type="subTitle" idx="4294967295"/>
          </p:nvPr>
        </p:nvSpPr>
        <p:spPr>
          <a:xfrm>
            <a:off x="1732270" y="2347175"/>
            <a:ext cx="616200" cy="148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smtClean="0">
                <a:latin typeface="Bungee"/>
                <a:ea typeface="Bungee"/>
                <a:cs typeface="Bungee"/>
                <a:sym typeface="Bungee"/>
              </a:rPr>
              <a:t>HDFC</a:t>
            </a:r>
            <a:endParaRPr sz="1200" dirty="0">
              <a:latin typeface="Bungee"/>
              <a:ea typeface="Bungee"/>
              <a:cs typeface="Bungee"/>
              <a:sym typeface="Bungee"/>
            </a:endParaRPr>
          </a:p>
        </p:txBody>
      </p:sp>
      <p:sp>
        <p:nvSpPr>
          <p:cNvPr id="1358" name="Google Shape;1358;p45"/>
          <p:cNvSpPr txBox="1">
            <a:spLocks noGrp="1"/>
          </p:cNvSpPr>
          <p:nvPr>
            <p:ph type="subTitle" idx="4294967295"/>
          </p:nvPr>
        </p:nvSpPr>
        <p:spPr>
          <a:xfrm>
            <a:off x="2714808" y="1588950"/>
            <a:ext cx="616200" cy="148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smtClean="0">
                <a:latin typeface="Bungee"/>
                <a:ea typeface="Bungee"/>
                <a:cs typeface="Bungee"/>
                <a:sym typeface="Bungee"/>
              </a:rPr>
              <a:t>AXIS </a:t>
            </a:r>
            <a:endParaRPr sz="1200" dirty="0">
              <a:latin typeface="Bungee"/>
              <a:ea typeface="Bungee"/>
              <a:cs typeface="Bungee"/>
              <a:sym typeface="Bungee"/>
            </a:endParaRPr>
          </a:p>
        </p:txBody>
      </p:sp>
      <p:sp>
        <p:nvSpPr>
          <p:cNvPr id="1359" name="Google Shape;1359;p45"/>
          <p:cNvSpPr txBox="1">
            <a:spLocks noGrp="1"/>
          </p:cNvSpPr>
          <p:nvPr>
            <p:ph type="subTitle" idx="4294967295"/>
          </p:nvPr>
        </p:nvSpPr>
        <p:spPr>
          <a:xfrm>
            <a:off x="3707539" y="3082025"/>
            <a:ext cx="616200" cy="148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smtClean="0">
                <a:latin typeface="Bungee"/>
                <a:ea typeface="Bungee"/>
                <a:cs typeface="Bungee"/>
                <a:sym typeface="Bungee"/>
              </a:rPr>
              <a:t>ICICI</a:t>
            </a:r>
            <a:endParaRPr sz="1200" dirty="0">
              <a:latin typeface="Bungee"/>
              <a:ea typeface="Bungee"/>
              <a:cs typeface="Bungee"/>
              <a:sym typeface="Bungee"/>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title"/>
          </p:nvPr>
        </p:nvSpPr>
        <p:spPr>
          <a:xfrm>
            <a:off x="0" y="-236562"/>
            <a:ext cx="2411760" cy="795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ANALYSIS</a:t>
            </a:r>
            <a:endParaRPr u="sng" dirty="0"/>
          </a:p>
        </p:txBody>
      </p:sp>
      <p:sp>
        <p:nvSpPr>
          <p:cNvPr id="301" name="Google Shape;301;p32"/>
          <p:cNvSpPr txBox="1">
            <a:spLocks noGrp="1"/>
          </p:cNvSpPr>
          <p:nvPr>
            <p:ph type="body" idx="1"/>
          </p:nvPr>
        </p:nvSpPr>
        <p:spPr>
          <a:xfrm>
            <a:off x="-12312" y="28400"/>
            <a:ext cx="8472744" cy="6143750"/>
          </a:xfrm>
          <a:prstGeom prst="rect">
            <a:avLst/>
          </a:prstGeom>
        </p:spPr>
        <p:txBody>
          <a:bodyPr spcFirstLastPara="1" wrap="square" lIns="91425" tIns="91425" rIns="91425" bIns="91425" anchor="t" anchorCtr="0">
            <a:noAutofit/>
          </a:bodyPr>
          <a:lstStyle/>
          <a:p>
            <a:pPr marL="381000" lvl="0" indent="-228600" algn="l" rtl="0">
              <a:lnSpc>
                <a:spcPct val="100000"/>
              </a:lnSpc>
              <a:spcBef>
                <a:spcPts val="0"/>
              </a:spcBef>
              <a:spcAft>
                <a:spcPts val="0"/>
              </a:spcAft>
              <a:buClr>
                <a:schemeClr val="dk1"/>
              </a:buClr>
              <a:buSzPts val="1200"/>
              <a:buAutoNum type="arabicPeriod" startAt="5"/>
            </a:pPr>
            <a:endParaRPr lang="en" sz="1400" b="1" dirty="0" smtClean="0"/>
          </a:p>
          <a:p>
            <a:pPr marL="381000" lvl="0" indent="-228600" algn="l" rtl="0">
              <a:lnSpc>
                <a:spcPct val="100000"/>
              </a:lnSpc>
              <a:spcBef>
                <a:spcPts val="0"/>
              </a:spcBef>
              <a:spcAft>
                <a:spcPts val="0"/>
              </a:spcAft>
              <a:buClr>
                <a:schemeClr val="dk1"/>
              </a:buClr>
              <a:buSzPts val="1200"/>
              <a:buAutoNum type="arabicPeriod" startAt="5"/>
            </a:pPr>
            <a:endParaRPr lang="en" sz="1100" b="1" dirty="0" smtClean="0"/>
          </a:p>
          <a:p>
            <a:pPr>
              <a:buFont typeface="+mj-lt"/>
              <a:buAutoNum type="arabicPeriod"/>
            </a:pPr>
            <a:r>
              <a:rPr lang="en" b="1" dirty="0" smtClean="0"/>
              <a:t>AXIS also has the highest value for COV &amp; Variance. </a:t>
            </a:r>
            <a:r>
              <a:rPr lang="en" dirty="0" smtClean="0"/>
              <a:t>This shows that the volatility in Returns is high and they are very fluctuating. The stability in turn is low making this stock less appropriate for long term investment and increasing the risk. Although it is good for short term investment as high variability means there are chances for very high profits (than usual) but the losses can also be more than expected.</a:t>
            </a:r>
          </a:p>
          <a:p>
            <a:pPr>
              <a:buFont typeface="+mj-lt"/>
              <a:buAutoNum type="arabicPeriod"/>
            </a:pPr>
            <a:endParaRPr lang="en" dirty="0" smtClean="0"/>
          </a:p>
          <a:p>
            <a:pPr>
              <a:buFont typeface="+mj-lt"/>
              <a:buAutoNum type="arabicPeriod"/>
            </a:pPr>
            <a:r>
              <a:rPr lang="en" b="1" dirty="0"/>
              <a:t> </a:t>
            </a:r>
            <a:r>
              <a:rPr lang="en" dirty="0" smtClean="0"/>
              <a:t>For all the three banks the </a:t>
            </a:r>
            <a:r>
              <a:rPr lang="en" b="1" dirty="0" smtClean="0"/>
              <a:t>mean &amp; skewness both is positive </a:t>
            </a:r>
            <a:r>
              <a:rPr lang="en" dirty="0" smtClean="0"/>
              <a:t>(larger tail is towrads the more positive values i.e. more profits than losses) showing that the outliers are not so much (the outlier percentage is low) that they will affect the skewness of the graph and pull it any one side. </a:t>
            </a:r>
          </a:p>
          <a:p>
            <a:pPr>
              <a:buFont typeface="+mj-lt"/>
              <a:buAutoNum type="arabicPeriod"/>
            </a:pPr>
            <a:endParaRPr lang="en" dirty="0" smtClean="0"/>
          </a:p>
          <a:p>
            <a:pPr>
              <a:buFont typeface="+mj-lt"/>
              <a:buAutoNum type="arabicPeriod"/>
            </a:pPr>
            <a:r>
              <a:rPr lang="en" dirty="0" smtClean="0"/>
              <a:t>The standard error for AXIS is 0.1011, HDFC – 0.069, ICICI – 0.091. Another reason for </a:t>
            </a:r>
            <a:r>
              <a:rPr lang="en" b="1" dirty="0" smtClean="0"/>
              <a:t>HDFC being more stable is it has less error .  </a:t>
            </a:r>
          </a:p>
          <a:p>
            <a:pPr>
              <a:buFont typeface="+mj-lt"/>
              <a:buAutoNum type="arabicPeriod"/>
            </a:pPr>
            <a:endParaRPr lang="en" b="1" dirty="0" smtClean="0"/>
          </a:p>
          <a:p>
            <a:pPr>
              <a:buFont typeface="+mj-lt"/>
              <a:buAutoNum type="arabicPeriod"/>
            </a:pPr>
            <a:r>
              <a:rPr lang="en" b="1" dirty="0"/>
              <a:t> </a:t>
            </a:r>
            <a:r>
              <a:rPr lang="en" dirty="0"/>
              <a:t>For HDFC the </a:t>
            </a:r>
            <a:r>
              <a:rPr lang="en" b="1" dirty="0"/>
              <a:t>difference between [Q3-Q2] &amp; [Q2-Q1] is very less </a:t>
            </a:r>
            <a:r>
              <a:rPr lang="en" dirty="0"/>
              <a:t>suggesting that the graph is not pulled to any one side completely &amp; that there is not extreme profit or loss. This signifies a normally skewed distribution. This shows that it is stable &amp; good for long term </a:t>
            </a:r>
            <a:r>
              <a:rPr lang="en" dirty="0" smtClean="0"/>
              <a:t>investment.</a:t>
            </a:r>
          </a:p>
          <a:p>
            <a:pPr>
              <a:buFont typeface="+mj-lt"/>
              <a:buAutoNum type="arabicPeriod"/>
            </a:pPr>
            <a:endParaRPr lang="en" dirty="0" smtClean="0"/>
          </a:p>
          <a:p>
            <a:pPr>
              <a:buFont typeface="+mj-lt"/>
              <a:buAutoNum type="arabicPeriod"/>
            </a:pPr>
            <a:r>
              <a:rPr lang="en" b="1" dirty="0"/>
              <a:t> </a:t>
            </a:r>
            <a:r>
              <a:rPr lang="en" dirty="0" smtClean="0"/>
              <a:t>The histograms of all the three stocks show a </a:t>
            </a:r>
            <a:r>
              <a:rPr lang="en" b="1" dirty="0" smtClean="0"/>
              <a:t>bell shaped curve </a:t>
            </a:r>
            <a:r>
              <a:rPr lang="en" dirty="0" smtClean="0"/>
              <a:t>which helps us identify the distribution as a normal one and suggests that no modification has been made to this dataset and is a natural series. Thus the source can be trusted. </a:t>
            </a:r>
            <a:endParaRPr lang="en" dirty="0"/>
          </a:p>
          <a:p>
            <a:pPr marL="228600" indent="-228600">
              <a:buFont typeface="+mj-lt"/>
              <a:buAutoNum type="arabicPeriod"/>
            </a:pPr>
            <a:endParaRPr lang="en-IN" sz="1400" dirty="0"/>
          </a:p>
          <a:p>
            <a:pPr>
              <a:buFont typeface="+mj-lt"/>
              <a:buAutoNum type="arabicPeriod"/>
            </a:pPr>
            <a:r>
              <a:rPr lang="en-IN" dirty="0"/>
              <a:t>The outlier percentage for AXIS was 8.84%, HDFC – 8.84%, ICICI – 9.77%. </a:t>
            </a:r>
            <a:r>
              <a:rPr lang="en-IN" b="1" dirty="0"/>
              <a:t>ICICI Bank had the highest outlier percentage. </a:t>
            </a:r>
            <a:r>
              <a:rPr lang="en-IN" dirty="0"/>
              <a:t>This means that there were more values of Returns in ICICI that were outside the accepted range. Most Profits were either higher than expected or losses were lower than expected. This portrays high risk and inconsistency in the stocks. </a:t>
            </a:r>
          </a:p>
          <a:p>
            <a:pPr marL="381000" lvl="0" indent="-228600" algn="l" rtl="0">
              <a:lnSpc>
                <a:spcPct val="100000"/>
              </a:lnSpc>
              <a:spcBef>
                <a:spcPts val="0"/>
              </a:spcBef>
              <a:spcAft>
                <a:spcPts val="0"/>
              </a:spcAft>
              <a:buClr>
                <a:schemeClr val="dk1"/>
              </a:buClr>
              <a:buSzPts val="1200"/>
              <a:buFont typeface="+mj-lt"/>
              <a:buAutoNum type="arabicPeriod"/>
            </a:pPr>
            <a:endParaRPr lang="en-IN" dirty="0"/>
          </a:p>
          <a:p>
            <a:pPr marL="381000" lvl="0" indent="-228600" algn="l" rtl="0">
              <a:lnSpc>
                <a:spcPct val="100000"/>
              </a:lnSpc>
              <a:spcBef>
                <a:spcPts val="0"/>
              </a:spcBef>
              <a:spcAft>
                <a:spcPts val="0"/>
              </a:spcAft>
              <a:buClr>
                <a:schemeClr val="dk1"/>
              </a:buClr>
              <a:buSzPts val="1200"/>
              <a:buAutoNum type="arabicPeriod"/>
            </a:pPr>
            <a:endParaRPr lang="en" sz="1400" b="1" dirty="0" smtClean="0"/>
          </a:p>
        </p:txBody>
      </p:sp>
    </p:spTree>
    <p:extLst>
      <p:ext uri="{BB962C8B-B14F-4D97-AF65-F5344CB8AC3E}">
        <p14:creationId xmlns:p14="http://schemas.microsoft.com/office/powerpoint/2010/main" val="4135885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46"/>
          <p:cNvSpPr/>
          <p:nvPr/>
        </p:nvSpPr>
        <p:spPr>
          <a:xfrm>
            <a:off x="106597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679649"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6293324" y="346820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06597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3679649"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6293324" y="1780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txBox="1">
            <a:spLocks noGrp="1"/>
          </p:cNvSpPr>
          <p:nvPr>
            <p:ph type="title"/>
          </p:nvPr>
        </p:nvSpPr>
        <p:spPr>
          <a:xfrm>
            <a:off x="-54279" y="0"/>
            <a:ext cx="4551474" cy="936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COV &amp; VARIANCE </a:t>
            </a:r>
            <a:endParaRPr u="sng" dirty="0"/>
          </a:p>
        </p:txBody>
      </p:sp>
      <p:sp>
        <p:nvSpPr>
          <p:cNvPr id="1371" name="Google Shape;1371;p46"/>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AXIS</a:t>
            </a:r>
            <a:endParaRPr dirty="0"/>
          </a:p>
        </p:txBody>
      </p:sp>
      <p:sp>
        <p:nvSpPr>
          <p:cNvPr id="1372" name="Google Shape;1372;p46"/>
          <p:cNvSpPr txBox="1">
            <a:spLocks noGrp="1"/>
          </p:cNvSpPr>
          <p:nvPr>
            <p:ph type="subTitle" idx="2"/>
          </p:nvPr>
        </p:nvSpPr>
        <p:spPr>
          <a:xfrm>
            <a:off x="725872" y="385050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Variance – 7.523 (Highest)</a:t>
            </a:r>
            <a:endParaRPr dirty="0"/>
          </a:p>
        </p:txBody>
      </p:sp>
      <p:sp>
        <p:nvSpPr>
          <p:cNvPr id="1373" name="Google Shape;1373;p46"/>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HDFC</a:t>
            </a:r>
            <a:endParaRPr dirty="0"/>
          </a:p>
        </p:txBody>
      </p:sp>
      <p:sp>
        <p:nvSpPr>
          <p:cNvPr id="1374" name="Google Shape;1374;p46"/>
          <p:cNvSpPr txBox="1">
            <a:spLocks noGrp="1"/>
          </p:cNvSpPr>
          <p:nvPr>
            <p:ph type="subTitle" idx="4"/>
          </p:nvPr>
        </p:nvSpPr>
        <p:spPr>
          <a:xfrm>
            <a:off x="3339598" y="3850500"/>
            <a:ext cx="2464800" cy="753000"/>
          </a:xfrm>
          <a:prstGeom prst="rect">
            <a:avLst/>
          </a:prstGeom>
        </p:spPr>
        <p:txBody>
          <a:bodyPr spcFirstLastPara="1" wrap="square" lIns="91425" tIns="91425" rIns="91425" bIns="91425" anchor="ctr" anchorCtr="0">
            <a:noAutofit/>
          </a:bodyPr>
          <a:lstStyle/>
          <a:p>
            <a:pPr marL="0" lvl="0" indent="0"/>
            <a:r>
              <a:rPr lang="en" dirty="0"/>
              <a:t>Variance – </a:t>
            </a:r>
            <a:r>
              <a:rPr lang="en" dirty="0" smtClean="0"/>
              <a:t>3.540</a:t>
            </a:r>
          </a:p>
          <a:p>
            <a:pPr marL="0" lvl="0" indent="0"/>
            <a:r>
              <a:rPr lang="en" dirty="0" smtClean="0"/>
              <a:t>(Lowest)</a:t>
            </a:r>
            <a:endParaRPr dirty="0"/>
          </a:p>
        </p:txBody>
      </p:sp>
      <p:sp>
        <p:nvSpPr>
          <p:cNvPr id="1375" name="Google Shape;1375;p46"/>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ICICI</a:t>
            </a:r>
            <a:endParaRPr dirty="0"/>
          </a:p>
        </p:txBody>
      </p:sp>
      <p:sp>
        <p:nvSpPr>
          <p:cNvPr id="1376" name="Google Shape;1376;p46"/>
          <p:cNvSpPr txBox="1">
            <a:spLocks noGrp="1"/>
          </p:cNvSpPr>
          <p:nvPr>
            <p:ph type="subTitle" idx="6"/>
          </p:nvPr>
        </p:nvSpPr>
        <p:spPr>
          <a:xfrm>
            <a:off x="5953325" y="3850500"/>
            <a:ext cx="2464800" cy="753000"/>
          </a:xfrm>
          <a:prstGeom prst="rect">
            <a:avLst/>
          </a:prstGeom>
        </p:spPr>
        <p:txBody>
          <a:bodyPr spcFirstLastPara="1" wrap="square" lIns="91425" tIns="91425" rIns="91425" bIns="91425" anchor="ctr" anchorCtr="0">
            <a:noAutofit/>
          </a:bodyPr>
          <a:lstStyle/>
          <a:p>
            <a:pPr marL="0" lvl="0" indent="0"/>
            <a:r>
              <a:rPr lang="en" dirty="0"/>
              <a:t>Variance – </a:t>
            </a:r>
            <a:r>
              <a:rPr lang="en" dirty="0" smtClean="0"/>
              <a:t>6.133</a:t>
            </a:r>
            <a:endParaRPr dirty="0"/>
          </a:p>
        </p:txBody>
      </p:sp>
      <p:sp>
        <p:nvSpPr>
          <p:cNvPr id="1377" name="Google Shape;1377;p46"/>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AXIS</a:t>
            </a:r>
            <a:endParaRPr dirty="0"/>
          </a:p>
        </p:txBody>
      </p:sp>
      <p:sp>
        <p:nvSpPr>
          <p:cNvPr id="1378" name="Google Shape;1378;p46"/>
          <p:cNvSpPr txBox="1">
            <a:spLocks noGrp="1"/>
          </p:cNvSpPr>
          <p:nvPr>
            <p:ph type="subTitle" idx="8"/>
          </p:nvPr>
        </p:nvSpPr>
        <p:spPr>
          <a:xfrm>
            <a:off x="725872" y="2162350"/>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COV – 34 (Highest)</a:t>
            </a:r>
            <a:endParaRPr dirty="0"/>
          </a:p>
        </p:txBody>
      </p:sp>
      <p:sp>
        <p:nvSpPr>
          <p:cNvPr id="1379" name="Google Shape;1379;p46"/>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HDFC</a:t>
            </a:r>
            <a:endParaRPr dirty="0"/>
          </a:p>
        </p:txBody>
      </p:sp>
      <p:sp>
        <p:nvSpPr>
          <p:cNvPr id="1380" name="Google Shape;1380;p46"/>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p>
            <a:pPr marL="0" lvl="0" indent="0"/>
            <a:r>
              <a:rPr lang="en-IN" dirty="0"/>
              <a:t>COV – </a:t>
            </a:r>
            <a:r>
              <a:rPr lang="en-IN" dirty="0" smtClean="0"/>
              <a:t>21</a:t>
            </a:r>
            <a:endParaRPr lang="en-IN" dirty="0"/>
          </a:p>
        </p:txBody>
      </p:sp>
      <p:sp>
        <p:nvSpPr>
          <p:cNvPr id="1381" name="Google Shape;1381;p46"/>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ICICI</a:t>
            </a:r>
            <a:endParaRPr dirty="0"/>
          </a:p>
        </p:txBody>
      </p:sp>
      <p:sp>
        <p:nvSpPr>
          <p:cNvPr id="1382" name="Google Shape;1382;p46"/>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p>
            <a:pPr marL="0" lvl="0" indent="0"/>
            <a:r>
              <a:rPr lang="en-IN" dirty="0"/>
              <a:t>COV – </a:t>
            </a:r>
            <a:r>
              <a:rPr lang="en-IN" dirty="0" smtClean="0"/>
              <a:t>17 (Lowest)</a:t>
            </a:r>
            <a:endParaRPr lang="en-IN" dirty="0"/>
          </a:p>
        </p:txBody>
      </p:sp>
      <p:grpSp>
        <p:nvGrpSpPr>
          <p:cNvPr id="1383" name="Google Shape;1383;p46"/>
          <p:cNvGrpSpPr/>
          <p:nvPr/>
        </p:nvGrpSpPr>
        <p:grpSpPr>
          <a:xfrm>
            <a:off x="7026819" y="1370084"/>
            <a:ext cx="317812" cy="250623"/>
            <a:chOff x="1000963" y="2345400"/>
            <a:chExt cx="377225" cy="297475"/>
          </a:xfrm>
        </p:grpSpPr>
        <p:sp>
          <p:nvSpPr>
            <p:cNvPr id="1384" name="Google Shape;1384;p46"/>
            <p:cNvSpPr/>
            <p:nvPr/>
          </p:nvSpPr>
          <p:spPr>
            <a:xfrm>
              <a:off x="1000963" y="2345400"/>
              <a:ext cx="377225" cy="297475"/>
            </a:xfrm>
            <a:custGeom>
              <a:avLst/>
              <a:gdLst/>
              <a:ahLst/>
              <a:cxnLst/>
              <a:rect l="l" t="t" r="r" b="b"/>
              <a:pathLst>
                <a:path w="15089" h="11899" extrusionOk="0">
                  <a:moveTo>
                    <a:pt x="888" y="1"/>
                  </a:moveTo>
                  <a:cubicBezTo>
                    <a:pt x="404" y="1"/>
                    <a:pt x="0" y="390"/>
                    <a:pt x="0" y="875"/>
                  </a:cubicBezTo>
                  <a:lnTo>
                    <a:pt x="0" y="11010"/>
                  </a:lnTo>
                  <a:cubicBezTo>
                    <a:pt x="0" y="11495"/>
                    <a:pt x="404" y="11899"/>
                    <a:pt x="888" y="11899"/>
                  </a:cubicBezTo>
                  <a:lnTo>
                    <a:pt x="4671" y="11899"/>
                  </a:lnTo>
                  <a:cubicBezTo>
                    <a:pt x="4833" y="11899"/>
                    <a:pt x="4967" y="11764"/>
                    <a:pt x="4967" y="11603"/>
                  </a:cubicBezTo>
                  <a:cubicBezTo>
                    <a:pt x="4967" y="11441"/>
                    <a:pt x="4833" y="11307"/>
                    <a:pt x="4671" y="11307"/>
                  </a:cubicBezTo>
                  <a:lnTo>
                    <a:pt x="888" y="11307"/>
                  </a:lnTo>
                  <a:cubicBezTo>
                    <a:pt x="727" y="11307"/>
                    <a:pt x="592" y="11172"/>
                    <a:pt x="592" y="11010"/>
                  </a:cubicBezTo>
                  <a:lnTo>
                    <a:pt x="592" y="875"/>
                  </a:lnTo>
                  <a:cubicBezTo>
                    <a:pt x="592" y="713"/>
                    <a:pt x="727" y="579"/>
                    <a:pt x="888" y="579"/>
                  </a:cubicBezTo>
                  <a:lnTo>
                    <a:pt x="14200" y="579"/>
                  </a:lnTo>
                  <a:cubicBezTo>
                    <a:pt x="14362" y="579"/>
                    <a:pt x="14497" y="713"/>
                    <a:pt x="14497" y="875"/>
                  </a:cubicBezTo>
                  <a:lnTo>
                    <a:pt x="14497" y="11010"/>
                  </a:lnTo>
                  <a:cubicBezTo>
                    <a:pt x="14497" y="11172"/>
                    <a:pt x="14362" y="11307"/>
                    <a:pt x="14200" y="11307"/>
                  </a:cubicBezTo>
                  <a:lnTo>
                    <a:pt x="7148" y="11307"/>
                  </a:lnTo>
                  <a:cubicBezTo>
                    <a:pt x="6986" y="11307"/>
                    <a:pt x="6852" y="11441"/>
                    <a:pt x="6852" y="11603"/>
                  </a:cubicBezTo>
                  <a:cubicBezTo>
                    <a:pt x="6852" y="11764"/>
                    <a:pt x="6986" y="11899"/>
                    <a:pt x="7148" y="11899"/>
                  </a:cubicBezTo>
                  <a:lnTo>
                    <a:pt x="14200" y="11899"/>
                  </a:lnTo>
                  <a:cubicBezTo>
                    <a:pt x="14685" y="11899"/>
                    <a:pt x="15089" y="11495"/>
                    <a:pt x="15089" y="11010"/>
                  </a:cubicBezTo>
                  <a:lnTo>
                    <a:pt x="15089" y="875"/>
                  </a:lnTo>
                  <a:cubicBezTo>
                    <a:pt x="15089" y="390"/>
                    <a:pt x="14685" y="1"/>
                    <a:pt x="14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1141288" y="2628050"/>
              <a:ext cx="14475" cy="14825"/>
            </a:xfrm>
            <a:custGeom>
              <a:avLst/>
              <a:gdLst/>
              <a:ahLst/>
              <a:cxnLst/>
              <a:rect l="l" t="t" r="r" b="b"/>
              <a:pathLst>
                <a:path w="579" h="593" extrusionOk="0">
                  <a:moveTo>
                    <a:pt x="296" y="1"/>
                  </a:moveTo>
                  <a:cubicBezTo>
                    <a:pt x="216" y="1"/>
                    <a:pt x="135" y="28"/>
                    <a:pt x="81" y="81"/>
                  </a:cubicBezTo>
                  <a:cubicBezTo>
                    <a:pt x="27" y="135"/>
                    <a:pt x="0" y="216"/>
                    <a:pt x="0" y="297"/>
                  </a:cubicBezTo>
                  <a:cubicBezTo>
                    <a:pt x="0" y="377"/>
                    <a:pt x="27" y="444"/>
                    <a:pt x="81" y="498"/>
                  </a:cubicBezTo>
                  <a:cubicBezTo>
                    <a:pt x="135" y="552"/>
                    <a:pt x="216" y="593"/>
                    <a:pt x="296" y="593"/>
                  </a:cubicBezTo>
                  <a:cubicBezTo>
                    <a:pt x="363" y="593"/>
                    <a:pt x="444" y="552"/>
                    <a:pt x="498" y="498"/>
                  </a:cubicBezTo>
                  <a:cubicBezTo>
                    <a:pt x="552" y="444"/>
                    <a:pt x="578" y="377"/>
                    <a:pt x="578" y="297"/>
                  </a:cubicBezTo>
                  <a:cubicBezTo>
                    <a:pt x="578" y="216"/>
                    <a:pt x="552" y="135"/>
                    <a:pt x="498" y="81"/>
                  </a:cubicBezTo>
                  <a:cubicBezTo>
                    <a:pt x="444" y="28"/>
                    <a:pt x="363"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1033263" y="2374650"/>
              <a:ext cx="309600" cy="238625"/>
            </a:xfrm>
            <a:custGeom>
              <a:avLst/>
              <a:gdLst/>
              <a:ahLst/>
              <a:cxnLst/>
              <a:rect l="l" t="t" r="r" b="b"/>
              <a:pathLst>
                <a:path w="12384" h="9545" extrusionOk="0">
                  <a:moveTo>
                    <a:pt x="11360" y="593"/>
                  </a:moveTo>
                  <a:lnTo>
                    <a:pt x="5021" y="6946"/>
                  </a:lnTo>
                  <a:lnTo>
                    <a:pt x="2881" y="4807"/>
                  </a:lnTo>
                  <a:cubicBezTo>
                    <a:pt x="2820" y="4746"/>
                    <a:pt x="2743" y="4715"/>
                    <a:pt x="2667" y="4715"/>
                  </a:cubicBezTo>
                  <a:cubicBezTo>
                    <a:pt x="2592" y="4715"/>
                    <a:pt x="2518" y="4746"/>
                    <a:pt x="2464" y="4807"/>
                  </a:cubicBezTo>
                  <a:lnTo>
                    <a:pt x="592" y="6664"/>
                  </a:lnTo>
                  <a:lnTo>
                    <a:pt x="592" y="593"/>
                  </a:lnTo>
                  <a:close/>
                  <a:moveTo>
                    <a:pt x="2356" y="5735"/>
                  </a:moveTo>
                  <a:lnTo>
                    <a:pt x="2356" y="8952"/>
                  </a:lnTo>
                  <a:lnTo>
                    <a:pt x="592" y="8952"/>
                  </a:lnTo>
                  <a:lnTo>
                    <a:pt x="592" y="7499"/>
                  </a:lnTo>
                  <a:lnTo>
                    <a:pt x="2356" y="5735"/>
                  </a:lnTo>
                  <a:close/>
                  <a:moveTo>
                    <a:pt x="2948" y="5708"/>
                  </a:moveTo>
                  <a:lnTo>
                    <a:pt x="4725" y="7472"/>
                  </a:lnTo>
                  <a:lnTo>
                    <a:pt x="4725" y="8952"/>
                  </a:lnTo>
                  <a:lnTo>
                    <a:pt x="2948" y="8952"/>
                  </a:lnTo>
                  <a:lnTo>
                    <a:pt x="2948" y="5708"/>
                  </a:lnTo>
                  <a:close/>
                  <a:moveTo>
                    <a:pt x="7080" y="5722"/>
                  </a:moveTo>
                  <a:lnTo>
                    <a:pt x="7080" y="8952"/>
                  </a:lnTo>
                  <a:lnTo>
                    <a:pt x="5303" y="8952"/>
                  </a:lnTo>
                  <a:lnTo>
                    <a:pt x="5303" y="7485"/>
                  </a:lnTo>
                  <a:lnTo>
                    <a:pt x="7080" y="5722"/>
                  </a:lnTo>
                  <a:close/>
                  <a:moveTo>
                    <a:pt x="9436" y="3366"/>
                  </a:moveTo>
                  <a:lnTo>
                    <a:pt x="9436" y="8952"/>
                  </a:lnTo>
                  <a:lnTo>
                    <a:pt x="7659" y="8952"/>
                  </a:lnTo>
                  <a:lnTo>
                    <a:pt x="7659" y="5143"/>
                  </a:lnTo>
                  <a:lnTo>
                    <a:pt x="7659" y="5130"/>
                  </a:lnTo>
                  <a:lnTo>
                    <a:pt x="9436" y="3366"/>
                  </a:lnTo>
                  <a:close/>
                  <a:moveTo>
                    <a:pt x="11791" y="997"/>
                  </a:moveTo>
                  <a:lnTo>
                    <a:pt x="11791" y="8952"/>
                  </a:lnTo>
                  <a:lnTo>
                    <a:pt x="10028" y="8952"/>
                  </a:lnTo>
                  <a:lnTo>
                    <a:pt x="10028" y="2774"/>
                  </a:lnTo>
                  <a:lnTo>
                    <a:pt x="11791" y="997"/>
                  </a:lnTo>
                  <a:close/>
                  <a:moveTo>
                    <a:pt x="296" y="1"/>
                  </a:moveTo>
                  <a:cubicBezTo>
                    <a:pt x="135" y="1"/>
                    <a:pt x="0" y="136"/>
                    <a:pt x="0" y="297"/>
                  </a:cubicBezTo>
                  <a:lnTo>
                    <a:pt x="0" y="7377"/>
                  </a:lnTo>
                  <a:lnTo>
                    <a:pt x="0" y="9248"/>
                  </a:lnTo>
                  <a:cubicBezTo>
                    <a:pt x="0" y="9410"/>
                    <a:pt x="135" y="9544"/>
                    <a:pt x="296" y="9544"/>
                  </a:cubicBezTo>
                  <a:lnTo>
                    <a:pt x="12087" y="9544"/>
                  </a:lnTo>
                  <a:cubicBezTo>
                    <a:pt x="12248" y="9544"/>
                    <a:pt x="12383" y="9410"/>
                    <a:pt x="12383" y="9248"/>
                  </a:cubicBezTo>
                  <a:lnTo>
                    <a:pt x="12383" y="297"/>
                  </a:lnTo>
                  <a:cubicBezTo>
                    <a:pt x="12383" y="136"/>
                    <a:pt x="12248" y="1"/>
                    <a:pt x="120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1077663" y="2399900"/>
              <a:ext cx="44125" cy="79775"/>
            </a:xfrm>
            <a:custGeom>
              <a:avLst/>
              <a:gdLst/>
              <a:ahLst/>
              <a:cxnLst/>
              <a:rect l="l" t="t" r="r" b="b"/>
              <a:pathLst>
                <a:path w="1765" h="3191" extrusionOk="0">
                  <a:moveTo>
                    <a:pt x="876" y="1"/>
                  </a:moveTo>
                  <a:cubicBezTo>
                    <a:pt x="715" y="1"/>
                    <a:pt x="593" y="136"/>
                    <a:pt x="593" y="297"/>
                  </a:cubicBezTo>
                  <a:cubicBezTo>
                    <a:pt x="243" y="405"/>
                    <a:pt x="1" y="714"/>
                    <a:pt x="1" y="1078"/>
                  </a:cubicBezTo>
                  <a:cubicBezTo>
                    <a:pt x="1" y="1535"/>
                    <a:pt x="392" y="1898"/>
                    <a:pt x="876" y="1898"/>
                  </a:cubicBezTo>
                  <a:cubicBezTo>
                    <a:pt x="1038" y="1898"/>
                    <a:pt x="1172" y="2006"/>
                    <a:pt x="1172" y="2141"/>
                  </a:cubicBezTo>
                  <a:cubicBezTo>
                    <a:pt x="1172" y="2275"/>
                    <a:pt x="1038" y="2383"/>
                    <a:pt x="876" y="2383"/>
                  </a:cubicBezTo>
                  <a:cubicBezTo>
                    <a:pt x="715" y="2383"/>
                    <a:pt x="593" y="2275"/>
                    <a:pt x="593" y="2141"/>
                  </a:cubicBezTo>
                  <a:cubicBezTo>
                    <a:pt x="593" y="1979"/>
                    <a:pt x="458" y="1844"/>
                    <a:pt x="297" y="1844"/>
                  </a:cubicBezTo>
                  <a:cubicBezTo>
                    <a:pt x="135" y="1844"/>
                    <a:pt x="1" y="1979"/>
                    <a:pt x="1" y="2141"/>
                  </a:cubicBezTo>
                  <a:cubicBezTo>
                    <a:pt x="1" y="2504"/>
                    <a:pt x="243" y="2814"/>
                    <a:pt x="593" y="2921"/>
                  </a:cubicBezTo>
                  <a:cubicBezTo>
                    <a:pt x="607" y="3070"/>
                    <a:pt x="728" y="3190"/>
                    <a:pt x="876" y="3190"/>
                  </a:cubicBezTo>
                  <a:cubicBezTo>
                    <a:pt x="1038" y="3190"/>
                    <a:pt x="1158" y="3070"/>
                    <a:pt x="1172" y="2921"/>
                  </a:cubicBezTo>
                  <a:cubicBezTo>
                    <a:pt x="1522" y="2814"/>
                    <a:pt x="1765" y="2504"/>
                    <a:pt x="1765" y="2141"/>
                  </a:cubicBezTo>
                  <a:cubicBezTo>
                    <a:pt x="1765" y="1683"/>
                    <a:pt x="1374" y="1320"/>
                    <a:pt x="876" y="1320"/>
                  </a:cubicBezTo>
                  <a:cubicBezTo>
                    <a:pt x="715" y="1320"/>
                    <a:pt x="593" y="1212"/>
                    <a:pt x="593" y="1078"/>
                  </a:cubicBezTo>
                  <a:cubicBezTo>
                    <a:pt x="593" y="943"/>
                    <a:pt x="715" y="835"/>
                    <a:pt x="876" y="835"/>
                  </a:cubicBezTo>
                  <a:cubicBezTo>
                    <a:pt x="1038" y="835"/>
                    <a:pt x="1172" y="943"/>
                    <a:pt x="1172" y="1078"/>
                  </a:cubicBezTo>
                  <a:cubicBezTo>
                    <a:pt x="1172" y="1239"/>
                    <a:pt x="1307" y="1374"/>
                    <a:pt x="1468" y="1374"/>
                  </a:cubicBezTo>
                  <a:cubicBezTo>
                    <a:pt x="1630" y="1374"/>
                    <a:pt x="1765" y="1239"/>
                    <a:pt x="1765" y="1078"/>
                  </a:cubicBezTo>
                  <a:cubicBezTo>
                    <a:pt x="1765" y="714"/>
                    <a:pt x="1522" y="405"/>
                    <a:pt x="1172" y="297"/>
                  </a:cubicBezTo>
                  <a:cubicBezTo>
                    <a:pt x="1172" y="136"/>
                    <a:pt x="1038" y="1"/>
                    <a:pt x="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1151388" y="2411675"/>
              <a:ext cx="65300" cy="14500"/>
            </a:xfrm>
            <a:custGeom>
              <a:avLst/>
              <a:gdLst/>
              <a:ahLst/>
              <a:cxnLst/>
              <a:rect l="l" t="t" r="r" b="b"/>
              <a:pathLst>
                <a:path w="2612" h="580" extrusionOk="0">
                  <a:moveTo>
                    <a:pt x="282" y="1"/>
                  </a:moveTo>
                  <a:cubicBezTo>
                    <a:pt x="121" y="1"/>
                    <a:pt x="0" y="122"/>
                    <a:pt x="0" y="284"/>
                  </a:cubicBezTo>
                  <a:cubicBezTo>
                    <a:pt x="0" y="458"/>
                    <a:pt x="121" y="580"/>
                    <a:pt x="282" y="580"/>
                  </a:cubicBezTo>
                  <a:lnTo>
                    <a:pt x="2315" y="580"/>
                  </a:lnTo>
                  <a:cubicBezTo>
                    <a:pt x="2490" y="580"/>
                    <a:pt x="2611" y="458"/>
                    <a:pt x="2611" y="284"/>
                  </a:cubicBezTo>
                  <a:cubicBezTo>
                    <a:pt x="2611" y="122"/>
                    <a:pt x="2490" y="1"/>
                    <a:pt x="23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1231463" y="2411675"/>
              <a:ext cx="14475" cy="14500"/>
            </a:xfrm>
            <a:custGeom>
              <a:avLst/>
              <a:gdLst/>
              <a:ahLst/>
              <a:cxnLst/>
              <a:rect l="l" t="t" r="r" b="b"/>
              <a:pathLst>
                <a:path w="579" h="580" extrusionOk="0">
                  <a:moveTo>
                    <a:pt x="283" y="1"/>
                  </a:moveTo>
                  <a:cubicBezTo>
                    <a:pt x="216" y="1"/>
                    <a:pt x="135" y="27"/>
                    <a:pt x="81" y="81"/>
                  </a:cubicBezTo>
                  <a:cubicBezTo>
                    <a:pt x="27" y="135"/>
                    <a:pt x="0" y="216"/>
                    <a:pt x="0" y="284"/>
                  </a:cubicBezTo>
                  <a:cubicBezTo>
                    <a:pt x="0" y="364"/>
                    <a:pt x="27" y="445"/>
                    <a:pt x="81" y="499"/>
                  </a:cubicBezTo>
                  <a:cubicBezTo>
                    <a:pt x="135" y="553"/>
                    <a:pt x="216" y="580"/>
                    <a:pt x="283" y="580"/>
                  </a:cubicBezTo>
                  <a:cubicBezTo>
                    <a:pt x="363" y="580"/>
                    <a:pt x="444" y="553"/>
                    <a:pt x="498" y="499"/>
                  </a:cubicBezTo>
                  <a:cubicBezTo>
                    <a:pt x="552" y="445"/>
                    <a:pt x="579" y="364"/>
                    <a:pt x="579" y="284"/>
                  </a:cubicBezTo>
                  <a:cubicBezTo>
                    <a:pt x="579" y="216"/>
                    <a:pt x="552" y="135"/>
                    <a:pt x="498" y="81"/>
                  </a:cubicBezTo>
                  <a:cubicBezTo>
                    <a:pt x="444" y="27"/>
                    <a:pt x="363"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1151388" y="2447025"/>
              <a:ext cx="56875" cy="14475"/>
            </a:xfrm>
            <a:custGeom>
              <a:avLst/>
              <a:gdLst/>
              <a:ahLst/>
              <a:cxnLst/>
              <a:rect l="l" t="t" r="r" b="b"/>
              <a:pathLst>
                <a:path w="2275" h="579" extrusionOk="0">
                  <a:moveTo>
                    <a:pt x="282" y="0"/>
                  </a:moveTo>
                  <a:cubicBezTo>
                    <a:pt x="121" y="0"/>
                    <a:pt x="0" y="121"/>
                    <a:pt x="0" y="282"/>
                  </a:cubicBezTo>
                  <a:cubicBezTo>
                    <a:pt x="0" y="458"/>
                    <a:pt x="121" y="579"/>
                    <a:pt x="282" y="579"/>
                  </a:cubicBezTo>
                  <a:lnTo>
                    <a:pt x="1978" y="579"/>
                  </a:lnTo>
                  <a:cubicBezTo>
                    <a:pt x="2140" y="579"/>
                    <a:pt x="2274" y="458"/>
                    <a:pt x="2274" y="282"/>
                  </a:cubicBezTo>
                  <a:cubicBezTo>
                    <a:pt x="2274" y="121"/>
                    <a:pt x="2140" y="0"/>
                    <a:pt x="1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1345513" y="2486725"/>
              <a:ext cx="14825" cy="14825"/>
            </a:xfrm>
            <a:custGeom>
              <a:avLst/>
              <a:gdLst/>
              <a:ahLst/>
              <a:cxnLst/>
              <a:rect l="l" t="t" r="r" b="b"/>
              <a:pathLst>
                <a:path w="593" h="593" extrusionOk="0">
                  <a:moveTo>
                    <a:pt x="297" y="1"/>
                  </a:moveTo>
                  <a:cubicBezTo>
                    <a:pt x="216" y="1"/>
                    <a:pt x="149" y="27"/>
                    <a:pt x="95" y="81"/>
                  </a:cubicBezTo>
                  <a:cubicBezTo>
                    <a:pt x="42" y="135"/>
                    <a:pt x="1" y="216"/>
                    <a:pt x="1" y="297"/>
                  </a:cubicBezTo>
                  <a:cubicBezTo>
                    <a:pt x="1" y="363"/>
                    <a:pt x="42" y="444"/>
                    <a:pt x="95" y="498"/>
                  </a:cubicBezTo>
                  <a:cubicBezTo>
                    <a:pt x="149" y="552"/>
                    <a:pt x="216" y="593"/>
                    <a:pt x="297" y="593"/>
                  </a:cubicBezTo>
                  <a:cubicBezTo>
                    <a:pt x="378" y="593"/>
                    <a:pt x="458" y="552"/>
                    <a:pt x="512" y="498"/>
                  </a:cubicBezTo>
                  <a:cubicBezTo>
                    <a:pt x="566" y="444"/>
                    <a:pt x="593" y="363"/>
                    <a:pt x="593" y="297"/>
                  </a:cubicBezTo>
                  <a:cubicBezTo>
                    <a:pt x="593" y="216"/>
                    <a:pt x="566" y="135"/>
                    <a:pt x="512" y="81"/>
                  </a:cubicBezTo>
                  <a:cubicBezTo>
                    <a:pt x="458" y="27"/>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46"/>
          <p:cNvGrpSpPr/>
          <p:nvPr/>
        </p:nvGrpSpPr>
        <p:grpSpPr>
          <a:xfrm>
            <a:off x="4440304" y="1302874"/>
            <a:ext cx="265661" cy="317833"/>
            <a:chOff x="1782963" y="2305350"/>
            <a:chExt cx="315325" cy="377250"/>
          </a:xfrm>
        </p:grpSpPr>
        <p:sp>
          <p:nvSpPr>
            <p:cNvPr id="1393" name="Google Shape;1393;p46"/>
            <p:cNvSpPr/>
            <p:nvPr/>
          </p:nvSpPr>
          <p:spPr>
            <a:xfrm>
              <a:off x="1782963" y="2345400"/>
              <a:ext cx="315325" cy="337200"/>
            </a:xfrm>
            <a:custGeom>
              <a:avLst/>
              <a:gdLst/>
              <a:ahLst/>
              <a:cxnLst/>
              <a:rect l="l" t="t" r="r" b="b"/>
              <a:pathLst>
                <a:path w="12613" h="13488" extrusionOk="0">
                  <a:moveTo>
                    <a:pt x="8426" y="8897"/>
                  </a:moveTo>
                  <a:cubicBezTo>
                    <a:pt x="9530" y="8897"/>
                    <a:pt x="10432" y="9785"/>
                    <a:pt x="10432" y="10889"/>
                  </a:cubicBezTo>
                  <a:cubicBezTo>
                    <a:pt x="10432" y="11993"/>
                    <a:pt x="9530" y="12895"/>
                    <a:pt x="8426" y="12895"/>
                  </a:cubicBezTo>
                  <a:cubicBezTo>
                    <a:pt x="7322" y="12895"/>
                    <a:pt x="6421" y="11993"/>
                    <a:pt x="6421" y="10889"/>
                  </a:cubicBezTo>
                  <a:cubicBezTo>
                    <a:pt x="6421" y="9785"/>
                    <a:pt x="7322" y="8897"/>
                    <a:pt x="8426" y="8897"/>
                  </a:cubicBezTo>
                  <a:close/>
                  <a:moveTo>
                    <a:pt x="2531" y="1"/>
                  </a:moveTo>
                  <a:cubicBezTo>
                    <a:pt x="2369" y="1"/>
                    <a:pt x="2235" y="121"/>
                    <a:pt x="2235" y="283"/>
                  </a:cubicBezTo>
                  <a:lnTo>
                    <a:pt x="2235" y="2329"/>
                  </a:lnTo>
                  <a:lnTo>
                    <a:pt x="2154" y="2329"/>
                  </a:lnTo>
                  <a:cubicBezTo>
                    <a:pt x="1589" y="2329"/>
                    <a:pt x="1037" y="2544"/>
                    <a:pt x="633" y="2948"/>
                  </a:cubicBezTo>
                  <a:cubicBezTo>
                    <a:pt x="230" y="3365"/>
                    <a:pt x="0" y="3904"/>
                    <a:pt x="0" y="4469"/>
                  </a:cubicBezTo>
                  <a:lnTo>
                    <a:pt x="0" y="11535"/>
                  </a:lnTo>
                  <a:cubicBezTo>
                    <a:pt x="0" y="12612"/>
                    <a:pt x="876" y="13487"/>
                    <a:pt x="1952" y="13487"/>
                  </a:cubicBezTo>
                  <a:lnTo>
                    <a:pt x="10674" y="13487"/>
                  </a:lnTo>
                  <a:cubicBezTo>
                    <a:pt x="11737" y="13487"/>
                    <a:pt x="12613" y="12612"/>
                    <a:pt x="12613" y="11535"/>
                  </a:cubicBezTo>
                  <a:lnTo>
                    <a:pt x="12613" y="4469"/>
                  </a:lnTo>
                  <a:cubicBezTo>
                    <a:pt x="12613" y="3904"/>
                    <a:pt x="12383" y="3365"/>
                    <a:pt x="11979" y="2948"/>
                  </a:cubicBezTo>
                  <a:cubicBezTo>
                    <a:pt x="11643" y="2612"/>
                    <a:pt x="11213" y="2409"/>
                    <a:pt x="10755" y="2342"/>
                  </a:cubicBezTo>
                  <a:lnTo>
                    <a:pt x="10755" y="283"/>
                  </a:lnTo>
                  <a:cubicBezTo>
                    <a:pt x="10755" y="121"/>
                    <a:pt x="10621" y="1"/>
                    <a:pt x="10459" y="1"/>
                  </a:cubicBezTo>
                  <a:lnTo>
                    <a:pt x="7699" y="1"/>
                  </a:lnTo>
                  <a:cubicBezTo>
                    <a:pt x="7538" y="1"/>
                    <a:pt x="7403" y="121"/>
                    <a:pt x="7403" y="283"/>
                  </a:cubicBezTo>
                  <a:cubicBezTo>
                    <a:pt x="7403" y="458"/>
                    <a:pt x="7538" y="579"/>
                    <a:pt x="7699" y="579"/>
                  </a:cubicBezTo>
                  <a:lnTo>
                    <a:pt x="10163" y="579"/>
                  </a:lnTo>
                  <a:lnTo>
                    <a:pt x="10163" y="2612"/>
                  </a:lnTo>
                  <a:cubicBezTo>
                    <a:pt x="10163" y="2692"/>
                    <a:pt x="10190" y="2773"/>
                    <a:pt x="10257" y="2827"/>
                  </a:cubicBezTo>
                  <a:cubicBezTo>
                    <a:pt x="10310" y="2881"/>
                    <a:pt x="10378" y="2908"/>
                    <a:pt x="10459" y="2908"/>
                  </a:cubicBezTo>
                  <a:cubicBezTo>
                    <a:pt x="10876" y="2908"/>
                    <a:pt x="11267" y="3069"/>
                    <a:pt x="11563" y="3365"/>
                  </a:cubicBezTo>
                  <a:cubicBezTo>
                    <a:pt x="11859" y="3662"/>
                    <a:pt x="12020" y="4051"/>
                    <a:pt x="12020" y="4469"/>
                  </a:cubicBezTo>
                  <a:lnTo>
                    <a:pt x="12020" y="11535"/>
                  </a:lnTo>
                  <a:cubicBezTo>
                    <a:pt x="12020" y="12289"/>
                    <a:pt x="11414" y="12895"/>
                    <a:pt x="10674" y="12895"/>
                  </a:cubicBezTo>
                  <a:lnTo>
                    <a:pt x="10068" y="12895"/>
                  </a:lnTo>
                  <a:cubicBezTo>
                    <a:pt x="10647" y="12423"/>
                    <a:pt x="11024" y="11696"/>
                    <a:pt x="11024" y="10889"/>
                  </a:cubicBezTo>
                  <a:cubicBezTo>
                    <a:pt x="11024" y="9462"/>
                    <a:pt x="9853" y="8305"/>
                    <a:pt x="8426" y="8305"/>
                  </a:cubicBezTo>
                  <a:cubicBezTo>
                    <a:pt x="6999" y="8305"/>
                    <a:pt x="5842" y="9462"/>
                    <a:pt x="5842" y="10889"/>
                  </a:cubicBezTo>
                  <a:cubicBezTo>
                    <a:pt x="5842" y="11696"/>
                    <a:pt x="6206" y="12423"/>
                    <a:pt x="6784" y="12895"/>
                  </a:cubicBezTo>
                  <a:lnTo>
                    <a:pt x="1952" y="12895"/>
                  </a:lnTo>
                  <a:cubicBezTo>
                    <a:pt x="1199" y="12895"/>
                    <a:pt x="593" y="12289"/>
                    <a:pt x="593" y="11535"/>
                  </a:cubicBezTo>
                  <a:lnTo>
                    <a:pt x="593" y="4469"/>
                  </a:lnTo>
                  <a:cubicBezTo>
                    <a:pt x="593" y="4051"/>
                    <a:pt x="754" y="3662"/>
                    <a:pt x="1050" y="3365"/>
                  </a:cubicBezTo>
                  <a:cubicBezTo>
                    <a:pt x="1346" y="3069"/>
                    <a:pt x="1737" y="2908"/>
                    <a:pt x="2154" y="2908"/>
                  </a:cubicBezTo>
                  <a:lnTo>
                    <a:pt x="2531" y="2908"/>
                  </a:lnTo>
                  <a:cubicBezTo>
                    <a:pt x="2611" y="2908"/>
                    <a:pt x="2692" y="2881"/>
                    <a:pt x="2746" y="2827"/>
                  </a:cubicBezTo>
                  <a:cubicBezTo>
                    <a:pt x="2800" y="2773"/>
                    <a:pt x="2827" y="2692"/>
                    <a:pt x="2827" y="2612"/>
                  </a:cubicBezTo>
                  <a:lnTo>
                    <a:pt x="2827" y="579"/>
                  </a:lnTo>
                  <a:lnTo>
                    <a:pt x="3581" y="579"/>
                  </a:lnTo>
                  <a:cubicBezTo>
                    <a:pt x="3742" y="579"/>
                    <a:pt x="3877" y="458"/>
                    <a:pt x="3877" y="283"/>
                  </a:cubicBezTo>
                  <a:cubicBezTo>
                    <a:pt x="3877" y="121"/>
                    <a:pt x="3742" y="1"/>
                    <a:pt x="3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1968388" y="2571525"/>
              <a:ext cx="50500" cy="93900"/>
            </a:xfrm>
            <a:custGeom>
              <a:avLst/>
              <a:gdLst/>
              <a:ahLst/>
              <a:cxnLst/>
              <a:rect l="l" t="t" r="r" b="b"/>
              <a:pathLst>
                <a:path w="2020" h="3756" extrusionOk="0">
                  <a:moveTo>
                    <a:pt x="1009" y="0"/>
                  </a:moveTo>
                  <a:cubicBezTo>
                    <a:pt x="848" y="0"/>
                    <a:pt x="713" y="135"/>
                    <a:pt x="713" y="296"/>
                  </a:cubicBezTo>
                  <a:lnTo>
                    <a:pt x="713" y="336"/>
                  </a:lnTo>
                  <a:cubicBezTo>
                    <a:pt x="309" y="458"/>
                    <a:pt x="0" y="821"/>
                    <a:pt x="0" y="1239"/>
                  </a:cubicBezTo>
                  <a:cubicBezTo>
                    <a:pt x="0" y="1763"/>
                    <a:pt x="458" y="2181"/>
                    <a:pt x="1009" y="2181"/>
                  </a:cubicBezTo>
                  <a:cubicBezTo>
                    <a:pt x="1251" y="2181"/>
                    <a:pt x="1440" y="2342"/>
                    <a:pt x="1440" y="2544"/>
                  </a:cubicBezTo>
                  <a:cubicBezTo>
                    <a:pt x="1440" y="2732"/>
                    <a:pt x="1251" y="2894"/>
                    <a:pt x="1009" y="2894"/>
                  </a:cubicBezTo>
                  <a:cubicBezTo>
                    <a:pt x="781" y="2894"/>
                    <a:pt x="592" y="2732"/>
                    <a:pt x="592" y="2544"/>
                  </a:cubicBezTo>
                  <a:cubicBezTo>
                    <a:pt x="592" y="2382"/>
                    <a:pt x="458" y="2248"/>
                    <a:pt x="296" y="2248"/>
                  </a:cubicBezTo>
                  <a:cubicBezTo>
                    <a:pt x="135" y="2248"/>
                    <a:pt x="0" y="2382"/>
                    <a:pt x="0" y="2544"/>
                  </a:cubicBezTo>
                  <a:cubicBezTo>
                    <a:pt x="0" y="2961"/>
                    <a:pt x="309" y="3324"/>
                    <a:pt x="713" y="3446"/>
                  </a:cubicBezTo>
                  <a:lnTo>
                    <a:pt x="713" y="3459"/>
                  </a:lnTo>
                  <a:cubicBezTo>
                    <a:pt x="713" y="3620"/>
                    <a:pt x="848" y="3755"/>
                    <a:pt x="1009" y="3755"/>
                  </a:cubicBezTo>
                  <a:cubicBezTo>
                    <a:pt x="1171" y="3755"/>
                    <a:pt x="1305" y="3620"/>
                    <a:pt x="1305" y="3459"/>
                  </a:cubicBezTo>
                  <a:lnTo>
                    <a:pt x="1305" y="3446"/>
                  </a:lnTo>
                  <a:cubicBezTo>
                    <a:pt x="1723" y="3324"/>
                    <a:pt x="2019" y="2961"/>
                    <a:pt x="2019" y="2544"/>
                  </a:cubicBezTo>
                  <a:cubicBezTo>
                    <a:pt x="2019" y="2019"/>
                    <a:pt x="1574" y="1602"/>
                    <a:pt x="1009" y="1602"/>
                  </a:cubicBezTo>
                  <a:cubicBezTo>
                    <a:pt x="781" y="1602"/>
                    <a:pt x="592" y="1440"/>
                    <a:pt x="592" y="1239"/>
                  </a:cubicBezTo>
                  <a:cubicBezTo>
                    <a:pt x="592" y="1050"/>
                    <a:pt x="781" y="889"/>
                    <a:pt x="1009" y="889"/>
                  </a:cubicBezTo>
                  <a:cubicBezTo>
                    <a:pt x="1251" y="889"/>
                    <a:pt x="1440" y="1050"/>
                    <a:pt x="1440" y="1239"/>
                  </a:cubicBezTo>
                  <a:cubicBezTo>
                    <a:pt x="1440" y="1400"/>
                    <a:pt x="1561" y="1535"/>
                    <a:pt x="1723" y="1535"/>
                  </a:cubicBezTo>
                  <a:cubicBezTo>
                    <a:pt x="1897" y="1535"/>
                    <a:pt x="2019" y="1400"/>
                    <a:pt x="2019" y="1239"/>
                  </a:cubicBezTo>
                  <a:cubicBezTo>
                    <a:pt x="2019" y="821"/>
                    <a:pt x="1723" y="458"/>
                    <a:pt x="1305" y="336"/>
                  </a:cubicBezTo>
                  <a:lnTo>
                    <a:pt x="1305" y="296"/>
                  </a:lnTo>
                  <a:cubicBezTo>
                    <a:pt x="1305" y="135"/>
                    <a:pt x="1171"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1875838" y="2395525"/>
              <a:ext cx="129575" cy="129900"/>
            </a:xfrm>
            <a:custGeom>
              <a:avLst/>
              <a:gdLst/>
              <a:ahLst/>
              <a:cxnLst/>
              <a:rect l="l" t="t" r="r" b="b"/>
              <a:pathLst>
                <a:path w="5183" h="5196" extrusionOk="0">
                  <a:moveTo>
                    <a:pt x="2584" y="593"/>
                  </a:moveTo>
                  <a:cubicBezTo>
                    <a:pt x="3688" y="593"/>
                    <a:pt x="4590" y="1495"/>
                    <a:pt x="4590" y="2599"/>
                  </a:cubicBezTo>
                  <a:cubicBezTo>
                    <a:pt x="4590" y="3702"/>
                    <a:pt x="3688" y="4604"/>
                    <a:pt x="2584" y="4604"/>
                  </a:cubicBezTo>
                  <a:cubicBezTo>
                    <a:pt x="1481" y="4604"/>
                    <a:pt x="592" y="3702"/>
                    <a:pt x="592" y="2599"/>
                  </a:cubicBezTo>
                  <a:cubicBezTo>
                    <a:pt x="592" y="1495"/>
                    <a:pt x="1481" y="593"/>
                    <a:pt x="2584" y="593"/>
                  </a:cubicBezTo>
                  <a:close/>
                  <a:moveTo>
                    <a:pt x="2584" y="0"/>
                  </a:moveTo>
                  <a:cubicBezTo>
                    <a:pt x="1158" y="0"/>
                    <a:pt x="0" y="1172"/>
                    <a:pt x="0" y="2599"/>
                  </a:cubicBezTo>
                  <a:cubicBezTo>
                    <a:pt x="0" y="4025"/>
                    <a:pt x="1158" y="5196"/>
                    <a:pt x="2584" y="5196"/>
                  </a:cubicBezTo>
                  <a:cubicBezTo>
                    <a:pt x="4025" y="5196"/>
                    <a:pt x="5183" y="4025"/>
                    <a:pt x="5183" y="2599"/>
                  </a:cubicBezTo>
                  <a:cubicBezTo>
                    <a:pt x="5183" y="1172"/>
                    <a:pt x="4025"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1915213" y="2414375"/>
              <a:ext cx="50825" cy="93900"/>
            </a:xfrm>
            <a:custGeom>
              <a:avLst/>
              <a:gdLst/>
              <a:ahLst/>
              <a:cxnLst/>
              <a:rect l="l" t="t" r="r" b="b"/>
              <a:pathLst>
                <a:path w="2033" h="3756" extrusionOk="0">
                  <a:moveTo>
                    <a:pt x="1009" y="0"/>
                  </a:moveTo>
                  <a:cubicBezTo>
                    <a:pt x="848" y="0"/>
                    <a:pt x="727" y="122"/>
                    <a:pt x="727" y="296"/>
                  </a:cubicBezTo>
                  <a:lnTo>
                    <a:pt x="727" y="337"/>
                  </a:lnTo>
                  <a:cubicBezTo>
                    <a:pt x="310" y="445"/>
                    <a:pt x="0" y="808"/>
                    <a:pt x="0" y="1238"/>
                  </a:cubicBezTo>
                  <a:cubicBezTo>
                    <a:pt x="0" y="1750"/>
                    <a:pt x="458" y="2181"/>
                    <a:pt x="1009" y="2181"/>
                  </a:cubicBezTo>
                  <a:cubicBezTo>
                    <a:pt x="1252" y="2181"/>
                    <a:pt x="1440" y="2342"/>
                    <a:pt x="1440" y="2531"/>
                  </a:cubicBezTo>
                  <a:cubicBezTo>
                    <a:pt x="1440" y="2733"/>
                    <a:pt x="1252" y="2895"/>
                    <a:pt x="1009" y="2895"/>
                  </a:cubicBezTo>
                  <a:cubicBezTo>
                    <a:pt x="781" y="2895"/>
                    <a:pt x="593" y="2733"/>
                    <a:pt x="593" y="2531"/>
                  </a:cubicBezTo>
                  <a:cubicBezTo>
                    <a:pt x="593" y="2369"/>
                    <a:pt x="458" y="2235"/>
                    <a:pt x="297" y="2235"/>
                  </a:cubicBezTo>
                  <a:cubicBezTo>
                    <a:pt x="135" y="2235"/>
                    <a:pt x="0" y="2369"/>
                    <a:pt x="0" y="2531"/>
                  </a:cubicBezTo>
                  <a:cubicBezTo>
                    <a:pt x="0" y="2961"/>
                    <a:pt x="310" y="3325"/>
                    <a:pt x="727" y="3433"/>
                  </a:cubicBezTo>
                  <a:lnTo>
                    <a:pt x="727" y="3460"/>
                  </a:lnTo>
                  <a:cubicBezTo>
                    <a:pt x="727" y="3621"/>
                    <a:pt x="848" y="3756"/>
                    <a:pt x="1009" y="3756"/>
                  </a:cubicBezTo>
                  <a:cubicBezTo>
                    <a:pt x="1185" y="3756"/>
                    <a:pt x="1306" y="3621"/>
                    <a:pt x="1306" y="3460"/>
                  </a:cubicBezTo>
                  <a:lnTo>
                    <a:pt x="1306" y="3433"/>
                  </a:lnTo>
                  <a:cubicBezTo>
                    <a:pt x="1723" y="3325"/>
                    <a:pt x="2032" y="2961"/>
                    <a:pt x="2032" y="2531"/>
                  </a:cubicBezTo>
                  <a:cubicBezTo>
                    <a:pt x="2032" y="2019"/>
                    <a:pt x="1575" y="1588"/>
                    <a:pt x="1009" y="1588"/>
                  </a:cubicBezTo>
                  <a:cubicBezTo>
                    <a:pt x="781" y="1588"/>
                    <a:pt x="593" y="1427"/>
                    <a:pt x="593" y="1238"/>
                  </a:cubicBezTo>
                  <a:cubicBezTo>
                    <a:pt x="593" y="1037"/>
                    <a:pt x="781" y="876"/>
                    <a:pt x="1009" y="876"/>
                  </a:cubicBezTo>
                  <a:cubicBezTo>
                    <a:pt x="1252" y="876"/>
                    <a:pt x="1440" y="1037"/>
                    <a:pt x="1440" y="1238"/>
                  </a:cubicBezTo>
                  <a:cubicBezTo>
                    <a:pt x="1440" y="1400"/>
                    <a:pt x="1575" y="1535"/>
                    <a:pt x="1736" y="1535"/>
                  </a:cubicBezTo>
                  <a:cubicBezTo>
                    <a:pt x="1898" y="1535"/>
                    <a:pt x="2032" y="1400"/>
                    <a:pt x="2032" y="1238"/>
                  </a:cubicBezTo>
                  <a:cubicBezTo>
                    <a:pt x="2032" y="808"/>
                    <a:pt x="1723" y="445"/>
                    <a:pt x="1306" y="337"/>
                  </a:cubicBezTo>
                  <a:lnTo>
                    <a:pt x="1306" y="296"/>
                  </a:lnTo>
                  <a:cubicBezTo>
                    <a:pt x="1306" y="122"/>
                    <a:pt x="1185"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1933388" y="2305350"/>
              <a:ext cx="14475" cy="62950"/>
            </a:xfrm>
            <a:custGeom>
              <a:avLst/>
              <a:gdLst/>
              <a:ahLst/>
              <a:cxnLst/>
              <a:rect l="l" t="t" r="r" b="b"/>
              <a:pathLst>
                <a:path w="579" h="2518" extrusionOk="0">
                  <a:moveTo>
                    <a:pt x="282" y="0"/>
                  </a:moveTo>
                  <a:cubicBezTo>
                    <a:pt x="121" y="0"/>
                    <a:pt x="0" y="135"/>
                    <a:pt x="0" y="296"/>
                  </a:cubicBezTo>
                  <a:lnTo>
                    <a:pt x="0" y="2222"/>
                  </a:lnTo>
                  <a:cubicBezTo>
                    <a:pt x="0" y="2383"/>
                    <a:pt x="121" y="2518"/>
                    <a:pt x="282" y="2518"/>
                  </a:cubicBezTo>
                  <a:cubicBezTo>
                    <a:pt x="458" y="2518"/>
                    <a:pt x="579" y="2383"/>
                    <a:pt x="579" y="2222"/>
                  </a:cubicBezTo>
                  <a:lnTo>
                    <a:pt x="579" y="296"/>
                  </a:lnTo>
                  <a:cubicBezTo>
                    <a:pt x="579" y="135"/>
                    <a:pt x="458" y="0"/>
                    <a:pt x="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2043763" y="2454750"/>
              <a:ext cx="14825" cy="62600"/>
            </a:xfrm>
            <a:custGeom>
              <a:avLst/>
              <a:gdLst/>
              <a:ahLst/>
              <a:cxnLst/>
              <a:rect l="l" t="t" r="r" b="b"/>
              <a:pathLst>
                <a:path w="593" h="2504" extrusionOk="0">
                  <a:moveTo>
                    <a:pt x="296" y="0"/>
                  </a:moveTo>
                  <a:cubicBezTo>
                    <a:pt x="135" y="0"/>
                    <a:pt x="0" y="135"/>
                    <a:pt x="0" y="296"/>
                  </a:cubicBezTo>
                  <a:lnTo>
                    <a:pt x="0" y="2208"/>
                  </a:lnTo>
                  <a:cubicBezTo>
                    <a:pt x="0" y="2383"/>
                    <a:pt x="135" y="2504"/>
                    <a:pt x="296" y="2504"/>
                  </a:cubicBezTo>
                  <a:cubicBezTo>
                    <a:pt x="458" y="2504"/>
                    <a:pt x="592" y="2383"/>
                    <a:pt x="592" y="2208"/>
                  </a:cubicBezTo>
                  <a:lnTo>
                    <a:pt x="592" y="296"/>
                  </a:lnTo>
                  <a:cubicBezTo>
                    <a:pt x="592"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1900738" y="2334950"/>
              <a:ext cx="14825" cy="49150"/>
            </a:xfrm>
            <a:custGeom>
              <a:avLst/>
              <a:gdLst/>
              <a:ahLst/>
              <a:cxnLst/>
              <a:rect l="l" t="t" r="r" b="b"/>
              <a:pathLst>
                <a:path w="593" h="1966" extrusionOk="0">
                  <a:moveTo>
                    <a:pt x="296" y="1"/>
                  </a:moveTo>
                  <a:cubicBezTo>
                    <a:pt x="135" y="1"/>
                    <a:pt x="0" y="135"/>
                    <a:pt x="0" y="297"/>
                  </a:cubicBezTo>
                  <a:lnTo>
                    <a:pt x="0" y="1670"/>
                  </a:lnTo>
                  <a:cubicBezTo>
                    <a:pt x="0" y="1831"/>
                    <a:pt x="135" y="1966"/>
                    <a:pt x="296" y="1966"/>
                  </a:cubicBezTo>
                  <a:cubicBezTo>
                    <a:pt x="458" y="1966"/>
                    <a:pt x="592" y="1831"/>
                    <a:pt x="592" y="1670"/>
                  </a:cubicBezTo>
                  <a:lnTo>
                    <a:pt x="592" y="297"/>
                  </a:lnTo>
                  <a:cubicBezTo>
                    <a:pt x="592" y="135"/>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2043763" y="2530475"/>
              <a:ext cx="14825" cy="14825"/>
            </a:xfrm>
            <a:custGeom>
              <a:avLst/>
              <a:gdLst/>
              <a:ahLst/>
              <a:cxnLst/>
              <a:rect l="l" t="t" r="r" b="b"/>
              <a:pathLst>
                <a:path w="593" h="593" extrusionOk="0">
                  <a:moveTo>
                    <a:pt x="296" y="0"/>
                  </a:moveTo>
                  <a:cubicBezTo>
                    <a:pt x="215" y="0"/>
                    <a:pt x="148" y="40"/>
                    <a:pt x="94" y="94"/>
                  </a:cubicBezTo>
                  <a:cubicBezTo>
                    <a:pt x="27" y="148"/>
                    <a:pt x="0" y="216"/>
                    <a:pt x="0" y="296"/>
                  </a:cubicBezTo>
                  <a:cubicBezTo>
                    <a:pt x="0" y="377"/>
                    <a:pt x="27" y="444"/>
                    <a:pt x="94" y="512"/>
                  </a:cubicBezTo>
                  <a:cubicBezTo>
                    <a:pt x="148" y="566"/>
                    <a:pt x="215" y="593"/>
                    <a:pt x="296" y="593"/>
                  </a:cubicBezTo>
                  <a:cubicBezTo>
                    <a:pt x="377" y="593"/>
                    <a:pt x="444" y="566"/>
                    <a:pt x="498" y="512"/>
                  </a:cubicBezTo>
                  <a:cubicBezTo>
                    <a:pt x="565" y="444"/>
                    <a:pt x="592" y="377"/>
                    <a:pt x="592" y="296"/>
                  </a:cubicBezTo>
                  <a:cubicBezTo>
                    <a:pt x="592" y="216"/>
                    <a:pt x="565" y="148"/>
                    <a:pt x="498" y="94"/>
                  </a:cubicBezTo>
                  <a:cubicBezTo>
                    <a:pt x="444"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a:off x="1878513" y="2611550"/>
              <a:ext cx="34350" cy="14500"/>
            </a:xfrm>
            <a:custGeom>
              <a:avLst/>
              <a:gdLst/>
              <a:ahLst/>
              <a:cxnLst/>
              <a:rect l="l" t="t" r="r" b="b"/>
              <a:pathLst>
                <a:path w="1374" h="580" extrusionOk="0">
                  <a:moveTo>
                    <a:pt x="284" y="1"/>
                  </a:moveTo>
                  <a:cubicBezTo>
                    <a:pt x="123" y="1"/>
                    <a:pt x="1" y="122"/>
                    <a:pt x="1" y="284"/>
                  </a:cubicBezTo>
                  <a:cubicBezTo>
                    <a:pt x="1" y="458"/>
                    <a:pt x="123" y="580"/>
                    <a:pt x="284" y="580"/>
                  </a:cubicBezTo>
                  <a:lnTo>
                    <a:pt x="1078" y="580"/>
                  </a:lnTo>
                  <a:cubicBezTo>
                    <a:pt x="1239" y="580"/>
                    <a:pt x="1374" y="458"/>
                    <a:pt x="1374" y="284"/>
                  </a:cubicBezTo>
                  <a:cubicBezTo>
                    <a:pt x="1374" y="122"/>
                    <a:pt x="1239" y="1"/>
                    <a:pt x="1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1846888" y="2611550"/>
              <a:ext cx="14825" cy="14500"/>
            </a:xfrm>
            <a:custGeom>
              <a:avLst/>
              <a:gdLst/>
              <a:ahLst/>
              <a:cxnLst/>
              <a:rect l="l" t="t" r="r" b="b"/>
              <a:pathLst>
                <a:path w="593" h="580" extrusionOk="0">
                  <a:moveTo>
                    <a:pt x="297" y="1"/>
                  </a:moveTo>
                  <a:cubicBezTo>
                    <a:pt x="230" y="1"/>
                    <a:pt x="149" y="27"/>
                    <a:pt x="95" y="81"/>
                  </a:cubicBezTo>
                  <a:cubicBezTo>
                    <a:pt x="42" y="135"/>
                    <a:pt x="1" y="216"/>
                    <a:pt x="1" y="284"/>
                  </a:cubicBezTo>
                  <a:cubicBezTo>
                    <a:pt x="1" y="364"/>
                    <a:pt x="42" y="445"/>
                    <a:pt x="95" y="499"/>
                  </a:cubicBezTo>
                  <a:cubicBezTo>
                    <a:pt x="149" y="553"/>
                    <a:pt x="230" y="580"/>
                    <a:pt x="297" y="580"/>
                  </a:cubicBezTo>
                  <a:cubicBezTo>
                    <a:pt x="377" y="580"/>
                    <a:pt x="458" y="553"/>
                    <a:pt x="512" y="499"/>
                  </a:cubicBezTo>
                  <a:cubicBezTo>
                    <a:pt x="566" y="445"/>
                    <a:pt x="593" y="364"/>
                    <a:pt x="593" y="284"/>
                  </a:cubicBezTo>
                  <a:cubicBezTo>
                    <a:pt x="593" y="216"/>
                    <a:pt x="566" y="135"/>
                    <a:pt x="512" y="81"/>
                  </a:cubicBezTo>
                  <a:cubicBezTo>
                    <a:pt x="458" y="27"/>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1893988" y="2573275"/>
              <a:ext cx="28300" cy="26850"/>
            </a:xfrm>
            <a:custGeom>
              <a:avLst/>
              <a:gdLst/>
              <a:ahLst/>
              <a:cxnLst/>
              <a:rect l="l" t="t" r="r" b="b"/>
              <a:pathLst>
                <a:path w="1132" h="1074" extrusionOk="0">
                  <a:moveTo>
                    <a:pt x="326" y="1"/>
                  </a:moveTo>
                  <a:cubicBezTo>
                    <a:pt x="251" y="1"/>
                    <a:pt x="176" y="31"/>
                    <a:pt x="123" y="92"/>
                  </a:cubicBezTo>
                  <a:cubicBezTo>
                    <a:pt x="1" y="200"/>
                    <a:pt x="1" y="388"/>
                    <a:pt x="123" y="509"/>
                  </a:cubicBezTo>
                  <a:lnTo>
                    <a:pt x="607" y="993"/>
                  </a:lnTo>
                  <a:cubicBezTo>
                    <a:pt x="661" y="1047"/>
                    <a:pt x="728" y="1074"/>
                    <a:pt x="809" y="1074"/>
                  </a:cubicBezTo>
                  <a:cubicBezTo>
                    <a:pt x="889" y="1074"/>
                    <a:pt x="957" y="1047"/>
                    <a:pt x="1024" y="993"/>
                  </a:cubicBezTo>
                  <a:cubicBezTo>
                    <a:pt x="1132" y="873"/>
                    <a:pt x="1132" y="684"/>
                    <a:pt x="1024" y="576"/>
                  </a:cubicBezTo>
                  <a:lnTo>
                    <a:pt x="539" y="92"/>
                  </a:lnTo>
                  <a:cubicBezTo>
                    <a:pt x="479" y="31"/>
                    <a:pt x="402" y="1"/>
                    <a:pt x="3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1799369" y="1327833"/>
            <a:ext cx="320087" cy="292874"/>
            <a:chOff x="1000963" y="3034525"/>
            <a:chExt cx="379925" cy="347625"/>
          </a:xfrm>
        </p:grpSpPr>
        <p:sp>
          <p:nvSpPr>
            <p:cNvPr id="1405" name="Google Shape;1405;p46"/>
            <p:cNvSpPr/>
            <p:nvPr/>
          </p:nvSpPr>
          <p:spPr>
            <a:xfrm>
              <a:off x="1050763" y="3214900"/>
              <a:ext cx="14825" cy="14825"/>
            </a:xfrm>
            <a:custGeom>
              <a:avLst/>
              <a:gdLst/>
              <a:ahLst/>
              <a:cxnLst/>
              <a:rect l="l" t="t" r="r" b="b"/>
              <a:pathLst>
                <a:path w="593" h="593" extrusionOk="0">
                  <a:moveTo>
                    <a:pt x="296" y="0"/>
                  </a:moveTo>
                  <a:cubicBezTo>
                    <a:pt x="229" y="0"/>
                    <a:pt x="149" y="40"/>
                    <a:pt x="95" y="94"/>
                  </a:cubicBezTo>
                  <a:cubicBezTo>
                    <a:pt x="41" y="148"/>
                    <a:pt x="0" y="216"/>
                    <a:pt x="0" y="296"/>
                  </a:cubicBezTo>
                  <a:cubicBezTo>
                    <a:pt x="0" y="377"/>
                    <a:pt x="41" y="444"/>
                    <a:pt x="95" y="512"/>
                  </a:cubicBezTo>
                  <a:cubicBezTo>
                    <a:pt x="149" y="565"/>
                    <a:pt x="229" y="592"/>
                    <a:pt x="296" y="592"/>
                  </a:cubicBezTo>
                  <a:cubicBezTo>
                    <a:pt x="377" y="592"/>
                    <a:pt x="458" y="565"/>
                    <a:pt x="512" y="512"/>
                  </a:cubicBezTo>
                  <a:cubicBezTo>
                    <a:pt x="565" y="444"/>
                    <a:pt x="592" y="377"/>
                    <a:pt x="592" y="296"/>
                  </a:cubicBezTo>
                  <a:cubicBezTo>
                    <a:pt x="592" y="216"/>
                    <a:pt x="565" y="148"/>
                    <a:pt x="512" y="94"/>
                  </a:cubicBezTo>
                  <a:cubicBezTo>
                    <a:pt x="458"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1159763" y="3214900"/>
              <a:ext cx="14850" cy="14825"/>
            </a:xfrm>
            <a:custGeom>
              <a:avLst/>
              <a:gdLst/>
              <a:ahLst/>
              <a:cxnLst/>
              <a:rect l="l" t="t" r="r" b="b"/>
              <a:pathLst>
                <a:path w="594" h="593" extrusionOk="0">
                  <a:moveTo>
                    <a:pt x="297" y="0"/>
                  </a:moveTo>
                  <a:cubicBezTo>
                    <a:pt x="216" y="0"/>
                    <a:pt x="150" y="40"/>
                    <a:pt x="96" y="94"/>
                  </a:cubicBezTo>
                  <a:cubicBezTo>
                    <a:pt x="42" y="148"/>
                    <a:pt x="1" y="216"/>
                    <a:pt x="1" y="296"/>
                  </a:cubicBezTo>
                  <a:cubicBezTo>
                    <a:pt x="1" y="377"/>
                    <a:pt x="42" y="444"/>
                    <a:pt x="96" y="512"/>
                  </a:cubicBezTo>
                  <a:cubicBezTo>
                    <a:pt x="150" y="565"/>
                    <a:pt x="216" y="592"/>
                    <a:pt x="297" y="592"/>
                  </a:cubicBezTo>
                  <a:cubicBezTo>
                    <a:pt x="378" y="592"/>
                    <a:pt x="446" y="565"/>
                    <a:pt x="512" y="512"/>
                  </a:cubicBezTo>
                  <a:cubicBezTo>
                    <a:pt x="566" y="444"/>
                    <a:pt x="593" y="377"/>
                    <a:pt x="593" y="296"/>
                  </a:cubicBezTo>
                  <a:cubicBezTo>
                    <a:pt x="593" y="216"/>
                    <a:pt x="566" y="148"/>
                    <a:pt x="512" y="94"/>
                  </a:cubicBezTo>
                  <a:cubicBezTo>
                    <a:pt x="446" y="40"/>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a:off x="1105263" y="3062800"/>
              <a:ext cx="14825" cy="41750"/>
            </a:xfrm>
            <a:custGeom>
              <a:avLst/>
              <a:gdLst/>
              <a:ahLst/>
              <a:cxnLst/>
              <a:rect l="l" t="t" r="r" b="b"/>
              <a:pathLst>
                <a:path w="593" h="1670" extrusionOk="0">
                  <a:moveTo>
                    <a:pt x="297" y="0"/>
                  </a:moveTo>
                  <a:cubicBezTo>
                    <a:pt x="135" y="0"/>
                    <a:pt x="1" y="135"/>
                    <a:pt x="1" y="297"/>
                  </a:cubicBezTo>
                  <a:lnTo>
                    <a:pt x="1" y="1386"/>
                  </a:lnTo>
                  <a:cubicBezTo>
                    <a:pt x="1" y="1548"/>
                    <a:pt x="135" y="1669"/>
                    <a:pt x="297" y="1669"/>
                  </a:cubicBezTo>
                  <a:cubicBezTo>
                    <a:pt x="458" y="1669"/>
                    <a:pt x="593" y="1548"/>
                    <a:pt x="593" y="1386"/>
                  </a:cubicBezTo>
                  <a:lnTo>
                    <a:pt x="593" y="297"/>
                  </a:lnTo>
                  <a:cubicBezTo>
                    <a:pt x="593" y="135"/>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1105263" y="3034525"/>
              <a:ext cx="14825" cy="14850"/>
            </a:xfrm>
            <a:custGeom>
              <a:avLst/>
              <a:gdLst/>
              <a:ahLst/>
              <a:cxnLst/>
              <a:rect l="l" t="t" r="r" b="b"/>
              <a:pathLst>
                <a:path w="593" h="594" extrusionOk="0">
                  <a:moveTo>
                    <a:pt x="297" y="1"/>
                  </a:moveTo>
                  <a:cubicBezTo>
                    <a:pt x="216" y="1"/>
                    <a:pt x="149" y="28"/>
                    <a:pt x="95" y="94"/>
                  </a:cubicBezTo>
                  <a:cubicBezTo>
                    <a:pt x="41" y="148"/>
                    <a:pt x="1" y="216"/>
                    <a:pt x="1" y="297"/>
                  </a:cubicBezTo>
                  <a:cubicBezTo>
                    <a:pt x="1" y="378"/>
                    <a:pt x="41" y="444"/>
                    <a:pt x="95" y="498"/>
                  </a:cubicBezTo>
                  <a:cubicBezTo>
                    <a:pt x="149" y="566"/>
                    <a:pt x="216" y="593"/>
                    <a:pt x="297" y="593"/>
                  </a:cubicBezTo>
                  <a:cubicBezTo>
                    <a:pt x="377" y="593"/>
                    <a:pt x="458" y="566"/>
                    <a:pt x="512" y="498"/>
                  </a:cubicBezTo>
                  <a:cubicBezTo>
                    <a:pt x="566" y="444"/>
                    <a:pt x="593" y="378"/>
                    <a:pt x="593" y="297"/>
                  </a:cubicBezTo>
                  <a:cubicBezTo>
                    <a:pt x="593" y="216"/>
                    <a:pt x="566" y="148"/>
                    <a:pt x="512" y="94"/>
                  </a:cubicBezTo>
                  <a:cubicBezTo>
                    <a:pt x="458" y="28"/>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1153038" y="3076350"/>
              <a:ext cx="35025" cy="33575"/>
            </a:xfrm>
            <a:custGeom>
              <a:avLst/>
              <a:gdLst/>
              <a:ahLst/>
              <a:cxnLst/>
              <a:rect l="l" t="t" r="r" b="b"/>
              <a:pathLst>
                <a:path w="1401" h="1343" extrusionOk="0">
                  <a:moveTo>
                    <a:pt x="1080" y="0"/>
                  </a:moveTo>
                  <a:cubicBezTo>
                    <a:pt x="1004" y="0"/>
                    <a:pt x="930" y="30"/>
                    <a:pt x="876" y="90"/>
                  </a:cubicBezTo>
                  <a:lnTo>
                    <a:pt x="122" y="844"/>
                  </a:lnTo>
                  <a:cubicBezTo>
                    <a:pt x="1" y="966"/>
                    <a:pt x="1" y="1140"/>
                    <a:pt x="122" y="1262"/>
                  </a:cubicBezTo>
                  <a:cubicBezTo>
                    <a:pt x="176" y="1316"/>
                    <a:pt x="243" y="1343"/>
                    <a:pt x="324" y="1343"/>
                  </a:cubicBezTo>
                  <a:cubicBezTo>
                    <a:pt x="405" y="1343"/>
                    <a:pt x="472" y="1316"/>
                    <a:pt x="539" y="1262"/>
                  </a:cubicBezTo>
                  <a:lnTo>
                    <a:pt x="1293" y="508"/>
                  </a:lnTo>
                  <a:cubicBezTo>
                    <a:pt x="1401" y="387"/>
                    <a:pt x="1401" y="198"/>
                    <a:pt x="1293" y="90"/>
                  </a:cubicBezTo>
                  <a:cubicBezTo>
                    <a:pt x="1233" y="30"/>
                    <a:pt x="1155" y="0"/>
                    <a:pt x="1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p:cNvSpPr/>
            <p:nvPr/>
          </p:nvSpPr>
          <p:spPr>
            <a:xfrm>
              <a:off x="1037288" y="3076350"/>
              <a:ext cx="35025" cy="33575"/>
            </a:xfrm>
            <a:custGeom>
              <a:avLst/>
              <a:gdLst/>
              <a:ahLst/>
              <a:cxnLst/>
              <a:rect l="l" t="t" r="r" b="b"/>
              <a:pathLst>
                <a:path w="1401" h="1343" extrusionOk="0">
                  <a:moveTo>
                    <a:pt x="326" y="0"/>
                  </a:moveTo>
                  <a:cubicBezTo>
                    <a:pt x="250" y="0"/>
                    <a:pt x="176" y="30"/>
                    <a:pt x="122" y="90"/>
                  </a:cubicBezTo>
                  <a:cubicBezTo>
                    <a:pt x="1" y="198"/>
                    <a:pt x="1" y="387"/>
                    <a:pt x="122" y="508"/>
                  </a:cubicBezTo>
                  <a:lnTo>
                    <a:pt x="876" y="1262"/>
                  </a:lnTo>
                  <a:cubicBezTo>
                    <a:pt x="930" y="1316"/>
                    <a:pt x="1011" y="1343"/>
                    <a:pt x="1077" y="1343"/>
                  </a:cubicBezTo>
                  <a:cubicBezTo>
                    <a:pt x="1158" y="1343"/>
                    <a:pt x="1239" y="1316"/>
                    <a:pt x="1293" y="1262"/>
                  </a:cubicBezTo>
                  <a:cubicBezTo>
                    <a:pt x="1400" y="1140"/>
                    <a:pt x="1400" y="966"/>
                    <a:pt x="1293" y="844"/>
                  </a:cubicBezTo>
                  <a:lnTo>
                    <a:pt x="539" y="90"/>
                  </a:lnTo>
                  <a:cubicBezTo>
                    <a:pt x="479" y="30"/>
                    <a:pt x="401" y="0"/>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p:cNvSpPr/>
            <p:nvPr/>
          </p:nvSpPr>
          <p:spPr>
            <a:xfrm>
              <a:off x="1321288" y="3248900"/>
              <a:ext cx="26275" cy="65950"/>
            </a:xfrm>
            <a:custGeom>
              <a:avLst/>
              <a:gdLst/>
              <a:ahLst/>
              <a:cxnLst/>
              <a:rect l="l" t="t" r="r" b="b"/>
              <a:pathLst>
                <a:path w="1051" h="2638" extrusionOk="0">
                  <a:moveTo>
                    <a:pt x="329" y="0"/>
                  </a:moveTo>
                  <a:cubicBezTo>
                    <a:pt x="288" y="0"/>
                    <a:pt x="246" y="8"/>
                    <a:pt x="203" y="26"/>
                  </a:cubicBezTo>
                  <a:cubicBezTo>
                    <a:pt x="54" y="94"/>
                    <a:pt x="1" y="268"/>
                    <a:pt x="54" y="417"/>
                  </a:cubicBezTo>
                  <a:cubicBezTo>
                    <a:pt x="351" y="1063"/>
                    <a:pt x="445" y="1749"/>
                    <a:pt x="324" y="2287"/>
                  </a:cubicBezTo>
                  <a:cubicBezTo>
                    <a:pt x="297" y="2436"/>
                    <a:pt x="391" y="2597"/>
                    <a:pt x="553" y="2637"/>
                  </a:cubicBezTo>
                  <a:lnTo>
                    <a:pt x="620" y="2637"/>
                  </a:lnTo>
                  <a:cubicBezTo>
                    <a:pt x="754" y="2637"/>
                    <a:pt x="876" y="2543"/>
                    <a:pt x="903" y="2409"/>
                  </a:cubicBezTo>
                  <a:cubicBezTo>
                    <a:pt x="1050" y="1749"/>
                    <a:pt x="943" y="955"/>
                    <a:pt x="593" y="175"/>
                  </a:cubicBezTo>
                  <a:cubicBezTo>
                    <a:pt x="544" y="65"/>
                    <a:pt x="443" y="0"/>
                    <a:pt x="3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1009688" y="3367300"/>
              <a:ext cx="14525" cy="14850"/>
            </a:xfrm>
            <a:custGeom>
              <a:avLst/>
              <a:gdLst/>
              <a:ahLst/>
              <a:cxnLst/>
              <a:rect l="l" t="t" r="r" b="b"/>
              <a:pathLst>
                <a:path w="581" h="594" extrusionOk="0">
                  <a:moveTo>
                    <a:pt x="297" y="1"/>
                  </a:moveTo>
                  <a:cubicBezTo>
                    <a:pt x="216" y="1"/>
                    <a:pt x="136" y="28"/>
                    <a:pt x="82" y="96"/>
                  </a:cubicBezTo>
                  <a:cubicBezTo>
                    <a:pt x="28" y="149"/>
                    <a:pt x="1" y="216"/>
                    <a:pt x="1" y="297"/>
                  </a:cubicBezTo>
                  <a:cubicBezTo>
                    <a:pt x="1" y="378"/>
                    <a:pt x="28" y="446"/>
                    <a:pt x="82" y="512"/>
                  </a:cubicBezTo>
                  <a:cubicBezTo>
                    <a:pt x="136" y="566"/>
                    <a:pt x="216" y="593"/>
                    <a:pt x="297" y="593"/>
                  </a:cubicBezTo>
                  <a:cubicBezTo>
                    <a:pt x="365" y="593"/>
                    <a:pt x="446" y="566"/>
                    <a:pt x="499" y="512"/>
                  </a:cubicBezTo>
                  <a:cubicBezTo>
                    <a:pt x="553" y="446"/>
                    <a:pt x="580" y="378"/>
                    <a:pt x="580" y="297"/>
                  </a:cubicBezTo>
                  <a:cubicBezTo>
                    <a:pt x="580" y="216"/>
                    <a:pt x="553" y="149"/>
                    <a:pt x="499" y="96"/>
                  </a:cubicBezTo>
                  <a:cubicBezTo>
                    <a:pt x="446" y="28"/>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000963" y="3127725"/>
              <a:ext cx="379925" cy="254425"/>
            </a:xfrm>
            <a:custGeom>
              <a:avLst/>
              <a:gdLst/>
              <a:ahLst/>
              <a:cxnLst/>
              <a:rect l="l" t="t" r="r" b="b"/>
              <a:pathLst>
                <a:path w="15197" h="10177" extrusionOk="0">
                  <a:moveTo>
                    <a:pt x="4469" y="593"/>
                  </a:moveTo>
                  <a:cubicBezTo>
                    <a:pt x="6232" y="593"/>
                    <a:pt x="7659" y="2020"/>
                    <a:pt x="7659" y="3769"/>
                  </a:cubicBezTo>
                  <a:cubicBezTo>
                    <a:pt x="7659" y="4146"/>
                    <a:pt x="7591" y="4510"/>
                    <a:pt x="7471" y="4846"/>
                  </a:cubicBezTo>
                  <a:cubicBezTo>
                    <a:pt x="7457" y="4860"/>
                    <a:pt x="7457" y="4873"/>
                    <a:pt x="7457" y="4900"/>
                  </a:cubicBezTo>
                  <a:lnTo>
                    <a:pt x="7255" y="5034"/>
                  </a:lnTo>
                  <a:lnTo>
                    <a:pt x="6030" y="4160"/>
                  </a:lnTo>
                  <a:cubicBezTo>
                    <a:pt x="5983" y="4126"/>
                    <a:pt x="5923" y="4109"/>
                    <a:pt x="5862" y="4109"/>
                  </a:cubicBezTo>
                  <a:cubicBezTo>
                    <a:pt x="5801" y="4109"/>
                    <a:pt x="5741" y="4126"/>
                    <a:pt x="5694" y="4160"/>
                  </a:cubicBezTo>
                  <a:lnTo>
                    <a:pt x="5545" y="4254"/>
                  </a:lnTo>
                  <a:cubicBezTo>
                    <a:pt x="5425" y="3810"/>
                    <a:pt x="4994" y="3487"/>
                    <a:pt x="4469" y="3487"/>
                  </a:cubicBezTo>
                  <a:cubicBezTo>
                    <a:pt x="4173" y="3487"/>
                    <a:pt x="3944" y="3285"/>
                    <a:pt x="3944" y="3030"/>
                  </a:cubicBezTo>
                  <a:cubicBezTo>
                    <a:pt x="3944" y="2787"/>
                    <a:pt x="4173" y="2585"/>
                    <a:pt x="4469" y="2585"/>
                  </a:cubicBezTo>
                  <a:cubicBezTo>
                    <a:pt x="4765" y="2585"/>
                    <a:pt x="5007" y="2787"/>
                    <a:pt x="5007" y="3030"/>
                  </a:cubicBezTo>
                  <a:cubicBezTo>
                    <a:pt x="5007" y="3204"/>
                    <a:pt x="5129" y="3326"/>
                    <a:pt x="5303" y="3326"/>
                  </a:cubicBezTo>
                  <a:cubicBezTo>
                    <a:pt x="5465" y="3326"/>
                    <a:pt x="5586" y="3204"/>
                    <a:pt x="5586" y="3030"/>
                  </a:cubicBezTo>
                  <a:cubicBezTo>
                    <a:pt x="5586" y="2558"/>
                    <a:pt x="5236" y="2154"/>
                    <a:pt x="4765" y="2034"/>
                  </a:cubicBezTo>
                  <a:lnTo>
                    <a:pt x="4765" y="1939"/>
                  </a:lnTo>
                  <a:cubicBezTo>
                    <a:pt x="4765" y="1777"/>
                    <a:pt x="4630" y="1657"/>
                    <a:pt x="4469" y="1657"/>
                  </a:cubicBezTo>
                  <a:cubicBezTo>
                    <a:pt x="4307" y="1657"/>
                    <a:pt x="4173" y="1777"/>
                    <a:pt x="4173" y="1939"/>
                  </a:cubicBezTo>
                  <a:lnTo>
                    <a:pt x="4173" y="2034"/>
                  </a:lnTo>
                  <a:cubicBezTo>
                    <a:pt x="3702" y="2154"/>
                    <a:pt x="3352" y="2558"/>
                    <a:pt x="3352" y="3030"/>
                  </a:cubicBezTo>
                  <a:cubicBezTo>
                    <a:pt x="3352" y="3608"/>
                    <a:pt x="3849" y="4079"/>
                    <a:pt x="4469" y="4079"/>
                  </a:cubicBezTo>
                  <a:cubicBezTo>
                    <a:pt x="4765" y="4079"/>
                    <a:pt x="5007" y="4281"/>
                    <a:pt x="5007" y="4537"/>
                  </a:cubicBezTo>
                  <a:cubicBezTo>
                    <a:pt x="5007" y="4577"/>
                    <a:pt x="5007" y="4604"/>
                    <a:pt x="5021" y="4645"/>
                  </a:cubicBezTo>
                  <a:lnTo>
                    <a:pt x="4469" y="5034"/>
                  </a:lnTo>
                  <a:lnTo>
                    <a:pt x="3257" y="4160"/>
                  </a:lnTo>
                  <a:cubicBezTo>
                    <a:pt x="3203" y="4126"/>
                    <a:pt x="3143" y="4109"/>
                    <a:pt x="3082" y="4109"/>
                  </a:cubicBezTo>
                  <a:cubicBezTo>
                    <a:pt x="3022" y="4109"/>
                    <a:pt x="2961" y="4126"/>
                    <a:pt x="2907" y="4160"/>
                  </a:cubicBezTo>
                  <a:lnTo>
                    <a:pt x="1683" y="5034"/>
                  </a:lnTo>
                  <a:lnTo>
                    <a:pt x="1495" y="4900"/>
                  </a:lnTo>
                  <a:cubicBezTo>
                    <a:pt x="1495" y="4887"/>
                    <a:pt x="1495" y="4873"/>
                    <a:pt x="1481" y="4873"/>
                  </a:cubicBezTo>
                  <a:cubicBezTo>
                    <a:pt x="1360" y="4523"/>
                    <a:pt x="1292" y="4146"/>
                    <a:pt x="1292" y="3769"/>
                  </a:cubicBezTo>
                  <a:cubicBezTo>
                    <a:pt x="1292" y="2020"/>
                    <a:pt x="2719" y="593"/>
                    <a:pt x="4469" y="593"/>
                  </a:cubicBezTo>
                  <a:close/>
                  <a:moveTo>
                    <a:pt x="5855" y="4765"/>
                  </a:moveTo>
                  <a:lnTo>
                    <a:pt x="7080" y="5641"/>
                  </a:lnTo>
                  <a:cubicBezTo>
                    <a:pt x="7134" y="5674"/>
                    <a:pt x="7194" y="5691"/>
                    <a:pt x="7255" y="5691"/>
                  </a:cubicBezTo>
                  <a:cubicBezTo>
                    <a:pt x="7315" y="5691"/>
                    <a:pt x="7376" y="5674"/>
                    <a:pt x="7430" y="5641"/>
                  </a:cubicBezTo>
                  <a:lnTo>
                    <a:pt x="8345" y="4981"/>
                  </a:lnTo>
                  <a:lnTo>
                    <a:pt x="8345" y="5223"/>
                  </a:lnTo>
                  <a:cubicBezTo>
                    <a:pt x="8345" y="5856"/>
                    <a:pt x="8251" y="6448"/>
                    <a:pt x="8076" y="6960"/>
                  </a:cubicBezTo>
                  <a:cubicBezTo>
                    <a:pt x="8063" y="6987"/>
                    <a:pt x="8049" y="7026"/>
                    <a:pt x="8049" y="7053"/>
                  </a:cubicBezTo>
                  <a:cubicBezTo>
                    <a:pt x="7471" y="8602"/>
                    <a:pt x="6165" y="9584"/>
                    <a:pt x="4469" y="9584"/>
                  </a:cubicBezTo>
                  <a:cubicBezTo>
                    <a:pt x="2180" y="9584"/>
                    <a:pt x="592" y="7794"/>
                    <a:pt x="592" y="5223"/>
                  </a:cubicBezTo>
                  <a:lnTo>
                    <a:pt x="592" y="4981"/>
                  </a:lnTo>
                  <a:lnTo>
                    <a:pt x="1521" y="5641"/>
                  </a:lnTo>
                  <a:cubicBezTo>
                    <a:pt x="1568" y="5674"/>
                    <a:pt x="1629" y="5691"/>
                    <a:pt x="1689" y="5691"/>
                  </a:cubicBezTo>
                  <a:cubicBezTo>
                    <a:pt x="1750" y="5691"/>
                    <a:pt x="1811" y="5674"/>
                    <a:pt x="1857" y="5641"/>
                  </a:cubicBezTo>
                  <a:lnTo>
                    <a:pt x="3083" y="4765"/>
                  </a:lnTo>
                  <a:lnTo>
                    <a:pt x="4307" y="5641"/>
                  </a:lnTo>
                  <a:cubicBezTo>
                    <a:pt x="4354" y="5674"/>
                    <a:pt x="4415" y="5691"/>
                    <a:pt x="4476" y="5691"/>
                  </a:cubicBezTo>
                  <a:cubicBezTo>
                    <a:pt x="4536" y="5691"/>
                    <a:pt x="4597" y="5674"/>
                    <a:pt x="4644" y="5641"/>
                  </a:cubicBezTo>
                  <a:lnTo>
                    <a:pt x="5855" y="4765"/>
                  </a:lnTo>
                  <a:close/>
                  <a:moveTo>
                    <a:pt x="13258" y="3527"/>
                  </a:moveTo>
                  <a:cubicBezTo>
                    <a:pt x="14671" y="5384"/>
                    <a:pt x="14913" y="7753"/>
                    <a:pt x="13783" y="8884"/>
                  </a:cubicBezTo>
                  <a:cubicBezTo>
                    <a:pt x="13310" y="9357"/>
                    <a:pt x="12613" y="9587"/>
                    <a:pt x="11824" y="9587"/>
                  </a:cubicBezTo>
                  <a:cubicBezTo>
                    <a:pt x="10750" y="9587"/>
                    <a:pt x="9505" y="9161"/>
                    <a:pt x="8426" y="8346"/>
                  </a:cubicBezTo>
                  <a:lnTo>
                    <a:pt x="8587" y="7350"/>
                  </a:lnTo>
                  <a:lnTo>
                    <a:pt x="9947" y="7040"/>
                  </a:lnTo>
                  <a:cubicBezTo>
                    <a:pt x="10068" y="7014"/>
                    <a:pt x="10149" y="6919"/>
                    <a:pt x="10176" y="6798"/>
                  </a:cubicBezTo>
                  <a:lnTo>
                    <a:pt x="10391" y="5479"/>
                  </a:lnTo>
                  <a:lnTo>
                    <a:pt x="11710" y="5264"/>
                  </a:lnTo>
                  <a:cubicBezTo>
                    <a:pt x="11832" y="5250"/>
                    <a:pt x="11925" y="5142"/>
                    <a:pt x="11952" y="5022"/>
                  </a:cubicBezTo>
                  <a:lnTo>
                    <a:pt x="12168" y="3703"/>
                  </a:lnTo>
                  <a:lnTo>
                    <a:pt x="13258" y="3527"/>
                  </a:lnTo>
                  <a:close/>
                  <a:moveTo>
                    <a:pt x="4469" y="1"/>
                  </a:moveTo>
                  <a:cubicBezTo>
                    <a:pt x="2396" y="1"/>
                    <a:pt x="700" y="1696"/>
                    <a:pt x="700" y="3769"/>
                  </a:cubicBezTo>
                  <a:cubicBezTo>
                    <a:pt x="700" y="3972"/>
                    <a:pt x="714" y="4160"/>
                    <a:pt x="741" y="4361"/>
                  </a:cubicBezTo>
                  <a:lnTo>
                    <a:pt x="511" y="4187"/>
                  </a:lnTo>
                  <a:cubicBezTo>
                    <a:pt x="463" y="4154"/>
                    <a:pt x="404" y="4136"/>
                    <a:pt x="344" y="4136"/>
                  </a:cubicBezTo>
                  <a:cubicBezTo>
                    <a:pt x="305" y="4136"/>
                    <a:pt x="266" y="4144"/>
                    <a:pt x="229" y="4160"/>
                  </a:cubicBezTo>
                  <a:cubicBezTo>
                    <a:pt x="122" y="4200"/>
                    <a:pt x="68" y="4295"/>
                    <a:pt x="54" y="4402"/>
                  </a:cubicBezTo>
                  <a:cubicBezTo>
                    <a:pt x="14" y="4672"/>
                    <a:pt x="0" y="4954"/>
                    <a:pt x="0" y="5223"/>
                  </a:cubicBezTo>
                  <a:cubicBezTo>
                    <a:pt x="0" y="6691"/>
                    <a:pt x="458" y="7942"/>
                    <a:pt x="1306" y="8844"/>
                  </a:cubicBezTo>
                  <a:cubicBezTo>
                    <a:pt x="1575" y="9140"/>
                    <a:pt x="1898" y="9382"/>
                    <a:pt x="2234" y="9584"/>
                  </a:cubicBezTo>
                  <a:lnTo>
                    <a:pt x="1723" y="9584"/>
                  </a:lnTo>
                  <a:cubicBezTo>
                    <a:pt x="1561" y="9584"/>
                    <a:pt x="1427" y="9718"/>
                    <a:pt x="1427" y="9880"/>
                  </a:cubicBezTo>
                  <a:cubicBezTo>
                    <a:pt x="1427" y="10041"/>
                    <a:pt x="1561" y="10176"/>
                    <a:pt x="1723" y="10176"/>
                  </a:cubicBezTo>
                  <a:lnTo>
                    <a:pt x="7537" y="10176"/>
                  </a:lnTo>
                  <a:cubicBezTo>
                    <a:pt x="7699" y="10176"/>
                    <a:pt x="7834" y="10041"/>
                    <a:pt x="7834" y="9880"/>
                  </a:cubicBezTo>
                  <a:cubicBezTo>
                    <a:pt x="7834" y="9718"/>
                    <a:pt x="7699" y="9584"/>
                    <a:pt x="7537" y="9584"/>
                  </a:cubicBezTo>
                  <a:lnTo>
                    <a:pt x="6703" y="9584"/>
                  </a:lnTo>
                  <a:cubicBezTo>
                    <a:pt x="7053" y="9382"/>
                    <a:pt x="7363" y="9140"/>
                    <a:pt x="7632" y="8844"/>
                  </a:cubicBezTo>
                  <a:cubicBezTo>
                    <a:pt x="7713" y="8763"/>
                    <a:pt x="7780" y="8683"/>
                    <a:pt x="7848" y="8602"/>
                  </a:cubicBezTo>
                  <a:cubicBezTo>
                    <a:pt x="7874" y="8642"/>
                    <a:pt x="7901" y="8683"/>
                    <a:pt x="7928" y="8709"/>
                  </a:cubicBezTo>
                  <a:cubicBezTo>
                    <a:pt x="8372" y="9059"/>
                    <a:pt x="8856" y="9356"/>
                    <a:pt x="9355" y="9584"/>
                  </a:cubicBezTo>
                  <a:lnTo>
                    <a:pt x="8883" y="9584"/>
                  </a:lnTo>
                  <a:cubicBezTo>
                    <a:pt x="8722" y="9584"/>
                    <a:pt x="8587" y="9718"/>
                    <a:pt x="8587" y="9880"/>
                  </a:cubicBezTo>
                  <a:cubicBezTo>
                    <a:pt x="8587" y="10041"/>
                    <a:pt x="8722" y="10176"/>
                    <a:pt x="8883" y="10176"/>
                  </a:cubicBezTo>
                  <a:lnTo>
                    <a:pt x="14267" y="10176"/>
                  </a:lnTo>
                  <a:cubicBezTo>
                    <a:pt x="14429" y="10176"/>
                    <a:pt x="14563" y="10041"/>
                    <a:pt x="14563" y="9880"/>
                  </a:cubicBezTo>
                  <a:cubicBezTo>
                    <a:pt x="14563" y="9718"/>
                    <a:pt x="14429" y="9584"/>
                    <a:pt x="14267" y="9584"/>
                  </a:cubicBezTo>
                  <a:lnTo>
                    <a:pt x="13863" y="9584"/>
                  </a:lnTo>
                  <a:cubicBezTo>
                    <a:pt x="13985" y="9503"/>
                    <a:pt x="14106" y="9409"/>
                    <a:pt x="14200" y="9302"/>
                  </a:cubicBezTo>
                  <a:cubicBezTo>
                    <a:pt x="14900" y="8602"/>
                    <a:pt x="15197" y="7538"/>
                    <a:pt x="15048" y="6314"/>
                  </a:cubicBezTo>
                  <a:cubicBezTo>
                    <a:pt x="14900" y="5183"/>
                    <a:pt x="14389" y="3985"/>
                    <a:pt x="13621" y="3030"/>
                  </a:cubicBezTo>
                  <a:cubicBezTo>
                    <a:pt x="13568" y="2954"/>
                    <a:pt x="13489" y="2914"/>
                    <a:pt x="13405" y="2914"/>
                  </a:cubicBezTo>
                  <a:cubicBezTo>
                    <a:pt x="13383" y="2914"/>
                    <a:pt x="13361" y="2916"/>
                    <a:pt x="13339" y="2922"/>
                  </a:cubicBezTo>
                  <a:lnTo>
                    <a:pt x="11859" y="3164"/>
                  </a:lnTo>
                  <a:cubicBezTo>
                    <a:pt x="11737" y="3177"/>
                    <a:pt x="11643" y="3272"/>
                    <a:pt x="11616" y="3406"/>
                  </a:cubicBezTo>
                  <a:lnTo>
                    <a:pt x="11401" y="4725"/>
                  </a:lnTo>
                  <a:lnTo>
                    <a:pt x="10082" y="4941"/>
                  </a:lnTo>
                  <a:cubicBezTo>
                    <a:pt x="9960" y="4954"/>
                    <a:pt x="9866" y="5048"/>
                    <a:pt x="9840" y="5183"/>
                  </a:cubicBezTo>
                  <a:lnTo>
                    <a:pt x="9624" y="6502"/>
                  </a:lnTo>
                  <a:lnTo>
                    <a:pt x="8776" y="6703"/>
                  </a:lnTo>
                  <a:cubicBezTo>
                    <a:pt x="8883" y="6246"/>
                    <a:pt x="8937" y="5748"/>
                    <a:pt x="8937" y="5223"/>
                  </a:cubicBezTo>
                  <a:cubicBezTo>
                    <a:pt x="8937" y="4954"/>
                    <a:pt x="8924" y="4672"/>
                    <a:pt x="8897" y="4402"/>
                  </a:cubicBezTo>
                  <a:cubicBezTo>
                    <a:pt x="8883" y="4295"/>
                    <a:pt x="8817" y="4200"/>
                    <a:pt x="8722" y="4160"/>
                  </a:cubicBezTo>
                  <a:cubicBezTo>
                    <a:pt x="8685" y="4144"/>
                    <a:pt x="8646" y="4136"/>
                    <a:pt x="8606" y="4136"/>
                  </a:cubicBezTo>
                  <a:cubicBezTo>
                    <a:pt x="8545" y="4136"/>
                    <a:pt x="8483" y="4154"/>
                    <a:pt x="8426" y="4187"/>
                  </a:cubicBezTo>
                  <a:lnTo>
                    <a:pt x="8197" y="4361"/>
                  </a:lnTo>
                  <a:cubicBezTo>
                    <a:pt x="8224" y="4173"/>
                    <a:pt x="8237" y="3972"/>
                    <a:pt x="8237" y="3769"/>
                  </a:cubicBezTo>
                  <a:cubicBezTo>
                    <a:pt x="8237" y="1696"/>
                    <a:pt x="6555" y="1"/>
                    <a:pt x="44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17938" y="3321900"/>
              <a:ext cx="14500" cy="14825"/>
            </a:xfrm>
            <a:custGeom>
              <a:avLst/>
              <a:gdLst/>
              <a:ahLst/>
              <a:cxnLst/>
              <a:rect l="l" t="t" r="r" b="b"/>
              <a:pathLst>
                <a:path w="580" h="593" extrusionOk="0">
                  <a:moveTo>
                    <a:pt x="283" y="0"/>
                  </a:moveTo>
                  <a:cubicBezTo>
                    <a:pt x="122" y="0"/>
                    <a:pt x="0" y="135"/>
                    <a:pt x="0" y="296"/>
                  </a:cubicBezTo>
                  <a:cubicBezTo>
                    <a:pt x="0" y="458"/>
                    <a:pt x="122" y="593"/>
                    <a:pt x="283" y="593"/>
                  </a:cubicBezTo>
                  <a:cubicBezTo>
                    <a:pt x="445" y="593"/>
                    <a:pt x="579" y="458"/>
                    <a:pt x="579" y="296"/>
                  </a:cubicBezTo>
                  <a:cubicBezTo>
                    <a:pt x="579" y="135"/>
                    <a:pt x="445" y="0"/>
                    <a:pt x="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46"/>
          <p:cNvGrpSpPr/>
          <p:nvPr/>
        </p:nvGrpSpPr>
        <p:grpSpPr>
          <a:xfrm>
            <a:off x="7026796" y="3011484"/>
            <a:ext cx="317833" cy="284365"/>
            <a:chOff x="1751988" y="3039575"/>
            <a:chExt cx="377250" cy="337525"/>
          </a:xfrm>
        </p:grpSpPr>
        <p:sp>
          <p:nvSpPr>
            <p:cNvPr id="1416" name="Google Shape;1416;p46"/>
            <p:cNvSpPr/>
            <p:nvPr/>
          </p:nvSpPr>
          <p:spPr>
            <a:xfrm>
              <a:off x="1942813" y="3120325"/>
              <a:ext cx="14825" cy="14500"/>
            </a:xfrm>
            <a:custGeom>
              <a:avLst/>
              <a:gdLst/>
              <a:ahLst/>
              <a:cxnLst/>
              <a:rect l="l" t="t" r="r" b="b"/>
              <a:pathLst>
                <a:path w="593" h="580" extrusionOk="0">
                  <a:moveTo>
                    <a:pt x="296" y="0"/>
                  </a:moveTo>
                  <a:cubicBezTo>
                    <a:pt x="135" y="0"/>
                    <a:pt x="0" y="122"/>
                    <a:pt x="0" y="284"/>
                  </a:cubicBezTo>
                  <a:cubicBezTo>
                    <a:pt x="0" y="458"/>
                    <a:pt x="135" y="580"/>
                    <a:pt x="296" y="580"/>
                  </a:cubicBezTo>
                  <a:cubicBezTo>
                    <a:pt x="458" y="580"/>
                    <a:pt x="592" y="458"/>
                    <a:pt x="592" y="284"/>
                  </a:cubicBezTo>
                  <a:cubicBezTo>
                    <a:pt x="592" y="122"/>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p:cNvSpPr/>
            <p:nvPr/>
          </p:nvSpPr>
          <p:spPr>
            <a:xfrm>
              <a:off x="1971738" y="3120325"/>
              <a:ext cx="73700" cy="14500"/>
            </a:xfrm>
            <a:custGeom>
              <a:avLst/>
              <a:gdLst/>
              <a:ahLst/>
              <a:cxnLst/>
              <a:rect l="l" t="t" r="r" b="b"/>
              <a:pathLst>
                <a:path w="2948" h="580" extrusionOk="0">
                  <a:moveTo>
                    <a:pt x="297" y="0"/>
                  </a:moveTo>
                  <a:cubicBezTo>
                    <a:pt x="135" y="0"/>
                    <a:pt x="1" y="122"/>
                    <a:pt x="1" y="284"/>
                  </a:cubicBezTo>
                  <a:cubicBezTo>
                    <a:pt x="1" y="458"/>
                    <a:pt x="135" y="580"/>
                    <a:pt x="297" y="580"/>
                  </a:cubicBezTo>
                  <a:lnTo>
                    <a:pt x="2652" y="580"/>
                  </a:lnTo>
                  <a:cubicBezTo>
                    <a:pt x="2813" y="580"/>
                    <a:pt x="2948" y="458"/>
                    <a:pt x="2948" y="284"/>
                  </a:cubicBezTo>
                  <a:cubicBezTo>
                    <a:pt x="2948" y="122"/>
                    <a:pt x="2813" y="0"/>
                    <a:pt x="2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1946488" y="3322575"/>
              <a:ext cx="14825" cy="14825"/>
            </a:xfrm>
            <a:custGeom>
              <a:avLst/>
              <a:gdLst/>
              <a:ahLst/>
              <a:cxnLst/>
              <a:rect l="l" t="t" r="r" b="b"/>
              <a:pathLst>
                <a:path w="593" h="593" extrusionOk="0">
                  <a:moveTo>
                    <a:pt x="297" y="0"/>
                  </a:moveTo>
                  <a:cubicBezTo>
                    <a:pt x="216" y="0"/>
                    <a:pt x="149" y="27"/>
                    <a:pt x="95" y="81"/>
                  </a:cubicBezTo>
                  <a:cubicBezTo>
                    <a:pt x="42" y="135"/>
                    <a:pt x="1" y="216"/>
                    <a:pt x="1" y="296"/>
                  </a:cubicBezTo>
                  <a:cubicBezTo>
                    <a:pt x="1" y="363"/>
                    <a:pt x="42" y="444"/>
                    <a:pt x="95" y="498"/>
                  </a:cubicBezTo>
                  <a:cubicBezTo>
                    <a:pt x="149" y="552"/>
                    <a:pt x="216" y="592"/>
                    <a:pt x="297" y="592"/>
                  </a:cubicBezTo>
                  <a:cubicBezTo>
                    <a:pt x="378" y="592"/>
                    <a:pt x="445" y="552"/>
                    <a:pt x="512" y="498"/>
                  </a:cubicBezTo>
                  <a:cubicBezTo>
                    <a:pt x="566" y="444"/>
                    <a:pt x="593" y="363"/>
                    <a:pt x="593" y="296"/>
                  </a:cubicBezTo>
                  <a:cubicBezTo>
                    <a:pt x="593" y="216"/>
                    <a:pt x="566" y="135"/>
                    <a:pt x="512" y="81"/>
                  </a:cubicBezTo>
                  <a:cubicBezTo>
                    <a:pt x="445" y="27"/>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1751988" y="3039575"/>
              <a:ext cx="331500" cy="297825"/>
            </a:xfrm>
            <a:custGeom>
              <a:avLst/>
              <a:gdLst/>
              <a:ahLst/>
              <a:cxnLst/>
              <a:rect l="l" t="t" r="r" b="b"/>
              <a:pathLst>
                <a:path w="13260" h="11913" extrusionOk="0">
                  <a:moveTo>
                    <a:pt x="8723" y="592"/>
                  </a:moveTo>
                  <a:cubicBezTo>
                    <a:pt x="8777" y="592"/>
                    <a:pt x="8818" y="633"/>
                    <a:pt x="8818" y="687"/>
                  </a:cubicBezTo>
                  <a:lnTo>
                    <a:pt x="8818" y="2006"/>
                  </a:lnTo>
                  <a:lnTo>
                    <a:pt x="4457" y="2006"/>
                  </a:lnTo>
                  <a:lnTo>
                    <a:pt x="4457" y="687"/>
                  </a:lnTo>
                  <a:cubicBezTo>
                    <a:pt x="4457" y="633"/>
                    <a:pt x="4497" y="592"/>
                    <a:pt x="4550" y="592"/>
                  </a:cubicBezTo>
                  <a:close/>
                  <a:moveTo>
                    <a:pt x="12680" y="2598"/>
                  </a:moveTo>
                  <a:lnTo>
                    <a:pt x="12680" y="3783"/>
                  </a:lnTo>
                  <a:cubicBezTo>
                    <a:pt x="12680" y="4334"/>
                    <a:pt x="12465" y="4846"/>
                    <a:pt x="12075" y="5236"/>
                  </a:cubicBezTo>
                  <a:cubicBezTo>
                    <a:pt x="11684" y="5626"/>
                    <a:pt x="11160" y="5842"/>
                    <a:pt x="10607" y="5842"/>
                  </a:cubicBezTo>
                  <a:lnTo>
                    <a:pt x="7849" y="5842"/>
                  </a:lnTo>
                  <a:lnTo>
                    <a:pt x="7849" y="5249"/>
                  </a:lnTo>
                  <a:cubicBezTo>
                    <a:pt x="7849" y="5048"/>
                    <a:pt x="7673" y="4873"/>
                    <a:pt x="7458" y="4873"/>
                  </a:cubicBezTo>
                  <a:lnTo>
                    <a:pt x="5816" y="4873"/>
                  </a:lnTo>
                  <a:cubicBezTo>
                    <a:pt x="5600" y="4873"/>
                    <a:pt x="5426" y="5048"/>
                    <a:pt x="5426" y="5249"/>
                  </a:cubicBezTo>
                  <a:lnTo>
                    <a:pt x="5426" y="5842"/>
                  </a:lnTo>
                  <a:lnTo>
                    <a:pt x="2653" y="5842"/>
                  </a:lnTo>
                  <a:cubicBezTo>
                    <a:pt x="1522" y="5842"/>
                    <a:pt x="593" y="4913"/>
                    <a:pt x="593" y="3783"/>
                  </a:cubicBezTo>
                  <a:lnTo>
                    <a:pt x="593" y="2598"/>
                  </a:lnTo>
                  <a:close/>
                  <a:moveTo>
                    <a:pt x="7256" y="5465"/>
                  </a:moveTo>
                  <a:lnTo>
                    <a:pt x="7256" y="6434"/>
                  </a:lnTo>
                  <a:cubicBezTo>
                    <a:pt x="7256" y="6771"/>
                    <a:pt x="6973" y="7053"/>
                    <a:pt x="6637" y="7053"/>
                  </a:cubicBezTo>
                  <a:cubicBezTo>
                    <a:pt x="6300" y="7053"/>
                    <a:pt x="6018" y="6771"/>
                    <a:pt x="6018" y="6434"/>
                  </a:cubicBezTo>
                  <a:lnTo>
                    <a:pt x="6018" y="5465"/>
                  </a:lnTo>
                  <a:close/>
                  <a:moveTo>
                    <a:pt x="4550" y="0"/>
                  </a:moveTo>
                  <a:cubicBezTo>
                    <a:pt x="4173" y="0"/>
                    <a:pt x="3864" y="310"/>
                    <a:pt x="3864" y="687"/>
                  </a:cubicBezTo>
                  <a:lnTo>
                    <a:pt x="3864" y="2006"/>
                  </a:lnTo>
                  <a:lnTo>
                    <a:pt x="297" y="2006"/>
                  </a:lnTo>
                  <a:cubicBezTo>
                    <a:pt x="136" y="2006"/>
                    <a:pt x="1" y="2141"/>
                    <a:pt x="1" y="2302"/>
                  </a:cubicBezTo>
                  <a:lnTo>
                    <a:pt x="1" y="2369"/>
                  </a:lnTo>
                  <a:lnTo>
                    <a:pt x="1" y="3783"/>
                  </a:lnTo>
                  <a:lnTo>
                    <a:pt x="1" y="11024"/>
                  </a:lnTo>
                  <a:cubicBezTo>
                    <a:pt x="1" y="11509"/>
                    <a:pt x="405" y="11912"/>
                    <a:pt x="889" y="11912"/>
                  </a:cubicBezTo>
                  <a:lnTo>
                    <a:pt x="6637" y="11912"/>
                  </a:lnTo>
                  <a:cubicBezTo>
                    <a:pt x="6799" y="11912"/>
                    <a:pt x="6933" y="11778"/>
                    <a:pt x="6933" y="11616"/>
                  </a:cubicBezTo>
                  <a:cubicBezTo>
                    <a:pt x="6933" y="11455"/>
                    <a:pt x="6799" y="11320"/>
                    <a:pt x="6637" y="11320"/>
                  </a:cubicBezTo>
                  <a:lnTo>
                    <a:pt x="889" y="11320"/>
                  </a:lnTo>
                  <a:cubicBezTo>
                    <a:pt x="728" y="11320"/>
                    <a:pt x="593" y="11186"/>
                    <a:pt x="593" y="11024"/>
                  </a:cubicBezTo>
                  <a:lnTo>
                    <a:pt x="593" y="5452"/>
                  </a:lnTo>
                  <a:cubicBezTo>
                    <a:pt x="1078" y="6044"/>
                    <a:pt x="1832" y="6434"/>
                    <a:pt x="2653" y="6434"/>
                  </a:cubicBezTo>
                  <a:lnTo>
                    <a:pt x="5426" y="6434"/>
                  </a:lnTo>
                  <a:cubicBezTo>
                    <a:pt x="5426" y="7094"/>
                    <a:pt x="5964" y="7645"/>
                    <a:pt x="6637" y="7645"/>
                  </a:cubicBezTo>
                  <a:cubicBezTo>
                    <a:pt x="7296" y="7645"/>
                    <a:pt x="7849" y="7094"/>
                    <a:pt x="7849" y="6434"/>
                  </a:cubicBezTo>
                  <a:lnTo>
                    <a:pt x="10607" y="6434"/>
                  </a:lnTo>
                  <a:cubicBezTo>
                    <a:pt x="11321" y="6434"/>
                    <a:pt x="11980" y="6152"/>
                    <a:pt x="12492" y="5653"/>
                  </a:cubicBezTo>
                  <a:cubicBezTo>
                    <a:pt x="12559" y="5586"/>
                    <a:pt x="12613" y="5519"/>
                    <a:pt x="12680" y="5452"/>
                  </a:cubicBezTo>
                  <a:lnTo>
                    <a:pt x="12680" y="6757"/>
                  </a:lnTo>
                  <a:cubicBezTo>
                    <a:pt x="12680" y="6918"/>
                    <a:pt x="12802" y="7040"/>
                    <a:pt x="12963" y="7040"/>
                  </a:cubicBezTo>
                  <a:cubicBezTo>
                    <a:pt x="13125" y="7040"/>
                    <a:pt x="13259" y="6918"/>
                    <a:pt x="13259" y="6757"/>
                  </a:cubicBezTo>
                  <a:lnTo>
                    <a:pt x="13259" y="3783"/>
                  </a:lnTo>
                  <a:lnTo>
                    <a:pt x="13259" y="2369"/>
                  </a:lnTo>
                  <a:lnTo>
                    <a:pt x="13259" y="2302"/>
                  </a:lnTo>
                  <a:cubicBezTo>
                    <a:pt x="13259" y="2141"/>
                    <a:pt x="13125" y="2006"/>
                    <a:pt x="12963" y="2006"/>
                  </a:cubicBezTo>
                  <a:lnTo>
                    <a:pt x="9410" y="2006"/>
                  </a:lnTo>
                  <a:lnTo>
                    <a:pt x="9410" y="687"/>
                  </a:lnTo>
                  <a:cubicBezTo>
                    <a:pt x="9410" y="310"/>
                    <a:pt x="9100" y="0"/>
                    <a:pt x="8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2030613" y="3258950"/>
              <a:ext cx="46825" cy="85850"/>
            </a:xfrm>
            <a:custGeom>
              <a:avLst/>
              <a:gdLst/>
              <a:ahLst/>
              <a:cxnLst/>
              <a:rect l="l" t="t" r="r" b="b"/>
              <a:pathLst>
                <a:path w="1873" h="3434" extrusionOk="0">
                  <a:moveTo>
                    <a:pt x="943" y="1"/>
                  </a:moveTo>
                  <a:cubicBezTo>
                    <a:pt x="781" y="1"/>
                    <a:pt x="647" y="135"/>
                    <a:pt x="647" y="297"/>
                  </a:cubicBezTo>
                  <a:lnTo>
                    <a:pt x="647" y="311"/>
                  </a:lnTo>
                  <a:cubicBezTo>
                    <a:pt x="270" y="432"/>
                    <a:pt x="1" y="755"/>
                    <a:pt x="1" y="1145"/>
                  </a:cubicBezTo>
                  <a:cubicBezTo>
                    <a:pt x="1" y="1630"/>
                    <a:pt x="418" y="2020"/>
                    <a:pt x="943" y="2020"/>
                  </a:cubicBezTo>
                  <a:cubicBezTo>
                    <a:pt x="1131" y="2020"/>
                    <a:pt x="1293" y="2154"/>
                    <a:pt x="1293" y="2316"/>
                  </a:cubicBezTo>
                  <a:cubicBezTo>
                    <a:pt x="1293" y="2477"/>
                    <a:pt x="1131" y="2599"/>
                    <a:pt x="943" y="2599"/>
                  </a:cubicBezTo>
                  <a:cubicBezTo>
                    <a:pt x="741" y="2599"/>
                    <a:pt x="593" y="2477"/>
                    <a:pt x="593" y="2316"/>
                  </a:cubicBezTo>
                  <a:cubicBezTo>
                    <a:pt x="593" y="2154"/>
                    <a:pt x="458" y="2020"/>
                    <a:pt x="297" y="2020"/>
                  </a:cubicBezTo>
                  <a:cubicBezTo>
                    <a:pt x="135" y="2020"/>
                    <a:pt x="1" y="2154"/>
                    <a:pt x="1" y="2316"/>
                  </a:cubicBezTo>
                  <a:cubicBezTo>
                    <a:pt x="1" y="2707"/>
                    <a:pt x="270" y="3030"/>
                    <a:pt x="647" y="3150"/>
                  </a:cubicBezTo>
                  <a:cubicBezTo>
                    <a:pt x="647" y="3299"/>
                    <a:pt x="781" y="3434"/>
                    <a:pt x="943" y="3434"/>
                  </a:cubicBezTo>
                  <a:cubicBezTo>
                    <a:pt x="1104" y="3434"/>
                    <a:pt x="1226" y="3299"/>
                    <a:pt x="1239" y="3150"/>
                  </a:cubicBezTo>
                  <a:cubicBezTo>
                    <a:pt x="1603" y="3030"/>
                    <a:pt x="1872" y="2707"/>
                    <a:pt x="1872" y="2316"/>
                  </a:cubicBezTo>
                  <a:cubicBezTo>
                    <a:pt x="1872" y="1831"/>
                    <a:pt x="1454" y="1428"/>
                    <a:pt x="943" y="1428"/>
                  </a:cubicBezTo>
                  <a:cubicBezTo>
                    <a:pt x="741" y="1428"/>
                    <a:pt x="593" y="1307"/>
                    <a:pt x="593" y="1145"/>
                  </a:cubicBezTo>
                  <a:cubicBezTo>
                    <a:pt x="593" y="984"/>
                    <a:pt x="741" y="849"/>
                    <a:pt x="943" y="849"/>
                  </a:cubicBezTo>
                  <a:cubicBezTo>
                    <a:pt x="1131" y="849"/>
                    <a:pt x="1293" y="984"/>
                    <a:pt x="1293" y="1145"/>
                  </a:cubicBezTo>
                  <a:cubicBezTo>
                    <a:pt x="1293" y="1307"/>
                    <a:pt x="1414" y="1442"/>
                    <a:pt x="1589" y="1442"/>
                  </a:cubicBezTo>
                  <a:cubicBezTo>
                    <a:pt x="1750" y="1442"/>
                    <a:pt x="1872" y="1307"/>
                    <a:pt x="1872" y="1145"/>
                  </a:cubicBezTo>
                  <a:cubicBezTo>
                    <a:pt x="1872" y="755"/>
                    <a:pt x="1603" y="432"/>
                    <a:pt x="1239" y="311"/>
                  </a:cubicBezTo>
                  <a:lnTo>
                    <a:pt x="1239" y="297"/>
                  </a:lnTo>
                  <a:cubicBezTo>
                    <a:pt x="1239" y="135"/>
                    <a:pt x="1104" y="1"/>
                    <a:pt x="9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6"/>
            <p:cNvSpPr/>
            <p:nvPr/>
          </p:nvSpPr>
          <p:spPr>
            <a:xfrm>
              <a:off x="1979138" y="3226650"/>
              <a:ext cx="150100" cy="150450"/>
            </a:xfrm>
            <a:custGeom>
              <a:avLst/>
              <a:gdLst/>
              <a:ahLst/>
              <a:cxnLst/>
              <a:rect l="l" t="t" r="r" b="b"/>
              <a:pathLst>
                <a:path w="6004" h="6018" extrusionOk="0">
                  <a:moveTo>
                    <a:pt x="3002" y="593"/>
                  </a:moveTo>
                  <a:cubicBezTo>
                    <a:pt x="4335" y="593"/>
                    <a:pt x="5412" y="1684"/>
                    <a:pt x="5412" y="3003"/>
                  </a:cubicBezTo>
                  <a:cubicBezTo>
                    <a:pt x="5412" y="4335"/>
                    <a:pt x="4335" y="5425"/>
                    <a:pt x="3002" y="5425"/>
                  </a:cubicBezTo>
                  <a:cubicBezTo>
                    <a:pt x="1670" y="5425"/>
                    <a:pt x="579" y="4335"/>
                    <a:pt x="579" y="3003"/>
                  </a:cubicBezTo>
                  <a:cubicBezTo>
                    <a:pt x="579" y="1684"/>
                    <a:pt x="1670" y="593"/>
                    <a:pt x="3002" y="593"/>
                  </a:cubicBezTo>
                  <a:close/>
                  <a:moveTo>
                    <a:pt x="3002" y="1"/>
                  </a:moveTo>
                  <a:cubicBezTo>
                    <a:pt x="1347" y="1"/>
                    <a:pt x="1" y="1347"/>
                    <a:pt x="1" y="3003"/>
                  </a:cubicBezTo>
                  <a:cubicBezTo>
                    <a:pt x="1" y="4672"/>
                    <a:pt x="1347" y="6018"/>
                    <a:pt x="3002" y="6018"/>
                  </a:cubicBezTo>
                  <a:cubicBezTo>
                    <a:pt x="4658" y="6018"/>
                    <a:pt x="6004" y="4672"/>
                    <a:pt x="6004" y="3003"/>
                  </a:cubicBezTo>
                  <a:cubicBezTo>
                    <a:pt x="6004" y="1347"/>
                    <a:pt x="4658" y="1"/>
                    <a:pt x="30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2004363" y="3294625"/>
              <a:ext cx="14525" cy="14825"/>
            </a:xfrm>
            <a:custGeom>
              <a:avLst/>
              <a:gdLst/>
              <a:ahLst/>
              <a:cxnLst/>
              <a:rect l="l" t="t" r="r" b="b"/>
              <a:pathLst>
                <a:path w="581" h="593" extrusionOk="0">
                  <a:moveTo>
                    <a:pt x="297" y="1"/>
                  </a:moveTo>
                  <a:cubicBezTo>
                    <a:pt x="216" y="1"/>
                    <a:pt x="135" y="41"/>
                    <a:pt x="82" y="95"/>
                  </a:cubicBezTo>
                  <a:cubicBezTo>
                    <a:pt x="28" y="149"/>
                    <a:pt x="1" y="230"/>
                    <a:pt x="1" y="297"/>
                  </a:cubicBezTo>
                  <a:cubicBezTo>
                    <a:pt x="1" y="377"/>
                    <a:pt x="28" y="458"/>
                    <a:pt x="82" y="512"/>
                  </a:cubicBezTo>
                  <a:cubicBezTo>
                    <a:pt x="135" y="566"/>
                    <a:pt x="216" y="593"/>
                    <a:pt x="297" y="593"/>
                  </a:cubicBezTo>
                  <a:cubicBezTo>
                    <a:pt x="365" y="593"/>
                    <a:pt x="445" y="566"/>
                    <a:pt x="499" y="512"/>
                  </a:cubicBezTo>
                  <a:cubicBezTo>
                    <a:pt x="553" y="458"/>
                    <a:pt x="580" y="377"/>
                    <a:pt x="580" y="297"/>
                  </a:cubicBezTo>
                  <a:cubicBezTo>
                    <a:pt x="580" y="230"/>
                    <a:pt x="553" y="149"/>
                    <a:pt x="499" y="95"/>
                  </a:cubicBezTo>
                  <a:cubicBezTo>
                    <a:pt x="445" y="41"/>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2089163" y="3294625"/>
              <a:ext cx="14825" cy="14825"/>
            </a:xfrm>
            <a:custGeom>
              <a:avLst/>
              <a:gdLst/>
              <a:ahLst/>
              <a:cxnLst/>
              <a:rect l="l" t="t" r="r" b="b"/>
              <a:pathLst>
                <a:path w="593" h="593" extrusionOk="0">
                  <a:moveTo>
                    <a:pt x="297" y="1"/>
                  </a:moveTo>
                  <a:cubicBezTo>
                    <a:pt x="216" y="1"/>
                    <a:pt x="149" y="41"/>
                    <a:pt x="81" y="95"/>
                  </a:cubicBezTo>
                  <a:cubicBezTo>
                    <a:pt x="28" y="149"/>
                    <a:pt x="1" y="230"/>
                    <a:pt x="1" y="297"/>
                  </a:cubicBezTo>
                  <a:cubicBezTo>
                    <a:pt x="1" y="377"/>
                    <a:pt x="28" y="458"/>
                    <a:pt x="81" y="512"/>
                  </a:cubicBezTo>
                  <a:cubicBezTo>
                    <a:pt x="149" y="566"/>
                    <a:pt x="216" y="593"/>
                    <a:pt x="297" y="593"/>
                  </a:cubicBezTo>
                  <a:cubicBezTo>
                    <a:pt x="377" y="593"/>
                    <a:pt x="445" y="566"/>
                    <a:pt x="499" y="512"/>
                  </a:cubicBezTo>
                  <a:cubicBezTo>
                    <a:pt x="553" y="458"/>
                    <a:pt x="593" y="377"/>
                    <a:pt x="593" y="297"/>
                  </a:cubicBezTo>
                  <a:cubicBezTo>
                    <a:pt x="593" y="230"/>
                    <a:pt x="553" y="149"/>
                    <a:pt x="499" y="95"/>
                  </a:cubicBezTo>
                  <a:cubicBezTo>
                    <a:pt x="445" y="41"/>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4412663" y="2994792"/>
            <a:ext cx="318655" cy="317749"/>
            <a:chOff x="1000288" y="3734175"/>
            <a:chExt cx="378225" cy="377150"/>
          </a:xfrm>
        </p:grpSpPr>
        <p:sp>
          <p:nvSpPr>
            <p:cNvPr id="1425" name="Google Shape;1425;p46"/>
            <p:cNvSpPr/>
            <p:nvPr/>
          </p:nvSpPr>
          <p:spPr>
            <a:xfrm>
              <a:off x="1000963" y="4014050"/>
              <a:ext cx="112075" cy="97275"/>
            </a:xfrm>
            <a:custGeom>
              <a:avLst/>
              <a:gdLst/>
              <a:ahLst/>
              <a:cxnLst/>
              <a:rect l="l" t="t" r="r" b="b"/>
              <a:pathLst>
                <a:path w="4483" h="3891" extrusionOk="0">
                  <a:moveTo>
                    <a:pt x="3365" y="579"/>
                  </a:moveTo>
                  <a:cubicBezTo>
                    <a:pt x="3648" y="579"/>
                    <a:pt x="3890" y="822"/>
                    <a:pt x="3890" y="1118"/>
                  </a:cubicBezTo>
                  <a:cubicBezTo>
                    <a:pt x="3890" y="1414"/>
                    <a:pt x="3648" y="1642"/>
                    <a:pt x="3365" y="1642"/>
                  </a:cubicBezTo>
                  <a:lnTo>
                    <a:pt x="1118" y="1642"/>
                  </a:lnTo>
                  <a:cubicBezTo>
                    <a:pt x="835" y="1642"/>
                    <a:pt x="592" y="1414"/>
                    <a:pt x="592" y="1118"/>
                  </a:cubicBezTo>
                  <a:cubicBezTo>
                    <a:pt x="592" y="822"/>
                    <a:pt x="835" y="579"/>
                    <a:pt x="1118" y="579"/>
                  </a:cubicBezTo>
                  <a:close/>
                  <a:moveTo>
                    <a:pt x="3365" y="2234"/>
                  </a:moveTo>
                  <a:cubicBezTo>
                    <a:pt x="3648" y="2234"/>
                    <a:pt x="3890" y="2477"/>
                    <a:pt x="3890" y="2760"/>
                  </a:cubicBezTo>
                  <a:cubicBezTo>
                    <a:pt x="3890" y="3056"/>
                    <a:pt x="3648" y="3298"/>
                    <a:pt x="3365" y="3298"/>
                  </a:cubicBezTo>
                  <a:lnTo>
                    <a:pt x="1118" y="3298"/>
                  </a:lnTo>
                  <a:cubicBezTo>
                    <a:pt x="835" y="3298"/>
                    <a:pt x="592" y="3056"/>
                    <a:pt x="592" y="2760"/>
                  </a:cubicBezTo>
                  <a:cubicBezTo>
                    <a:pt x="592" y="2477"/>
                    <a:pt x="835" y="2234"/>
                    <a:pt x="1118" y="2234"/>
                  </a:cubicBezTo>
                  <a:close/>
                  <a:moveTo>
                    <a:pt x="1118" y="0"/>
                  </a:moveTo>
                  <a:cubicBezTo>
                    <a:pt x="499" y="0"/>
                    <a:pt x="0" y="499"/>
                    <a:pt x="0" y="1118"/>
                  </a:cubicBezTo>
                  <a:cubicBezTo>
                    <a:pt x="0" y="1441"/>
                    <a:pt x="149" y="1737"/>
                    <a:pt x="364" y="1938"/>
                  </a:cubicBezTo>
                  <a:cubicBezTo>
                    <a:pt x="149" y="2141"/>
                    <a:pt x="0" y="2437"/>
                    <a:pt x="0" y="2760"/>
                  </a:cubicBezTo>
                  <a:cubicBezTo>
                    <a:pt x="0" y="3379"/>
                    <a:pt x="499" y="3891"/>
                    <a:pt x="1118" y="3891"/>
                  </a:cubicBezTo>
                  <a:lnTo>
                    <a:pt x="3365" y="3891"/>
                  </a:lnTo>
                  <a:cubicBezTo>
                    <a:pt x="3971" y="3891"/>
                    <a:pt x="4483" y="3379"/>
                    <a:pt x="4483" y="2760"/>
                  </a:cubicBezTo>
                  <a:cubicBezTo>
                    <a:pt x="4483" y="2437"/>
                    <a:pt x="4334" y="2141"/>
                    <a:pt x="4119" y="1938"/>
                  </a:cubicBezTo>
                  <a:cubicBezTo>
                    <a:pt x="4334" y="1737"/>
                    <a:pt x="4483" y="1441"/>
                    <a:pt x="4483" y="1118"/>
                  </a:cubicBezTo>
                  <a:cubicBezTo>
                    <a:pt x="4483" y="499"/>
                    <a:pt x="3971" y="0"/>
                    <a:pt x="3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1133538" y="3972675"/>
              <a:ext cx="112075" cy="138650"/>
            </a:xfrm>
            <a:custGeom>
              <a:avLst/>
              <a:gdLst/>
              <a:ahLst/>
              <a:cxnLst/>
              <a:rect l="l" t="t" r="r" b="b"/>
              <a:pathLst>
                <a:path w="4483" h="5546" extrusionOk="0">
                  <a:moveTo>
                    <a:pt x="3365" y="592"/>
                  </a:moveTo>
                  <a:cubicBezTo>
                    <a:pt x="3661" y="592"/>
                    <a:pt x="3890" y="835"/>
                    <a:pt x="3890" y="1117"/>
                  </a:cubicBezTo>
                  <a:cubicBezTo>
                    <a:pt x="3890" y="1413"/>
                    <a:pt x="3661" y="1655"/>
                    <a:pt x="3365" y="1655"/>
                  </a:cubicBezTo>
                  <a:lnTo>
                    <a:pt x="1118" y="1655"/>
                  </a:lnTo>
                  <a:cubicBezTo>
                    <a:pt x="835" y="1655"/>
                    <a:pt x="592" y="1413"/>
                    <a:pt x="592" y="1117"/>
                  </a:cubicBezTo>
                  <a:cubicBezTo>
                    <a:pt x="592" y="835"/>
                    <a:pt x="835" y="592"/>
                    <a:pt x="1118" y="592"/>
                  </a:cubicBezTo>
                  <a:close/>
                  <a:moveTo>
                    <a:pt x="3365" y="2234"/>
                  </a:moveTo>
                  <a:cubicBezTo>
                    <a:pt x="3661" y="2234"/>
                    <a:pt x="3890" y="2477"/>
                    <a:pt x="3890" y="2773"/>
                  </a:cubicBezTo>
                  <a:cubicBezTo>
                    <a:pt x="3890" y="3069"/>
                    <a:pt x="3661" y="3297"/>
                    <a:pt x="3365" y="3297"/>
                  </a:cubicBezTo>
                  <a:lnTo>
                    <a:pt x="1118" y="3297"/>
                  </a:lnTo>
                  <a:cubicBezTo>
                    <a:pt x="835" y="3297"/>
                    <a:pt x="592" y="3069"/>
                    <a:pt x="592" y="2773"/>
                  </a:cubicBezTo>
                  <a:cubicBezTo>
                    <a:pt x="592" y="2477"/>
                    <a:pt x="835" y="2234"/>
                    <a:pt x="1118" y="2234"/>
                  </a:cubicBezTo>
                  <a:close/>
                  <a:moveTo>
                    <a:pt x="3365" y="3889"/>
                  </a:moveTo>
                  <a:cubicBezTo>
                    <a:pt x="3661" y="3889"/>
                    <a:pt x="3890" y="4132"/>
                    <a:pt x="3890" y="4415"/>
                  </a:cubicBezTo>
                  <a:cubicBezTo>
                    <a:pt x="3890" y="4711"/>
                    <a:pt x="3661" y="4953"/>
                    <a:pt x="3365" y="4953"/>
                  </a:cubicBezTo>
                  <a:lnTo>
                    <a:pt x="1118" y="4953"/>
                  </a:lnTo>
                  <a:cubicBezTo>
                    <a:pt x="835" y="4953"/>
                    <a:pt x="592" y="4711"/>
                    <a:pt x="592" y="4415"/>
                  </a:cubicBezTo>
                  <a:cubicBezTo>
                    <a:pt x="592" y="4132"/>
                    <a:pt x="835" y="3889"/>
                    <a:pt x="1118" y="3889"/>
                  </a:cubicBezTo>
                  <a:close/>
                  <a:moveTo>
                    <a:pt x="1118" y="0"/>
                  </a:moveTo>
                  <a:cubicBezTo>
                    <a:pt x="512" y="0"/>
                    <a:pt x="0" y="498"/>
                    <a:pt x="0" y="1117"/>
                  </a:cubicBezTo>
                  <a:cubicBezTo>
                    <a:pt x="0" y="1454"/>
                    <a:pt x="149" y="1736"/>
                    <a:pt x="364" y="1951"/>
                  </a:cubicBezTo>
                  <a:cubicBezTo>
                    <a:pt x="149" y="2154"/>
                    <a:pt x="0" y="2450"/>
                    <a:pt x="0" y="2773"/>
                  </a:cubicBezTo>
                  <a:cubicBezTo>
                    <a:pt x="0" y="3096"/>
                    <a:pt x="149" y="3392"/>
                    <a:pt x="364" y="3593"/>
                  </a:cubicBezTo>
                  <a:cubicBezTo>
                    <a:pt x="149" y="3796"/>
                    <a:pt x="0" y="4092"/>
                    <a:pt x="0" y="4415"/>
                  </a:cubicBezTo>
                  <a:cubicBezTo>
                    <a:pt x="0" y="5034"/>
                    <a:pt x="512" y="5546"/>
                    <a:pt x="1118" y="5546"/>
                  </a:cubicBezTo>
                  <a:lnTo>
                    <a:pt x="3365" y="5546"/>
                  </a:lnTo>
                  <a:cubicBezTo>
                    <a:pt x="3984" y="5546"/>
                    <a:pt x="4483" y="5034"/>
                    <a:pt x="4483" y="4415"/>
                  </a:cubicBezTo>
                  <a:cubicBezTo>
                    <a:pt x="4483" y="4092"/>
                    <a:pt x="4348" y="3796"/>
                    <a:pt x="4119" y="3593"/>
                  </a:cubicBezTo>
                  <a:cubicBezTo>
                    <a:pt x="4348" y="3392"/>
                    <a:pt x="4483" y="3096"/>
                    <a:pt x="4483" y="2773"/>
                  </a:cubicBezTo>
                  <a:cubicBezTo>
                    <a:pt x="4483" y="2450"/>
                    <a:pt x="4348" y="2154"/>
                    <a:pt x="4119" y="1951"/>
                  </a:cubicBezTo>
                  <a:cubicBezTo>
                    <a:pt x="4348" y="1736"/>
                    <a:pt x="4483" y="1454"/>
                    <a:pt x="4483" y="1117"/>
                  </a:cubicBezTo>
                  <a:cubicBezTo>
                    <a:pt x="4483" y="498"/>
                    <a:pt x="3984" y="0"/>
                    <a:pt x="3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1266113" y="3931625"/>
              <a:ext cx="112075" cy="179700"/>
            </a:xfrm>
            <a:custGeom>
              <a:avLst/>
              <a:gdLst/>
              <a:ahLst/>
              <a:cxnLst/>
              <a:rect l="l" t="t" r="r" b="b"/>
              <a:pathLst>
                <a:path w="4483" h="7188" extrusionOk="0">
                  <a:moveTo>
                    <a:pt x="3352" y="578"/>
                  </a:moveTo>
                  <a:cubicBezTo>
                    <a:pt x="3648" y="578"/>
                    <a:pt x="3891" y="821"/>
                    <a:pt x="3891" y="1117"/>
                  </a:cubicBezTo>
                  <a:cubicBezTo>
                    <a:pt x="3891" y="1413"/>
                    <a:pt x="3648" y="1642"/>
                    <a:pt x="3352" y="1642"/>
                  </a:cubicBezTo>
                  <a:lnTo>
                    <a:pt x="1118" y="1642"/>
                  </a:lnTo>
                  <a:cubicBezTo>
                    <a:pt x="822" y="1642"/>
                    <a:pt x="592" y="1413"/>
                    <a:pt x="592" y="1117"/>
                  </a:cubicBezTo>
                  <a:cubicBezTo>
                    <a:pt x="592" y="821"/>
                    <a:pt x="822" y="578"/>
                    <a:pt x="1118" y="578"/>
                  </a:cubicBezTo>
                  <a:close/>
                  <a:moveTo>
                    <a:pt x="3352" y="2234"/>
                  </a:moveTo>
                  <a:cubicBezTo>
                    <a:pt x="3648" y="2234"/>
                    <a:pt x="3891" y="2477"/>
                    <a:pt x="3891" y="2759"/>
                  </a:cubicBezTo>
                  <a:cubicBezTo>
                    <a:pt x="3891" y="3055"/>
                    <a:pt x="3648" y="3297"/>
                    <a:pt x="3352" y="3297"/>
                  </a:cubicBezTo>
                  <a:lnTo>
                    <a:pt x="1118" y="3297"/>
                  </a:lnTo>
                  <a:cubicBezTo>
                    <a:pt x="822" y="3297"/>
                    <a:pt x="592" y="3055"/>
                    <a:pt x="592" y="2759"/>
                  </a:cubicBezTo>
                  <a:cubicBezTo>
                    <a:pt x="592" y="2477"/>
                    <a:pt x="822" y="2234"/>
                    <a:pt x="1118" y="2234"/>
                  </a:cubicBezTo>
                  <a:close/>
                  <a:moveTo>
                    <a:pt x="3352" y="3876"/>
                  </a:moveTo>
                  <a:cubicBezTo>
                    <a:pt x="3648" y="3876"/>
                    <a:pt x="3891" y="4119"/>
                    <a:pt x="3891" y="4415"/>
                  </a:cubicBezTo>
                  <a:cubicBezTo>
                    <a:pt x="3891" y="4711"/>
                    <a:pt x="3648" y="4939"/>
                    <a:pt x="3352" y="4939"/>
                  </a:cubicBezTo>
                  <a:lnTo>
                    <a:pt x="1118" y="4939"/>
                  </a:lnTo>
                  <a:cubicBezTo>
                    <a:pt x="822" y="4939"/>
                    <a:pt x="592" y="4711"/>
                    <a:pt x="592" y="4415"/>
                  </a:cubicBezTo>
                  <a:cubicBezTo>
                    <a:pt x="592" y="4119"/>
                    <a:pt x="822" y="3876"/>
                    <a:pt x="1118" y="3876"/>
                  </a:cubicBezTo>
                  <a:close/>
                  <a:moveTo>
                    <a:pt x="3352" y="5531"/>
                  </a:moveTo>
                  <a:cubicBezTo>
                    <a:pt x="3648" y="5531"/>
                    <a:pt x="3891" y="5774"/>
                    <a:pt x="3891" y="6057"/>
                  </a:cubicBezTo>
                  <a:cubicBezTo>
                    <a:pt x="3891" y="6353"/>
                    <a:pt x="3648" y="6595"/>
                    <a:pt x="3352" y="6595"/>
                  </a:cubicBezTo>
                  <a:lnTo>
                    <a:pt x="1118" y="6595"/>
                  </a:lnTo>
                  <a:cubicBezTo>
                    <a:pt x="822" y="6595"/>
                    <a:pt x="592" y="6353"/>
                    <a:pt x="592" y="6057"/>
                  </a:cubicBezTo>
                  <a:cubicBezTo>
                    <a:pt x="592" y="5774"/>
                    <a:pt x="822" y="5531"/>
                    <a:pt x="1118" y="5531"/>
                  </a:cubicBezTo>
                  <a:close/>
                  <a:moveTo>
                    <a:pt x="1118" y="0"/>
                  </a:moveTo>
                  <a:cubicBezTo>
                    <a:pt x="499" y="0"/>
                    <a:pt x="0" y="498"/>
                    <a:pt x="0" y="1117"/>
                  </a:cubicBezTo>
                  <a:cubicBezTo>
                    <a:pt x="0" y="1440"/>
                    <a:pt x="135" y="1736"/>
                    <a:pt x="364" y="1938"/>
                  </a:cubicBezTo>
                  <a:cubicBezTo>
                    <a:pt x="135" y="2140"/>
                    <a:pt x="0" y="2436"/>
                    <a:pt x="0" y="2759"/>
                  </a:cubicBezTo>
                  <a:cubicBezTo>
                    <a:pt x="0" y="3096"/>
                    <a:pt x="135" y="3378"/>
                    <a:pt x="364" y="3593"/>
                  </a:cubicBezTo>
                  <a:cubicBezTo>
                    <a:pt x="135" y="3796"/>
                    <a:pt x="0" y="4092"/>
                    <a:pt x="0" y="4415"/>
                  </a:cubicBezTo>
                  <a:cubicBezTo>
                    <a:pt x="0" y="4738"/>
                    <a:pt x="135" y="5034"/>
                    <a:pt x="364" y="5235"/>
                  </a:cubicBezTo>
                  <a:cubicBezTo>
                    <a:pt x="135" y="5438"/>
                    <a:pt x="0" y="5734"/>
                    <a:pt x="0" y="6057"/>
                  </a:cubicBezTo>
                  <a:cubicBezTo>
                    <a:pt x="0" y="6676"/>
                    <a:pt x="499" y="7188"/>
                    <a:pt x="1118" y="7188"/>
                  </a:cubicBezTo>
                  <a:lnTo>
                    <a:pt x="3352" y="7188"/>
                  </a:lnTo>
                  <a:cubicBezTo>
                    <a:pt x="3971" y="7188"/>
                    <a:pt x="4483" y="6676"/>
                    <a:pt x="4483" y="6057"/>
                  </a:cubicBezTo>
                  <a:cubicBezTo>
                    <a:pt x="4483" y="5734"/>
                    <a:pt x="4334" y="5438"/>
                    <a:pt x="4119" y="5235"/>
                  </a:cubicBezTo>
                  <a:cubicBezTo>
                    <a:pt x="4334" y="5034"/>
                    <a:pt x="4483" y="4738"/>
                    <a:pt x="4483" y="4415"/>
                  </a:cubicBezTo>
                  <a:cubicBezTo>
                    <a:pt x="4483" y="4092"/>
                    <a:pt x="4334" y="3796"/>
                    <a:pt x="4119" y="3593"/>
                  </a:cubicBezTo>
                  <a:cubicBezTo>
                    <a:pt x="4334" y="3378"/>
                    <a:pt x="4483" y="3096"/>
                    <a:pt x="4483" y="2759"/>
                  </a:cubicBezTo>
                  <a:cubicBezTo>
                    <a:pt x="4483" y="2436"/>
                    <a:pt x="4334" y="2140"/>
                    <a:pt x="4119" y="1938"/>
                  </a:cubicBezTo>
                  <a:cubicBezTo>
                    <a:pt x="4334" y="1736"/>
                    <a:pt x="4483" y="1440"/>
                    <a:pt x="4483" y="1117"/>
                  </a:cubicBezTo>
                  <a:cubicBezTo>
                    <a:pt x="4483" y="498"/>
                    <a:pt x="3971" y="0"/>
                    <a:pt x="3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1000963" y="3943050"/>
              <a:ext cx="14825" cy="14475"/>
            </a:xfrm>
            <a:custGeom>
              <a:avLst/>
              <a:gdLst/>
              <a:ahLst/>
              <a:cxnLst/>
              <a:rect l="l" t="t" r="r" b="b"/>
              <a:pathLst>
                <a:path w="593" h="579" extrusionOk="0">
                  <a:moveTo>
                    <a:pt x="296" y="1"/>
                  </a:moveTo>
                  <a:cubicBezTo>
                    <a:pt x="215" y="1"/>
                    <a:pt x="149" y="28"/>
                    <a:pt x="95" y="82"/>
                  </a:cubicBezTo>
                  <a:cubicBezTo>
                    <a:pt x="27" y="135"/>
                    <a:pt x="0" y="216"/>
                    <a:pt x="0" y="297"/>
                  </a:cubicBezTo>
                  <a:cubicBezTo>
                    <a:pt x="0" y="364"/>
                    <a:pt x="27" y="444"/>
                    <a:pt x="95" y="498"/>
                  </a:cubicBezTo>
                  <a:cubicBezTo>
                    <a:pt x="149" y="552"/>
                    <a:pt x="215" y="579"/>
                    <a:pt x="296" y="579"/>
                  </a:cubicBezTo>
                  <a:cubicBezTo>
                    <a:pt x="377" y="579"/>
                    <a:pt x="445" y="552"/>
                    <a:pt x="499" y="498"/>
                  </a:cubicBezTo>
                  <a:cubicBezTo>
                    <a:pt x="565" y="444"/>
                    <a:pt x="592" y="364"/>
                    <a:pt x="592" y="297"/>
                  </a:cubicBezTo>
                  <a:cubicBezTo>
                    <a:pt x="592" y="216"/>
                    <a:pt x="565" y="135"/>
                    <a:pt x="499" y="82"/>
                  </a:cubicBezTo>
                  <a:cubicBezTo>
                    <a:pt x="445"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1000288" y="3734175"/>
              <a:ext cx="378225" cy="273500"/>
            </a:xfrm>
            <a:custGeom>
              <a:avLst/>
              <a:gdLst/>
              <a:ahLst/>
              <a:cxnLst/>
              <a:rect l="l" t="t" r="r" b="b"/>
              <a:pathLst>
                <a:path w="15129" h="10940" extrusionOk="0">
                  <a:moveTo>
                    <a:pt x="14825" y="1"/>
                  </a:moveTo>
                  <a:cubicBezTo>
                    <a:pt x="14800" y="1"/>
                    <a:pt x="14776" y="4"/>
                    <a:pt x="14752" y="11"/>
                  </a:cubicBezTo>
                  <a:lnTo>
                    <a:pt x="11643" y="657"/>
                  </a:lnTo>
                  <a:cubicBezTo>
                    <a:pt x="11536" y="670"/>
                    <a:pt x="11455" y="751"/>
                    <a:pt x="11428" y="858"/>
                  </a:cubicBezTo>
                  <a:cubicBezTo>
                    <a:pt x="11387" y="966"/>
                    <a:pt x="11428" y="1074"/>
                    <a:pt x="11495" y="1154"/>
                  </a:cubicBezTo>
                  <a:lnTo>
                    <a:pt x="12020" y="1666"/>
                  </a:lnTo>
                  <a:cubicBezTo>
                    <a:pt x="10297" y="3403"/>
                    <a:pt x="8668" y="5018"/>
                    <a:pt x="7591" y="6107"/>
                  </a:cubicBezTo>
                  <a:lnTo>
                    <a:pt x="5222" y="3739"/>
                  </a:lnTo>
                  <a:cubicBezTo>
                    <a:pt x="5169" y="3685"/>
                    <a:pt x="5088" y="3658"/>
                    <a:pt x="5021" y="3658"/>
                  </a:cubicBezTo>
                  <a:cubicBezTo>
                    <a:pt x="4940" y="3658"/>
                    <a:pt x="4860" y="3685"/>
                    <a:pt x="4806" y="3739"/>
                  </a:cubicBezTo>
                  <a:lnTo>
                    <a:pt x="862" y="7683"/>
                  </a:lnTo>
                  <a:cubicBezTo>
                    <a:pt x="754" y="7803"/>
                    <a:pt x="754" y="7992"/>
                    <a:pt x="862" y="8099"/>
                  </a:cubicBezTo>
                  <a:cubicBezTo>
                    <a:pt x="922" y="8160"/>
                    <a:pt x="1000" y="8191"/>
                    <a:pt x="1076" y="8191"/>
                  </a:cubicBezTo>
                  <a:cubicBezTo>
                    <a:pt x="1151" y="8191"/>
                    <a:pt x="1225" y="8160"/>
                    <a:pt x="1279" y="8099"/>
                  </a:cubicBezTo>
                  <a:lnTo>
                    <a:pt x="5021" y="4372"/>
                  </a:lnTo>
                  <a:lnTo>
                    <a:pt x="7376" y="6727"/>
                  </a:lnTo>
                  <a:cubicBezTo>
                    <a:pt x="7437" y="6787"/>
                    <a:pt x="7514" y="6818"/>
                    <a:pt x="7590" y="6818"/>
                  </a:cubicBezTo>
                  <a:cubicBezTo>
                    <a:pt x="7666" y="6818"/>
                    <a:pt x="7740" y="6787"/>
                    <a:pt x="7794" y="6727"/>
                  </a:cubicBezTo>
                  <a:lnTo>
                    <a:pt x="12639" y="1881"/>
                  </a:lnTo>
                  <a:cubicBezTo>
                    <a:pt x="12760" y="1761"/>
                    <a:pt x="12760" y="1585"/>
                    <a:pt x="12639" y="1464"/>
                  </a:cubicBezTo>
                  <a:lnTo>
                    <a:pt x="12302" y="1114"/>
                  </a:lnTo>
                  <a:lnTo>
                    <a:pt x="14429" y="670"/>
                  </a:lnTo>
                  <a:lnTo>
                    <a:pt x="14429" y="670"/>
                  </a:lnTo>
                  <a:lnTo>
                    <a:pt x="13985" y="2810"/>
                  </a:lnTo>
                  <a:lnTo>
                    <a:pt x="13648" y="2460"/>
                  </a:lnTo>
                  <a:cubicBezTo>
                    <a:pt x="13594" y="2407"/>
                    <a:pt x="13514" y="2380"/>
                    <a:pt x="13433" y="2380"/>
                  </a:cubicBezTo>
                  <a:cubicBezTo>
                    <a:pt x="13366" y="2380"/>
                    <a:pt x="13285" y="2407"/>
                    <a:pt x="13231" y="2460"/>
                  </a:cubicBezTo>
                  <a:cubicBezTo>
                    <a:pt x="12921" y="2769"/>
                    <a:pt x="8844" y="6848"/>
                    <a:pt x="7591" y="8113"/>
                  </a:cubicBezTo>
                  <a:lnTo>
                    <a:pt x="7295" y="7817"/>
                  </a:lnTo>
                  <a:lnTo>
                    <a:pt x="5222" y="5745"/>
                  </a:lnTo>
                  <a:cubicBezTo>
                    <a:pt x="5169" y="5691"/>
                    <a:pt x="5088" y="5664"/>
                    <a:pt x="5021" y="5664"/>
                  </a:cubicBezTo>
                  <a:cubicBezTo>
                    <a:pt x="4940" y="5664"/>
                    <a:pt x="4860" y="5691"/>
                    <a:pt x="4806" y="5745"/>
                  </a:cubicBezTo>
                  <a:lnTo>
                    <a:pt x="122" y="10441"/>
                  </a:lnTo>
                  <a:cubicBezTo>
                    <a:pt x="0" y="10549"/>
                    <a:pt x="0" y="10738"/>
                    <a:pt x="122" y="10859"/>
                  </a:cubicBezTo>
                  <a:cubicBezTo>
                    <a:pt x="176" y="10913"/>
                    <a:pt x="242" y="10940"/>
                    <a:pt x="323" y="10940"/>
                  </a:cubicBezTo>
                  <a:cubicBezTo>
                    <a:pt x="404" y="10940"/>
                    <a:pt x="472" y="10913"/>
                    <a:pt x="526" y="10859"/>
                  </a:cubicBezTo>
                  <a:lnTo>
                    <a:pt x="5021" y="6364"/>
                  </a:lnTo>
                  <a:lnTo>
                    <a:pt x="6879" y="8234"/>
                  </a:lnTo>
                  <a:lnTo>
                    <a:pt x="7376" y="8733"/>
                  </a:lnTo>
                  <a:cubicBezTo>
                    <a:pt x="7437" y="8786"/>
                    <a:pt x="7514" y="8813"/>
                    <a:pt x="7590" y="8813"/>
                  </a:cubicBezTo>
                  <a:cubicBezTo>
                    <a:pt x="7666" y="8813"/>
                    <a:pt x="7740" y="8786"/>
                    <a:pt x="7794" y="8733"/>
                  </a:cubicBezTo>
                  <a:lnTo>
                    <a:pt x="13433" y="3093"/>
                  </a:lnTo>
                  <a:lnTo>
                    <a:pt x="13958" y="3604"/>
                  </a:lnTo>
                  <a:cubicBezTo>
                    <a:pt x="14019" y="3665"/>
                    <a:pt x="14095" y="3695"/>
                    <a:pt x="14174" y="3695"/>
                  </a:cubicBezTo>
                  <a:cubicBezTo>
                    <a:pt x="14201" y="3695"/>
                    <a:pt x="14227" y="3691"/>
                    <a:pt x="14254" y="3685"/>
                  </a:cubicBezTo>
                  <a:cubicBezTo>
                    <a:pt x="14348" y="3658"/>
                    <a:pt x="14429" y="3564"/>
                    <a:pt x="14456" y="3456"/>
                  </a:cubicBezTo>
                  <a:lnTo>
                    <a:pt x="15102" y="347"/>
                  </a:lnTo>
                  <a:cubicBezTo>
                    <a:pt x="15129" y="253"/>
                    <a:pt x="15089" y="158"/>
                    <a:pt x="15021" y="92"/>
                  </a:cubicBezTo>
                  <a:cubicBezTo>
                    <a:pt x="14971" y="31"/>
                    <a:pt x="14898" y="1"/>
                    <a:pt x="14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6"/>
          <p:cNvGrpSpPr/>
          <p:nvPr/>
        </p:nvGrpSpPr>
        <p:grpSpPr>
          <a:xfrm>
            <a:off x="1799358" y="2994823"/>
            <a:ext cx="317833" cy="317686"/>
            <a:chOff x="1751988" y="3734250"/>
            <a:chExt cx="377250" cy="377075"/>
          </a:xfrm>
        </p:grpSpPr>
        <p:sp>
          <p:nvSpPr>
            <p:cNvPr id="1431" name="Google Shape;1431;p46"/>
            <p:cNvSpPr/>
            <p:nvPr/>
          </p:nvSpPr>
          <p:spPr>
            <a:xfrm>
              <a:off x="1865413" y="3847500"/>
              <a:ext cx="150425" cy="150425"/>
            </a:xfrm>
            <a:custGeom>
              <a:avLst/>
              <a:gdLst/>
              <a:ahLst/>
              <a:cxnLst/>
              <a:rect l="l" t="t" r="r" b="b"/>
              <a:pathLst>
                <a:path w="6017" h="6017" extrusionOk="0">
                  <a:moveTo>
                    <a:pt x="3015" y="592"/>
                  </a:moveTo>
                  <a:cubicBezTo>
                    <a:pt x="4347" y="592"/>
                    <a:pt x="5424" y="1669"/>
                    <a:pt x="5424" y="3001"/>
                  </a:cubicBezTo>
                  <a:cubicBezTo>
                    <a:pt x="5424" y="4334"/>
                    <a:pt x="4347" y="5424"/>
                    <a:pt x="3015" y="5424"/>
                  </a:cubicBezTo>
                  <a:cubicBezTo>
                    <a:pt x="1682" y="5424"/>
                    <a:pt x="593" y="4334"/>
                    <a:pt x="593" y="3001"/>
                  </a:cubicBezTo>
                  <a:cubicBezTo>
                    <a:pt x="593" y="1669"/>
                    <a:pt x="1682" y="592"/>
                    <a:pt x="3015" y="592"/>
                  </a:cubicBezTo>
                  <a:close/>
                  <a:moveTo>
                    <a:pt x="3015" y="0"/>
                  </a:moveTo>
                  <a:cubicBezTo>
                    <a:pt x="1359" y="0"/>
                    <a:pt x="0" y="1346"/>
                    <a:pt x="0" y="3001"/>
                  </a:cubicBezTo>
                  <a:cubicBezTo>
                    <a:pt x="0" y="4657"/>
                    <a:pt x="1359" y="6016"/>
                    <a:pt x="3015" y="6016"/>
                  </a:cubicBezTo>
                  <a:cubicBezTo>
                    <a:pt x="4670" y="6016"/>
                    <a:pt x="6016" y="4657"/>
                    <a:pt x="6016" y="3001"/>
                  </a:cubicBezTo>
                  <a:cubicBezTo>
                    <a:pt x="6016" y="1346"/>
                    <a:pt x="4670" y="0"/>
                    <a:pt x="30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1917238" y="3880125"/>
              <a:ext cx="46775" cy="85825"/>
            </a:xfrm>
            <a:custGeom>
              <a:avLst/>
              <a:gdLst/>
              <a:ahLst/>
              <a:cxnLst/>
              <a:rect l="l" t="t" r="r" b="b"/>
              <a:pathLst>
                <a:path w="1871" h="3433" extrusionOk="0">
                  <a:moveTo>
                    <a:pt x="942" y="0"/>
                  </a:moveTo>
                  <a:cubicBezTo>
                    <a:pt x="781" y="0"/>
                    <a:pt x="646" y="122"/>
                    <a:pt x="646" y="296"/>
                  </a:cubicBezTo>
                  <a:lnTo>
                    <a:pt x="646" y="310"/>
                  </a:lnTo>
                  <a:cubicBezTo>
                    <a:pt x="269" y="418"/>
                    <a:pt x="0" y="754"/>
                    <a:pt x="0" y="1145"/>
                  </a:cubicBezTo>
                  <a:cubicBezTo>
                    <a:pt x="0" y="1629"/>
                    <a:pt x="417" y="2019"/>
                    <a:pt x="942" y="2019"/>
                  </a:cubicBezTo>
                  <a:cubicBezTo>
                    <a:pt x="1131" y="2019"/>
                    <a:pt x="1292" y="2154"/>
                    <a:pt x="1292" y="2302"/>
                  </a:cubicBezTo>
                  <a:cubicBezTo>
                    <a:pt x="1292" y="2464"/>
                    <a:pt x="1131" y="2599"/>
                    <a:pt x="942" y="2599"/>
                  </a:cubicBezTo>
                  <a:cubicBezTo>
                    <a:pt x="740" y="2599"/>
                    <a:pt x="592" y="2464"/>
                    <a:pt x="592" y="2302"/>
                  </a:cubicBezTo>
                  <a:cubicBezTo>
                    <a:pt x="592" y="2141"/>
                    <a:pt x="458" y="2019"/>
                    <a:pt x="296" y="2019"/>
                  </a:cubicBezTo>
                  <a:cubicBezTo>
                    <a:pt x="135" y="2019"/>
                    <a:pt x="0" y="2141"/>
                    <a:pt x="0" y="2302"/>
                  </a:cubicBezTo>
                  <a:cubicBezTo>
                    <a:pt x="0" y="2692"/>
                    <a:pt x="269" y="3029"/>
                    <a:pt x="646" y="3137"/>
                  </a:cubicBezTo>
                  <a:cubicBezTo>
                    <a:pt x="646" y="3298"/>
                    <a:pt x="781" y="3433"/>
                    <a:pt x="942" y="3433"/>
                  </a:cubicBezTo>
                  <a:cubicBezTo>
                    <a:pt x="1104" y="3433"/>
                    <a:pt x="1225" y="3298"/>
                    <a:pt x="1239" y="3137"/>
                  </a:cubicBezTo>
                  <a:cubicBezTo>
                    <a:pt x="1601" y="3029"/>
                    <a:pt x="1871" y="2692"/>
                    <a:pt x="1871" y="2302"/>
                  </a:cubicBezTo>
                  <a:cubicBezTo>
                    <a:pt x="1871" y="1818"/>
                    <a:pt x="1454" y="1427"/>
                    <a:pt x="942" y="1427"/>
                  </a:cubicBezTo>
                  <a:cubicBezTo>
                    <a:pt x="740" y="1427"/>
                    <a:pt x="592" y="1292"/>
                    <a:pt x="592" y="1145"/>
                  </a:cubicBezTo>
                  <a:cubicBezTo>
                    <a:pt x="592" y="983"/>
                    <a:pt x="740" y="849"/>
                    <a:pt x="942" y="849"/>
                  </a:cubicBezTo>
                  <a:cubicBezTo>
                    <a:pt x="1131" y="849"/>
                    <a:pt x="1292" y="983"/>
                    <a:pt x="1292" y="1145"/>
                  </a:cubicBezTo>
                  <a:cubicBezTo>
                    <a:pt x="1292" y="1306"/>
                    <a:pt x="1413" y="1441"/>
                    <a:pt x="1588" y="1441"/>
                  </a:cubicBezTo>
                  <a:cubicBezTo>
                    <a:pt x="1750" y="1441"/>
                    <a:pt x="1871" y="1306"/>
                    <a:pt x="1871" y="1145"/>
                  </a:cubicBezTo>
                  <a:cubicBezTo>
                    <a:pt x="1871" y="754"/>
                    <a:pt x="1601" y="418"/>
                    <a:pt x="1239" y="310"/>
                  </a:cubicBezTo>
                  <a:lnTo>
                    <a:pt x="1239" y="296"/>
                  </a:lnTo>
                  <a:cubicBezTo>
                    <a:pt x="1239" y="122"/>
                    <a:pt x="1104" y="0"/>
                    <a:pt x="9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2070313" y="3795325"/>
              <a:ext cx="16175" cy="14825"/>
            </a:xfrm>
            <a:custGeom>
              <a:avLst/>
              <a:gdLst/>
              <a:ahLst/>
              <a:cxnLst/>
              <a:rect l="l" t="t" r="r" b="b"/>
              <a:pathLst>
                <a:path w="647" h="593" extrusionOk="0">
                  <a:moveTo>
                    <a:pt x="323" y="0"/>
                  </a:moveTo>
                  <a:cubicBezTo>
                    <a:pt x="247" y="0"/>
                    <a:pt x="169" y="27"/>
                    <a:pt x="109" y="81"/>
                  </a:cubicBezTo>
                  <a:cubicBezTo>
                    <a:pt x="1" y="203"/>
                    <a:pt x="1" y="391"/>
                    <a:pt x="109" y="499"/>
                  </a:cubicBezTo>
                  <a:lnTo>
                    <a:pt x="123" y="512"/>
                  </a:lnTo>
                  <a:cubicBezTo>
                    <a:pt x="176" y="566"/>
                    <a:pt x="257" y="593"/>
                    <a:pt x="324" y="593"/>
                  </a:cubicBezTo>
                  <a:cubicBezTo>
                    <a:pt x="405" y="593"/>
                    <a:pt x="485" y="566"/>
                    <a:pt x="539" y="512"/>
                  </a:cubicBezTo>
                  <a:cubicBezTo>
                    <a:pt x="647" y="391"/>
                    <a:pt x="647" y="203"/>
                    <a:pt x="539" y="95"/>
                  </a:cubicBezTo>
                  <a:lnTo>
                    <a:pt x="526" y="81"/>
                  </a:lnTo>
                  <a:cubicBezTo>
                    <a:pt x="472" y="27"/>
                    <a:pt x="398" y="0"/>
                    <a:pt x="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1789013" y="4027850"/>
              <a:ext cx="14825" cy="14825"/>
            </a:xfrm>
            <a:custGeom>
              <a:avLst/>
              <a:gdLst/>
              <a:ahLst/>
              <a:cxnLst/>
              <a:rect l="l" t="t" r="r" b="b"/>
              <a:pathLst>
                <a:path w="593" h="593" extrusionOk="0">
                  <a:moveTo>
                    <a:pt x="297" y="1"/>
                  </a:moveTo>
                  <a:cubicBezTo>
                    <a:pt x="230" y="1"/>
                    <a:pt x="149" y="40"/>
                    <a:pt x="95" y="94"/>
                  </a:cubicBezTo>
                  <a:cubicBezTo>
                    <a:pt x="41" y="148"/>
                    <a:pt x="1" y="216"/>
                    <a:pt x="1" y="297"/>
                  </a:cubicBezTo>
                  <a:cubicBezTo>
                    <a:pt x="1" y="377"/>
                    <a:pt x="41" y="458"/>
                    <a:pt x="95" y="512"/>
                  </a:cubicBezTo>
                  <a:cubicBezTo>
                    <a:pt x="149" y="566"/>
                    <a:pt x="230" y="593"/>
                    <a:pt x="297" y="593"/>
                  </a:cubicBezTo>
                  <a:cubicBezTo>
                    <a:pt x="377" y="593"/>
                    <a:pt x="458" y="566"/>
                    <a:pt x="512" y="512"/>
                  </a:cubicBezTo>
                  <a:cubicBezTo>
                    <a:pt x="566" y="458"/>
                    <a:pt x="593" y="377"/>
                    <a:pt x="593" y="297"/>
                  </a:cubicBezTo>
                  <a:cubicBezTo>
                    <a:pt x="593" y="216"/>
                    <a:pt x="566" y="148"/>
                    <a:pt x="512" y="94"/>
                  </a:cubicBezTo>
                  <a:cubicBezTo>
                    <a:pt x="458" y="40"/>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1751988" y="3734250"/>
              <a:ext cx="377250" cy="377075"/>
            </a:xfrm>
            <a:custGeom>
              <a:avLst/>
              <a:gdLst/>
              <a:ahLst/>
              <a:cxnLst/>
              <a:rect l="l" t="t" r="r" b="b"/>
              <a:pathLst>
                <a:path w="15090" h="15083" extrusionOk="0">
                  <a:moveTo>
                    <a:pt x="2815" y="5284"/>
                  </a:moveTo>
                  <a:lnTo>
                    <a:pt x="2531" y="5769"/>
                  </a:lnTo>
                  <a:cubicBezTo>
                    <a:pt x="2492" y="5835"/>
                    <a:pt x="2478" y="5916"/>
                    <a:pt x="2504" y="5984"/>
                  </a:cubicBezTo>
                  <a:cubicBezTo>
                    <a:pt x="2518" y="6065"/>
                    <a:pt x="2572" y="6131"/>
                    <a:pt x="2639" y="6172"/>
                  </a:cubicBezTo>
                  <a:lnTo>
                    <a:pt x="3218" y="6508"/>
                  </a:lnTo>
                  <a:cubicBezTo>
                    <a:pt x="3138" y="6845"/>
                    <a:pt x="3097" y="7181"/>
                    <a:pt x="3097" y="7531"/>
                  </a:cubicBezTo>
                  <a:cubicBezTo>
                    <a:pt x="3097" y="7881"/>
                    <a:pt x="3138" y="8231"/>
                    <a:pt x="3218" y="8568"/>
                  </a:cubicBezTo>
                  <a:lnTo>
                    <a:pt x="2639" y="8904"/>
                  </a:lnTo>
                  <a:cubicBezTo>
                    <a:pt x="2572" y="8945"/>
                    <a:pt x="2518" y="9012"/>
                    <a:pt x="2504" y="9080"/>
                  </a:cubicBezTo>
                  <a:cubicBezTo>
                    <a:pt x="2478" y="9160"/>
                    <a:pt x="2492" y="9241"/>
                    <a:pt x="2531" y="9308"/>
                  </a:cubicBezTo>
                  <a:lnTo>
                    <a:pt x="2801" y="9765"/>
                  </a:lnTo>
                  <a:cubicBezTo>
                    <a:pt x="1711" y="8864"/>
                    <a:pt x="916" y="7895"/>
                    <a:pt x="647" y="7531"/>
                  </a:cubicBezTo>
                  <a:cubicBezTo>
                    <a:pt x="916" y="7168"/>
                    <a:pt x="1697" y="6199"/>
                    <a:pt x="2815" y="5284"/>
                  </a:cubicBezTo>
                  <a:close/>
                  <a:moveTo>
                    <a:pt x="12290" y="5297"/>
                  </a:moveTo>
                  <a:cubicBezTo>
                    <a:pt x="13394" y="6212"/>
                    <a:pt x="14175" y="7168"/>
                    <a:pt x="14444" y="7545"/>
                  </a:cubicBezTo>
                  <a:cubicBezTo>
                    <a:pt x="14187" y="7895"/>
                    <a:pt x="13394" y="8864"/>
                    <a:pt x="12276" y="9792"/>
                  </a:cubicBezTo>
                  <a:lnTo>
                    <a:pt x="12559" y="9308"/>
                  </a:lnTo>
                  <a:cubicBezTo>
                    <a:pt x="12599" y="9241"/>
                    <a:pt x="12613" y="9160"/>
                    <a:pt x="12586" y="9080"/>
                  </a:cubicBezTo>
                  <a:cubicBezTo>
                    <a:pt x="12572" y="9012"/>
                    <a:pt x="12518" y="8945"/>
                    <a:pt x="12452" y="8904"/>
                  </a:cubicBezTo>
                  <a:lnTo>
                    <a:pt x="11872" y="8568"/>
                  </a:lnTo>
                  <a:cubicBezTo>
                    <a:pt x="11953" y="8231"/>
                    <a:pt x="11994" y="7881"/>
                    <a:pt x="11994" y="7531"/>
                  </a:cubicBezTo>
                  <a:cubicBezTo>
                    <a:pt x="11994" y="7181"/>
                    <a:pt x="11953" y="6845"/>
                    <a:pt x="11872" y="6508"/>
                  </a:cubicBezTo>
                  <a:lnTo>
                    <a:pt x="12452" y="6172"/>
                  </a:lnTo>
                  <a:cubicBezTo>
                    <a:pt x="12518" y="6131"/>
                    <a:pt x="12572" y="6065"/>
                    <a:pt x="12586" y="5984"/>
                  </a:cubicBezTo>
                  <a:cubicBezTo>
                    <a:pt x="12613" y="5916"/>
                    <a:pt x="12599" y="5835"/>
                    <a:pt x="12559" y="5769"/>
                  </a:cubicBezTo>
                  <a:lnTo>
                    <a:pt x="12290" y="5297"/>
                  </a:lnTo>
                  <a:close/>
                  <a:moveTo>
                    <a:pt x="8225" y="2901"/>
                  </a:moveTo>
                  <a:lnTo>
                    <a:pt x="8225" y="3493"/>
                  </a:lnTo>
                  <a:cubicBezTo>
                    <a:pt x="8225" y="3628"/>
                    <a:pt x="8319" y="3750"/>
                    <a:pt x="8454" y="3789"/>
                  </a:cubicBezTo>
                  <a:cubicBezTo>
                    <a:pt x="9180" y="3951"/>
                    <a:pt x="9827" y="4342"/>
                    <a:pt x="10352" y="4880"/>
                  </a:cubicBezTo>
                  <a:cubicBezTo>
                    <a:pt x="10410" y="4939"/>
                    <a:pt x="10490" y="4971"/>
                    <a:pt x="10568" y="4971"/>
                  </a:cubicBezTo>
                  <a:cubicBezTo>
                    <a:pt x="10615" y="4971"/>
                    <a:pt x="10661" y="4959"/>
                    <a:pt x="10702" y="4934"/>
                  </a:cubicBezTo>
                  <a:lnTo>
                    <a:pt x="11226" y="4624"/>
                  </a:lnTo>
                  <a:lnTo>
                    <a:pt x="11899" y="5808"/>
                  </a:lnTo>
                  <a:lnTo>
                    <a:pt x="11388" y="6104"/>
                  </a:lnTo>
                  <a:cubicBezTo>
                    <a:pt x="11267" y="6172"/>
                    <a:pt x="11213" y="6307"/>
                    <a:pt x="11253" y="6441"/>
                  </a:cubicBezTo>
                  <a:cubicBezTo>
                    <a:pt x="11361" y="6791"/>
                    <a:pt x="11415" y="7168"/>
                    <a:pt x="11415" y="7531"/>
                  </a:cubicBezTo>
                  <a:cubicBezTo>
                    <a:pt x="11415" y="7908"/>
                    <a:pt x="11361" y="8272"/>
                    <a:pt x="11253" y="8635"/>
                  </a:cubicBezTo>
                  <a:cubicBezTo>
                    <a:pt x="11213" y="8757"/>
                    <a:pt x="11267" y="8904"/>
                    <a:pt x="11388" y="8972"/>
                  </a:cubicBezTo>
                  <a:lnTo>
                    <a:pt x="11899" y="9268"/>
                  </a:lnTo>
                  <a:lnTo>
                    <a:pt x="11226" y="10438"/>
                  </a:lnTo>
                  <a:lnTo>
                    <a:pt x="10702" y="10142"/>
                  </a:lnTo>
                  <a:cubicBezTo>
                    <a:pt x="10661" y="10117"/>
                    <a:pt x="10615" y="10105"/>
                    <a:pt x="10568" y="10105"/>
                  </a:cubicBezTo>
                  <a:cubicBezTo>
                    <a:pt x="10490" y="10105"/>
                    <a:pt x="10410" y="10138"/>
                    <a:pt x="10352" y="10196"/>
                  </a:cubicBezTo>
                  <a:cubicBezTo>
                    <a:pt x="9827" y="10735"/>
                    <a:pt x="9180" y="11111"/>
                    <a:pt x="8454" y="11287"/>
                  </a:cubicBezTo>
                  <a:cubicBezTo>
                    <a:pt x="8319" y="11327"/>
                    <a:pt x="8225" y="11434"/>
                    <a:pt x="8225" y="11583"/>
                  </a:cubicBezTo>
                  <a:lnTo>
                    <a:pt x="8225" y="12175"/>
                  </a:lnTo>
                  <a:lnTo>
                    <a:pt x="6865" y="12175"/>
                  </a:lnTo>
                  <a:lnTo>
                    <a:pt x="6865" y="11583"/>
                  </a:lnTo>
                  <a:cubicBezTo>
                    <a:pt x="6865" y="11434"/>
                    <a:pt x="6772" y="11327"/>
                    <a:pt x="6637" y="11287"/>
                  </a:cubicBezTo>
                  <a:cubicBezTo>
                    <a:pt x="5923" y="11111"/>
                    <a:pt x="5264" y="10735"/>
                    <a:pt x="4753" y="10196"/>
                  </a:cubicBezTo>
                  <a:cubicBezTo>
                    <a:pt x="4694" y="10138"/>
                    <a:pt x="4614" y="10105"/>
                    <a:pt x="4533" y="10105"/>
                  </a:cubicBezTo>
                  <a:cubicBezTo>
                    <a:pt x="4484" y="10105"/>
                    <a:pt x="4435" y="10117"/>
                    <a:pt x="4389" y="10142"/>
                  </a:cubicBezTo>
                  <a:lnTo>
                    <a:pt x="3864" y="10438"/>
                  </a:lnTo>
                  <a:lnTo>
                    <a:pt x="3191" y="9268"/>
                  </a:lnTo>
                  <a:lnTo>
                    <a:pt x="3716" y="8972"/>
                  </a:lnTo>
                  <a:cubicBezTo>
                    <a:pt x="3824" y="8904"/>
                    <a:pt x="3877" y="8757"/>
                    <a:pt x="3850" y="8635"/>
                  </a:cubicBezTo>
                  <a:cubicBezTo>
                    <a:pt x="3743" y="8272"/>
                    <a:pt x="3689" y="7908"/>
                    <a:pt x="3689" y="7531"/>
                  </a:cubicBezTo>
                  <a:cubicBezTo>
                    <a:pt x="3689" y="7168"/>
                    <a:pt x="3743" y="6791"/>
                    <a:pt x="3850" y="6441"/>
                  </a:cubicBezTo>
                  <a:cubicBezTo>
                    <a:pt x="3877" y="6307"/>
                    <a:pt x="3824" y="6172"/>
                    <a:pt x="3716" y="6104"/>
                  </a:cubicBezTo>
                  <a:lnTo>
                    <a:pt x="3191" y="5808"/>
                  </a:lnTo>
                  <a:lnTo>
                    <a:pt x="3864" y="4624"/>
                  </a:lnTo>
                  <a:lnTo>
                    <a:pt x="4389" y="4934"/>
                  </a:lnTo>
                  <a:cubicBezTo>
                    <a:pt x="4435" y="4959"/>
                    <a:pt x="4484" y="4971"/>
                    <a:pt x="4533" y="4971"/>
                  </a:cubicBezTo>
                  <a:cubicBezTo>
                    <a:pt x="4614" y="4971"/>
                    <a:pt x="4694" y="4939"/>
                    <a:pt x="4753" y="4880"/>
                  </a:cubicBezTo>
                  <a:cubicBezTo>
                    <a:pt x="5264" y="4342"/>
                    <a:pt x="5923" y="3951"/>
                    <a:pt x="6637" y="3789"/>
                  </a:cubicBezTo>
                  <a:cubicBezTo>
                    <a:pt x="6772" y="3750"/>
                    <a:pt x="6865" y="3628"/>
                    <a:pt x="6865" y="3493"/>
                  </a:cubicBezTo>
                  <a:lnTo>
                    <a:pt x="6865" y="2901"/>
                  </a:lnTo>
                  <a:close/>
                  <a:moveTo>
                    <a:pt x="7562" y="0"/>
                  </a:moveTo>
                  <a:cubicBezTo>
                    <a:pt x="7281" y="0"/>
                    <a:pt x="6999" y="16"/>
                    <a:pt x="6718" y="48"/>
                  </a:cubicBezTo>
                  <a:cubicBezTo>
                    <a:pt x="5883" y="128"/>
                    <a:pt x="5076" y="358"/>
                    <a:pt x="4322" y="721"/>
                  </a:cubicBezTo>
                  <a:cubicBezTo>
                    <a:pt x="3541" y="1085"/>
                    <a:pt x="2828" y="1582"/>
                    <a:pt x="2222" y="2201"/>
                  </a:cubicBezTo>
                  <a:cubicBezTo>
                    <a:pt x="1051" y="3359"/>
                    <a:pt x="324" y="4839"/>
                    <a:pt x="82" y="6454"/>
                  </a:cubicBezTo>
                  <a:cubicBezTo>
                    <a:pt x="42" y="6804"/>
                    <a:pt x="15" y="7141"/>
                    <a:pt x="15" y="7491"/>
                  </a:cubicBezTo>
                  <a:cubicBezTo>
                    <a:pt x="1" y="7504"/>
                    <a:pt x="1" y="7518"/>
                    <a:pt x="1" y="7531"/>
                  </a:cubicBezTo>
                  <a:cubicBezTo>
                    <a:pt x="1" y="7558"/>
                    <a:pt x="1" y="7572"/>
                    <a:pt x="15" y="7585"/>
                  </a:cubicBezTo>
                  <a:cubicBezTo>
                    <a:pt x="15" y="8783"/>
                    <a:pt x="311" y="9981"/>
                    <a:pt x="862" y="11045"/>
                  </a:cubicBezTo>
                  <a:cubicBezTo>
                    <a:pt x="916" y="11138"/>
                    <a:pt x="1024" y="11192"/>
                    <a:pt x="1132" y="11192"/>
                  </a:cubicBezTo>
                  <a:cubicBezTo>
                    <a:pt x="1173" y="11192"/>
                    <a:pt x="1226" y="11192"/>
                    <a:pt x="1266" y="11165"/>
                  </a:cubicBezTo>
                  <a:cubicBezTo>
                    <a:pt x="1415" y="11085"/>
                    <a:pt x="1469" y="10910"/>
                    <a:pt x="1388" y="10761"/>
                  </a:cubicBezTo>
                  <a:cubicBezTo>
                    <a:pt x="1011" y="10035"/>
                    <a:pt x="755" y="9254"/>
                    <a:pt x="647" y="8473"/>
                  </a:cubicBezTo>
                  <a:lnTo>
                    <a:pt x="647" y="8473"/>
                  </a:lnTo>
                  <a:cubicBezTo>
                    <a:pt x="769" y="8595"/>
                    <a:pt x="889" y="8743"/>
                    <a:pt x="1038" y="8904"/>
                  </a:cubicBezTo>
                  <a:cubicBezTo>
                    <a:pt x="1603" y="9510"/>
                    <a:pt x="2492" y="10385"/>
                    <a:pt x="3608" y="11099"/>
                  </a:cubicBezTo>
                  <a:cubicBezTo>
                    <a:pt x="3649" y="11125"/>
                    <a:pt x="3703" y="11138"/>
                    <a:pt x="3757" y="11138"/>
                  </a:cubicBezTo>
                  <a:cubicBezTo>
                    <a:pt x="3824" y="11138"/>
                    <a:pt x="3877" y="11125"/>
                    <a:pt x="3918" y="11099"/>
                  </a:cubicBezTo>
                  <a:lnTo>
                    <a:pt x="4484" y="10761"/>
                  </a:lnTo>
                  <a:cubicBezTo>
                    <a:pt x="4995" y="11246"/>
                    <a:pt x="5614" y="11610"/>
                    <a:pt x="6273" y="11798"/>
                  </a:cubicBezTo>
                  <a:lnTo>
                    <a:pt x="6273" y="12471"/>
                  </a:lnTo>
                  <a:cubicBezTo>
                    <a:pt x="6273" y="12633"/>
                    <a:pt x="6408" y="12768"/>
                    <a:pt x="6569" y="12768"/>
                  </a:cubicBezTo>
                  <a:lnTo>
                    <a:pt x="8522" y="12768"/>
                  </a:lnTo>
                  <a:cubicBezTo>
                    <a:pt x="8683" y="12768"/>
                    <a:pt x="8818" y="12633"/>
                    <a:pt x="8818" y="12471"/>
                  </a:cubicBezTo>
                  <a:lnTo>
                    <a:pt x="8818" y="11798"/>
                  </a:lnTo>
                  <a:cubicBezTo>
                    <a:pt x="9491" y="11610"/>
                    <a:pt x="10096" y="11246"/>
                    <a:pt x="10607" y="10761"/>
                  </a:cubicBezTo>
                  <a:lnTo>
                    <a:pt x="11133" y="11072"/>
                  </a:lnTo>
                  <a:cubicBezTo>
                    <a:pt x="11187" y="11125"/>
                    <a:pt x="11267" y="11152"/>
                    <a:pt x="11334" y="11152"/>
                  </a:cubicBezTo>
                  <a:cubicBezTo>
                    <a:pt x="11388" y="11152"/>
                    <a:pt x="11442" y="11138"/>
                    <a:pt x="11496" y="11099"/>
                  </a:cubicBezTo>
                  <a:cubicBezTo>
                    <a:pt x="12599" y="10385"/>
                    <a:pt x="13502" y="9523"/>
                    <a:pt x="14053" y="8918"/>
                  </a:cubicBezTo>
                  <a:cubicBezTo>
                    <a:pt x="14201" y="8757"/>
                    <a:pt x="14336" y="8608"/>
                    <a:pt x="14444" y="8487"/>
                  </a:cubicBezTo>
                  <a:lnTo>
                    <a:pt x="14444" y="8487"/>
                  </a:lnTo>
                  <a:cubicBezTo>
                    <a:pt x="14241" y="9941"/>
                    <a:pt x="13568" y="11341"/>
                    <a:pt x="12465" y="12457"/>
                  </a:cubicBezTo>
                  <a:cubicBezTo>
                    <a:pt x="11129" y="13785"/>
                    <a:pt x="9338" y="14484"/>
                    <a:pt x="7534" y="14484"/>
                  </a:cubicBezTo>
                  <a:cubicBezTo>
                    <a:pt x="6376" y="14484"/>
                    <a:pt x="5213" y="14196"/>
                    <a:pt x="4161" y="13602"/>
                  </a:cubicBezTo>
                  <a:cubicBezTo>
                    <a:pt x="4114" y="13577"/>
                    <a:pt x="4064" y="13564"/>
                    <a:pt x="4016" y="13564"/>
                  </a:cubicBezTo>
                  <a:cubicBezTo>
                    <a:pt x="3911" y="13564"/>
                    <a:pt x="3812" y="13622"/>
                    <a:pt x="3757" y="13723"/>
                  </a:cubicBezTo>
                  <a:cubicBezTo>
                    <a:pt x="3676" y="13857"/>
                    <a:pt x="3730" y="14046"/>
                    <a:pt x="3864" y="14113"/>
                  </a:cubicBezTo>
                  <a:cubicBezTo>
                    <a:pt x="4981" y="14746"/>
                    <a:pt x="6273" y="15083"/>
                    <a:pt x="7565" y="15083"/>
                  </a:cubicBezTo>
                  <a:cubicBezTo>
                    <a:pt x="7888" y="15083"/>
                    <a:pt x="8211" y="15056"/>
                    <a:pt x="8534" y="15015"/>
                  </a:cubicBezTo>
                  <a:cubicBezTo>
                    <a:pt x="10191" y="14799"/>
                    <a:pt x="11698" y="14060"/>
                    <a:pt x="12882" y="12875"/>
                  </a:cubicBezTo>
                  <a:cubicBezTo>
                    <a:pt x="13502" y="12256"/>
                    <a:pt x="13999" y="11542"/>
                    <a:pt x="14363" y="10761"/>
                  </a:cubicBezTo>
                  <a:cubicBezTo>
                    <a:pt x="14726" y="10008"/>
                    <a:pt x="14955" y="9200"/>
                    <a:pt x="15049" y="8366"/>
                  </a:cubicBezTo>
                  <a:cubicBezTo>
                    <a:pt x="15076" y="8096"/>
                    <a:pt x="15090" y="7841"/>
                    <a:pt x="15090" y="7572"/>
                  </a:cubicBezTo>
                  <a:lnTo>
                    <a:pt x="15090" y="7531"/>
                  </a:lnTo>
                  <a:lnTo>
                    <a:pt x="15090" y="7504"/>
                  </a:lnTo>
                  <a:cubicBezTo>
                    <a:pt x="15076" y="6118"/>
                    <a:pt x="14699" y="4759"/>
                    <a:pt x="13972" y="3574"/>
                  </a:cubicBezTo>
                  <a:cubicBezTo>
                    <a:pt x="13911" y="3486"/>
                    <a:pt x="13815" y="3439"/>
                    <a:pt x="13718" y="3439"/>
                  </a:cubicBezTo>
                  <a:cubicBezTo>
                    <a:pt x="13667" y="3439"/>
                    <a:pt x="13615" y="3452"/>
                    <a:pt x="13568" y="3480"/>
                  </a:cubicBezTo>
                  <a:cubicBezTo>
                    <a:pt x="13421" y="3574"/>
                    <a:pt x="13380" y="3750"/>
                    <a:pt x="13475" y="3884"/>
                  </a:cubicBezTo>
                  <a:cubicBezTo>
                    <a:pt x="13999" y="4746"/>
                    <a:pt x="14322" y="5661"/>
                    <a:pt x="14444" y="6603"/>
                  </a:cubicBezTo>
                  <a:cubicBezTo>
                    <a:pt x="14336" y="6468"/>
                    <a:pt x="14201" y="6334"/>
                    <a:pt x="14053" y="6172"/>
                  </a:cubicBezTo>
                  <a:cubicBezTo>
                    <a:pt x="13502" y="5566"/>
                    <a:pt x="12599" y="4692"/>
                    <a:pt x="11496" y="3978"/>
                  </a:cubicBezTo>
                  <a:cubicBezTo>
                    <a:pt x="11442" y="3944"/>
                    <a:pt x="11385" y="3928"/>
                    <a:pt x="11329" y="3928"/>
                  </a:cubicBezTo>
                  <a:cubicBezTo>
                    <a:pt x="11274" y="3928"/>
                    <a:pt x="11220" y="3944"/>
                    <a:pt x="11173" y="3978"/>
                  </a:cubicBezTo>
                  <a:lnTo>
                    <a:pt x="10607" y="4301"/>
                  </a:lnTo>
                  <a:cubicBezTo>
                    <a:pt x="10096" y="3816"/>
                    <a:pt x="9491" y="3466"/>
                    <a:pt x="8818" y="3265"/>
                  </a:cubicBezTo>
                  <a:lnTo>
                    <a:pt x="8818" y="2605"/>
                  </a:lnTo>
                  <a:cubicBezTo>
                    <a:pt x="8818" y="2443"/>
                    <a:pt x="8683" y="2309"/>
                    <a:pt x="8522" y="2309"/>
                  </a:cubicBezTo>
                  <a:lnTo>
                    <a:pt x="6569" y="2309"/>
                  </a:lnTo>
                  <a:cubicBezTo>
                    <a:pt x="6408" y="2309"/>
                    <a:pt x="6273" y="2443"/>
                    <a:pt x="6273" y="2605"/>
                  </a:cubicBezTo>
                  <a:lnTo>
                    <a:pt x="6273" y="3265"/>
                  </a:lnTo>
                  <a:cubicBezTo>
                    <a:pt x="5614" y="3466"/>
                    <a:pt x="4995" y="3816"/>
                    <a:pt x="4484" y="4301"/>
                  </a:cubicBezTo>
                  <a:lnTo>
                    <a:pt x="3958" y="4005"/>
                  </a:lnTo>
                  <a:cubicBezTo>
                    <a:pt x="3904" y="3950"/>
                    <a:pt x="3830" y="3923"/>
                    <a:pt x="3757" y="3923"/>
                  </a:cubicBezTo>
                  <a:cubicBezTo>
                    <a:pt x="3705" y="3923"/>
                    <a:pt x="3653" y="3937"/>
                    <a:pt x="3608" y="3965"/>
                  </a:cubicBezTo>
                  <a:cubicBezTo>
                    <a:pt x="2492" y="4678"/>
                    <a:pt x="1589" y="5553"/>
                    <a:pt x="1038" y="6158"/>
                  </a:cubicBezTo>
                  <a:cubicBezTo>
                    <a:pt x="889" y="6320"/>
                    <a:pt x="769" y="6454"/>
                    <a:pt x="647" y="6589"/>
                  </a:cubicBezTo>
                  <a:cubicBezTo>
                    <a:pt x="849" y="5122"/>
                    <a:pt x="1522" y="3723"/>
                    <a:pt x="2626" y="2619"/>
                  </a:cubicBezTo>
                  <a:cubicBezTo>
                    <a:pt x="3979" y="1274"/>
                    <a:pt x="5751" y="575"/>
                    <a:pt x="7542" y="575"/>
                  </a:cubicBezTo>
                  <a:cubicBezTo>
                    <a:pt x="8798" y="575"/>
                    <a:pt x="10063" y="918"/>
                    <a:pt x="11199" y="1623"/>
                  </a:cubicBezTo>
                  <a:cubicBezTo>
                    <a:pt x="11245" y="1650"/>
                    <a:pt x="11295" y="1664"/>
                    <a:pt x="11346" y="1664"/>
                  </a:cubicBezTo>
                  <a:cubicBezTo>
                    <a:pt x="11444" y="1664"/>
                    <a:pt x="11541" y="1613"/>
                    <a:pt x="11603" y="1515"/>
                  </a:cubicBezTo>
                  <a:cubicBezTo>
                    <a:pt x="11684" y="1381"/>
                    <a:pt x="11644" y="1205"/>
                    <a:pt x="11510" y="1111"/>
                  </a:cubicBezTo>
                  <a:cubicBezTo>
                    <a:pt x="10323" y="383"/>
                    <a:pt x="8950" y="0"/>
                    <a:pt x="7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50"/>
          <p:cNvSpPr/>
          <p:nvPr/>
        </p:nvSpPr>
        <p:spPr>
          <a:xfrm>
            <a:off x="2636322" y="1426725"/>
            <a:ext cx="5787678" cy="142335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716575" y="2143975"/>
            <a:ext cx="7704000" cy="71794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1347750" y="1432650"/>
            <a:ext cx="625200" cy="625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txBox="1">
            <a:spLocks noGrp="1"/>
          </p:cNvSpPr>
          <p:nvPr>
            <p:ph type="title"/>
          </p:nvPr>
        </p:nvSpPr>
        <p:spPr>
          <a:xfrm>
            <a:off x="33515" y="0"/>
            <a:ext cx="2810293" cy="843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SKEWNESS </a:t>
            </a:r>
            <a:endParaRPr u="sng" dirty="0"/>
          </a:p>
        </p:txBody>
      </p:sp>
      <p:graphicFrame>
        <p:nvGraphicFramePr>
          <p:cNvPr id="1650" name="Google Shape;1650;p50"/>
          <p:cNvGraphicFramePr/>
          <p:nvPr>
            <p:extLst>
              <p:ext uri="{D42A27DB-BD31-4B8C-83A1-F6EECF244321}">
                <p14:modId xmlns:p14="http://schemas.microsoft.com/office/powerpoint/2010/main" val="3949632663"/>
              </p:ext>
            </p:extLst>
          </p:nvPr>
        </p:nvGraphicFramePr>
        <p:xfrm>
          <a:off x="720000" y="1426725"/>
          <a:ext cx="7704000" cy="1437300"/>
        </p:xfrm>
        <a:graphic>
          <a:graphicData uri="http://schemas.openxmlformats.org/drawingml/2006/table">
            <a:tbl>
              <a:tblPr>
                <a:noFill/>
                <a:tableStyleId>{56D53BBF-37DE-4037-8BD4-214200EBAC0D}</a:tableStyleId>
              </a:tblPr>
              <a:tblGrid>
                <a:gridCol w="1926000"/>
                <a:gridCol w="1926000"/>
                <a:gridCol w="1926000"/>
                <a:gridCol w="1926000"/>
              </a:tblGrid>
              <a:tr h="718650">
                <a:tc>
                  <a:txBody>
                    <a:bodyPr/>
                    <a:lstStyle/>
                    <a:p>
                      <a:pPr marL="0" lvl="0" indent="0" algn="ctr" rtl="0">
                        <a:spcBef>
                          <a:spcPts val="0"/>
                        </a:spcBef>
                        <a:spcAft>
                          <a:spcPts val="0"/>
                        </a:spcAft>
                        <a:buNone/>
                      </a:pP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AXIS</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HDFC</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ICICI</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tcPr>
                </a:tc>
              </a:tr>
              <a:tr h="718650">
                <a:tc>
                  <a:txBody>
                    <a:bodyPr/>
                    <a:lstStyle/>
                    <a:p>
                      <a:pPr marL="0" lvl="0" indent="0" algn="ctr" rtl="0">
                        <a:spcBef>
                          <a:spcPts val="0"/>
                        </a:spcBef>
                        <a:spcAft>
                          <a:spcPts val="0"/>
                        </a:spcAft>
                        <a:buNone/>
                      </a:pPr>
                      <a:r>
                        <a:rPr lang="en" sz="1600" dirty="0" smtClean="0">
                          <a:solidFill>
                            <a:schemeClr val="accent6"/>
                          </a:solidFill>
                          <a:latin typeface="Bungee"/>
                          <a:ea typeface="Bungee"/>
                          <a:cs typeface="Bungee"/>
                          <a:sym typeface="Bungee"/>
                        </a:rPr>
                        <a:t>SKEWNESS </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smtClean="0">
                          <a:solidFill>
                            <a:schemeClr val="dk1"/>
                          </a:solidFill>
                          <a:latin typeface="Inter"/>
                          <a:ea typeface="Inter"/>
                          <a:cs typeface="Inter"/>
                          <a:sym typeface="Inter"/>
                        </a:rPr>
                        <a:t>-0.8498</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IN" sz="1600" dirty="0" smtClean="0">
                          <a:solidFill>
                            <a:schemeClr val="dk1"/>
                          </a:solidFill>
                          <a:latin typeface="Inter"/>
                          <a:ea typeface="Inter"/>
                          <a:cs typeface="Inter"/>
                          <a:sym typeface="Inter"/>
                        </a:rPr>
                        <a:t>-0.0939</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smtClean="0">
                          <a:solidFill>
                            <a:schemeClr val="dk1"/>
                          </a:solidFill>
                          <a:latin typeface="Inter"/>
                          <a:ea typeface="Inter"/>
                          <a:cs typeface="Inter"/>
                          <a:sym typeface="Inter"/>
                        </a:rPr>
                        <a:t>-0.2577</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bl>
          </a:graphicData>
        </a:graphic>
      </p:graphicFrame>
      <p:grpSp>
        <p:nvGrpSpPr>
          <p:cNvPr id="1651" name="Google Shape;1651;p50"/>
          <p:cNvGrpSpPr/>
          <p:nvPr/>
        </p:nvGrpSpPr>
        <p:grpSpPr>
          <a:xfrm>
            <a:off x="1471563" y="1556625"/>
            <a:ext cx="377550" cy="377250"/>
            <a:chOff x="3253788" y="2305350"/>
            <a:chExt cx="377550" cy="377250"/>
          </a:xfrm>
        </p:grpSpPr>
        <p:sp>
          <p:nvSpPr>
            <p:cNvPr id="1652" name="Google Shape;1652;p50"/>
            <p:cNvSpPr/>
            <p:nvPr/>
          </p:nvSpPr>
          <p:spPr>
            <a:xfrm>
              <a:off x="3488288" y="2357900"/>
              <a:ext cx="17200" cy="14775"/>
            </a:xfrm>
            <a:custGeom>
              <a:avLst/>
              <a:gdLst/>
              <a:ahLst/>
              <a:cxnLst/>
              <a:rect l="l" t="t" r="r" b="b"/>
              <a:pathLst>
                <a:path w="688" h="591" extrusionOk="0">
                  <a:moveTo>
                    <a:pt x="336" y="0"/>
                  </a:moveTo>
                  <a:cubicBezTo>
                    <a:pt x="258" y="0"/>
                    <a:pt x="184" y="31"/>
                    <a:pt x="136" y="79"/>
                  </a:cubicBezTo>
                  <a:cubicBezTo>
                    <a:pt x="28" y="174"/>
                    <a:pt x="1" y="362"/>
                    <a:pt x="136" y="497"/>
                  </a:cubicBezTo>
                  <a:cubicBezTo>
                    <a:pt x="203" y="563"/>
                    <a:pt x="270" y="590"/>
                    <a:pt x="338" y="590"/>
                  </a:cubicBezTo>
                  <a:cubicBezTo>
                    <a:pt x="419" y="590"/>
                    <a:pt x="499" y="563"/>
                    <a:pt x="553" y="509"/>
                  </a:cubicBezTo>
                  <a:cubicBezTo>
                    <a:pt x="661" y="402"/>
                    <a:pt x="688" y="227"/>
                    <a:pt x="553" y="93"/>
                  </a:cubicBezTo>
                  <a:cubicBezTo>
                    <a:pt x="488" y="27"/>
                    <a:pt x="410" y="0"/>
                    <a:pt x="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0"/>
            <p:cNvSpPr/>
            <p:nvPr/>
          </p:nvSpPr>
          <p:spPr>
            <a:xfrm>
              <a:off x="3352363" y="2334850"/>
              <a:ext cx="174000" cy="165000"/>
            </a:xfrm>
            <a:custGeom>
              <a:avLst/>
              <a:gdLst/>
              <a:ahLst/>
              <a:cxnLst/>
              <a:rect l="l" t="t" r="r" b="b"/>
              <a:pathLst>
                <a:path w="6960" h="6600" extrusionOk="0">
                  <a:moveTo>
                    <a:pt x="3617" y="0"/>
                  </a:moveTo>
                  <a:cubicBezTo>
                    <a:pt x="2751" y="0"/>
                    <a:pt x="1911" y="343"/>
                    <a:pt x="1279" y="974"/>
                  </a:cubicBezTo>
                  <a:cubicBezTo>
                    <a:pt x="0" y="2253"/>
                    <a:pt x="0" y="4353"/>
                    <a:pt x="1279" y="5631"/>
                  </a:cubicBezTo>
                  <a:cubicBezTo>
                    <a:pt x="1925" y="6277"/>
                    <a:pt x="2773" y="6600"/>
                    <a:pt x="3621" y="6600"/>
                  </a:cubicBezTo>
                  <a:cubicBezTo>
                    <a:pt x="4469" y="6600"/>
                    <a:pt x="5303" y="6277"/>
                    <a:pt x="5949" y="5631"/>
                  </a:cubicBezTo>
                  <a:cubicBezTo>
                    <a:pt x="6367" y="5227"/>
                    <a:pt x="6663" y="4716"/>
                    <a:pt x="6811" y="4150"/>
                  </a:cubicBezTo>
                  <a:cubicBezTo>
                    <a:pt x="6945" y="3612"/>
                    <a:pt x="6959" y="3047"/>
                    <a:pt x="6811" y="2495"/>
                  </a:cubicBezTo>
                  <a:cubicBezTo>
                    <a:pt x="6788" y="2359"/>
                    <a:pt x="6670" y="2270"/>
                    <a:pt x="6536" y="2270"/>
                  </a:cubicBezTo>
                  <a:cubicBezTo>
                    <a:pt x="6512" y="2270"/>
                    <a:pt x="6486" y="2274"/>
                    <a:pt x="6461" y="2280"/>
                  </a:cubicBezTo>
                  <a:cubicBezTo>
                    <a:pt x="6299" y="2320"/>
                    <a:pt x="6206" y="2481"/>
                    <a:pt x="6246" y="2643"/>
                  </a:cubicBezTo>
                  <a:cubicBezTo>
                    <a:pt x="6475" y="3558"/>
                    <a:pt x="6206" y="4554"/>
                    <a:pt x="5533" y="5214"/>
                  </a:cubicBezTo>
                  <a:cubicBezTo>
                    <a:pt x="5007" y="5753"/>
                    <a:pt x="4307" y="6008"/>
                    <a:pt x="3621" y="6008"/>
                  </a:cubicBezTo>
                  <a:cubicBezTo>
                    <a:pt x="2922" y="6008"/>
                    <a:pt x="2235" y="5753"/>
                    <a:pt x="1696" y="5214"/>
                  </a:cubicBezTo>
                  <a:cubicBezTo>
                    <a:pt x="646" y="4164"/>
                    <a:pt x="646" y="2441"/>
                    <a:pt x="1696" y="1392"/>
                  </a:cubicBezTo>
                  <a:cubicBezTo>
                    <a:pt x="2219" y="869"/>
                    <a:pt x="2907" y="592"/>
                    <a:pt x="3613" y="592"/>
                  </a:cubicBezTo>
                  <a:cubicBezTo>
                    <a:pt x="3872" y="592"/>
                    <a:pt x="4132" y="629"/>
                    <a:pt x="4388" y="705"/>
                  </a:cubicBezTo>
                  <a:cubicBezTo>
                    <a:pt x="4416" y="712"/>
                    <a:pt x="4444" y="715"/>
                    <a:pt x="4471" y="715"/>
                  </a:cubicBezTo>
                  <a:cubicBezTo>
                    <a:pt x="4602" y="715"/>
                    <a:pt x="4718" y="637"/>
                    <a:pt x="4752" y="503"/>
                  </a:cubicBezTo>
                  <a:cubicBezTo>
                    <a:pt x="4806" y="355"/>
                    <a:pt x="4711" y="193"/>
                    <a:pt x="4564" y="139"/>
                  </a:cubicBezTo>
                  <a:cubicBezTo>
                    <a:pt x="4251" y="46"/>
                    <a:pt x="3932" y="0"/>
                    <a:pt x="3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3330813" y="2305350"/>
              <a:ext cx="223825" cy="377250"/>
            </a:xfrm>
            <a:custGeom>
              <a:avLst/>
              <a:gdLst/>
              <a:ahLst/>
              <a:cxnLst/>
              <a:rect l="l" t="t" r="r" b="b"/>
              <a:pathLst>
                <a:path w="8953" h="15090" extrusionOk="0">
                  <a:moveTo>
                    <a:pt x="4483" y="593"/>
                  </a:moveTo>
                  <a:cubicBezTo>
                    <a:pt x="6623" y="593"/>
                    <a:pt x="8373" y="2342"/>
                    <a:pt x="8373" y="4483"/>
                  </a:cubicBezTo>
                  <a:cubicBezTo>
                    <a:pt x="8373" y="6622"/>
                    <a:pt x="6623" y="8372"/>
                    <a:pt x="4483" y="8372"/>
                  </a:cubicBezTo>
                  <a:cubicBezTo>
                    <a:pt x="2330" y="8372"/>
                    <a:pt x="593" y="6622"/>
                    <a:pt x="593" y="4483"/>
                  </a:cubicBezTo>
                  <a:cubicBezTo>
                    <a:pt x="593" y="2342"/>
                    <a:pt x="2330" y="593"/>
                    <a:pt x="4483" y="593"/>
                  </a:cubicBezTo>
                  <a:close/>
                  <a:moveTo>
                    <a:pt x="5008" y="10405"/>
                  </a:moveTo>
                  <a:lnTo>
                    <a:pt x="5008" y="13971"/>
                  </a:lnTo>
                  <a:cubicBezTo>
                    <a:pt x="5008" y="14255"/>
                    <a:pt x="4766" y="14497"/>
                    <a:pt x="4483" y="14497"/>
                  </a:cubicBezTo>
                  <a:cubicBezTo>
                    <a:pt x="4187" y="14497"/>
                    <a:pt x="3945" y="14255"/>
                    <a:pt x="3945" y="13971"/>
                  </a:cubicBezTo>
                  <a:lnTo>
                    <a:pt x="3945" y="10405"/>
                  </a:lnTo>
                  <a:close/>
                  <a:moveTo>
                    <a:pt x="4483" y="0"/>
                  </a:moveTo>
                  <a:cubicBezTo>
                    <a:pt x="2007" y="0"/>
                    <a:pt x="1" y="2019"/>
                    <a:pt x="1" y="4483"/>
                  </a:cubicBezTo>
                  <a:cubicBezTo>
                    <a:pt x="1" y="6852"/>
                    <a:pt x="1858" y="8803"/>
                    <a:pt x="4187" y="8951"/>
                  </a:cubicBezTo>
                  <a:lnTo>
                    <a:pt x="4187" y="9813"/>
                  </a:lnTo>
                  <a:lnTo>
                    <a:pt x="3649" y="9813"/>
                  </a:lnTo>
                  <a:cubicBezTo>
                    <a:pt x="3487" y="9813"/>
                    <a:pt x="3366" y="9947"/>
                    <a:pt x="3366" y="10109"/>
                  </a:cubicBezTo>
                  <a:lnTo>
                    <a:pt x="3366" y="13971"/>
                  </a:lnTo>
                  <a:cubicBezTo>
                    <a:pt x="3366" y="14591"/>
                    <a:pt x="3864" y="15089"/>
                    <a:pt x="4483" y="15089"/>
                  </a:cubicBezTo>
                  <a:cubicBezTo>
                    <a:pt x="5103" y="15089"/>
                    <a:pt x="5600" y="14591"/>
                    <a:pt x="5600" y="13971"/>
                  </a:cubicBezTo>
                  <a:lnTo>
                    <a:pt x="5600" y="10109"/>
                  </a:lnTo>
                  <a:cubicBezTo>
                    <a:pt x="5600" y="9947"/>
                    <a:pt x="5465" y="9813"/>
                    <a:pt x="5304" y="9813"/>
                  </a:cubicBezTo>
                  <a:lnTo>
                    <a:pt x="4780" y="9813"/>
                  </a:lnTo>
                  <a:lnTo>
                    <a:pt x="4780" y="8951"/>
                  </a:lnTo>
                  <a:cubicBezTo>
                    <a:pt x="7108" y="8803"/>
                    <a:pt x="8952" y="6852"/>
                    <a:pt x="8952" y="4483"/>
                  </a:cubicBezTo>
                  <a:cubicBezTo>
                    <a:pt x="8952" y="2019"/>
                    <a:pt x="6946"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3417638" y="2370625"/>
              <a:ext cx="50500" cy="93925"/>
            </a:xfrm>
            <a:custGeom>
              <a:avLst/>
              <a:gdLst/>
              <a:ahLst/>
              <a:cxnLst/>
              <a:rect l="l" t="t" r="r" b="b"/>
              <a:pathLst>
                <a:path w="2020" h="3757" extrusionOk="0">
                  <a:moveTo>
                    <a:pt x="1010" y="0"/>
                  </a:moveTo>
                  <a:cubicBezTo>
                    <a:pt x="849" y="0"/>
                    <a:pt x="714" y="122"/>
                    <a:pt x="714" y="284"/>
                  </a:cubicBezTo>
                  <a:lnTo>
                    <a:pt x="714" y="337"/>
                  </a:lnTo>
                  <a:cubicBezTo>
                    <a:pt x="297" y="445"/>
                    <a:pt x="0" y="808"/>
                    <a:pt x="0" y="1239"/>
                  </a:cubicBezTo>
                  <a:cubicBezTo>
                    <a:pt x="0" y="1750"/>
                    <a:pt x="445" y="2181"/>
                    <a:pt x="1010" y="2181"/>
                  </a:cubicBezTo>
                  <a:cubicBezTo>
                    <a:pt x="1239" y="2181"/>
                    <a:pt x="1427" y="2342"/>
                    <a:pt x="1427" y="2531"/>
                  </a:cubicBezTo>
                  <a:cubicBezTo>
                    <a:pt x="1427" y="2733"/>
                    <a:pt x="1239" y="2895"/>
                    <a:pt x="1010" y="2895"/>
                  </a:cubicBezTo>
                  <a:cubicBezTo>
                    <a:pt x="768" y="2895"/>
                    <a:pt x="580" y="2733"/>
                    <a:pt x="580" y="2531"/>
                  </a:cubicBezTo>
                  <a:cubicBezTo>
                    <a:pt x="580" y="2369"/>
                    <a:pt x="458" y="2235"/>
                    <a:pt x="297" y="2235"/>
                  </a:cubicBezTo>
                  <a:cubicBezTo>
                    <a:pt x="122" y="2235"/>
                    <a:pt x="0" y="2369"/>
                    <a:pt x="0" y="2531"/>
                  </a:cubicBezTo>
                  <a:cubicBezTo>
                    <a:pt x="0" y="2962"/>
                    <a:pt x="297" y="3326"/>
                    <a:pt x="714" y="3433"/>
                  </a:cubicBezTo>
                  <a:lnTo>
                    <a:pt x="714" y="3460"/>
                  </a:lnTo>
                  <a:cubicBezTo>
                    <a:pt x="714" y="3622"/>
                    <a:pt x="849" y="3756"/>
                    <a:pt x="1010" y="3756"/>
                  </a:cubicBezTo>
                  <a:cubicBezTo>
                    <a:pt x="1172" y="3756"/>
                    <a:pt x="1307" y="3622"/>
                    <a:pt x="1307" y="3460"/>
                  </a:cubicBezTo>
                  <a:lnTo>
                    <a:pt x="1307" y="3433"/>
                  </a:lnTo>
                  <a:cubicBezTo>
                    <a:pt x="1710" y="3326"/>
                    <a:pt x="2019" y="2962"/>
                    <a:pt x="2019" y="2531"/>
                  </a:cubicBezTo>
                  <a:cubicBezTo>
                    <a:pt x="2019" y="2019"/>
                    <a:pt x="1562" y="1589"/>
                    <a:pt x="1010" y="1589"/>
                  </a:cubicBezTo>
                  <a:cubicBezTo>
                    <a:pt x="768" y="1589"/>
                    <a:pt x="580" y="1427"/>
                    <a:pt x="580" y="1239"/>
                  </a:cubicBezTo>
                  <a:cubicBezTo>
                    <a:pt x="580" y="1037"/>
                    <a:pt x="768" y="876"/>
                    <a:pt x="1010" y="876"/>
                  </a:cubicBezTo>
                  <a:cubicBezTo>
                    <a:pt x="1239" y="876"/>
                    <a:pt x="1427" y="1037"/>
                    <a:pt x="1427" y="1239"/>
                  </a:cubicBezTo>
                  <a:cubicBezTo>
                    <a:pt x="1427" y="1400"/>
                    <a:pt x="1562" y="1535"/>
                    <a:pt x="1723" y="1535"/>
                  </a:cubicBezTo>
                  <a:cubicBezTo>
                    <a:pt x="1885" y="1535"/>
                    <a:pt x="2019" y="1400"/>
                    <a:pt x="2019" y="1239"/>
                  </a:cubicBezTo>
                  <a:cubicBezTo>
                    <a:pt x="2019" y="808"/>
                    <a:pt x="1710" y="445"/>
                    <a:pt x="1307" y="337"/>
                  </a:cubicBezTo>
                  <a:lnTo>
                    <a:pt x="1307" y="284"/>
                  </a:lnTo>
                  <a:cubicBezTo>
                    <a:pt x="1307" y="122"/>
                    <a:pt x="1172"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3318388" y="2480675"/>
              <a:ext cx="14825" cy="14825"/>
            </a:xfrm>
            <a:custGeom>
              <a:avLst/>
              <a:gdLst/>
              <a:ahLst/>
              <a:cxnLst/>
              <a:rect l="l" t="t" r="r" b="b"/>
              <a:pathLst>
                <a:path w="593" h="593" extrusionOk="0">
                  <a:moveTo>
                    <a:pt x="296" y="0"/>
                  </a:moveTo>
                  <a:cubicBezTo>
                    <a:pt x="216" y="0"/>
                    <a:pt x="135" y="40"/>
                    <a:pt x="81" y="94"/>
                  </a:cubicBezTo>
                  <a:cubicBezTo>
                    <a:pt x="27" y="148"/>
                    <a:pt x="0" y="216"/>
                    <a:pt x="0" y="296"/>
                  </a:cubicBezTo>
                  <a:cubicBezTo>
                    <a:pt x="0" y="377"/>
                    <a:pt x="27" y="458"/>
                    <a:pt x="81" y="512"/>
                  </a:cubicBezTo>
                  <a:cubicBezTo>
                    <a:pt x="135" y="566"/>
                    <a:pt x="216" y="593"/>
                    <a:pt x="296" y="593"/>
                  </a:cubicBezTo>
                  <a:cubicBezTo>
                    <a:pt x="377" y="593"/>
                    <a:pt x="444" y="566"/>
                    <a:pt x="498" y="512"/>
                  </a:cubicBezTo>
                  <a:cubicBezTo>
                    <a:pt x="552" y="458"/>
                    <a:pt x="593" y="377"/>
                    <a:pt x="593" y="296"/>
                  </a:cubicBezTo>
                  <a:cubicBezTo>
                    <a:pt x="593" y="216"/>
                    <a:pt x="552" y="148"/>
                    <a:pt x="498" y="94"/>
                  </a:cubicBezTo>
                  <a:cubicBezTo>
                    <a:pt x="444"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3253788" y="2500850"/>
              <a:ext cx="59900" cy="58225"/>
            </a:xfrm>
            <a:custGeom>
              <a:avLst/>
              <a:gdLst/>
              <a:ahLst/>
              <a:cxnLst/>
              <a:rect l="l" t="t" r="r" b="b"/>
              <a:pathLst>
                <a:path w="2396" h="2329" extrusionOk="0">
                  <a:moveTo>
                    <a:pt x="2074" y="1"/>
                  </a:moveTo>
                  <a:cubicBezTo>
                    <a:pt x="1998" y="1"/>
                    <a:pt x="1924" y="28"/>
                    <a:pt x="1870" y="82"/>
                  </a:cubicBezTo>
                  <a:lnTo>
                    <a:pt x="121" y="1831"/>
                  </a:lnTo>
                  <a:cubicBezTo>
                    <a:pt x="0" y="1952"/>
                    <a:pt x="0" y="2127"/>
                    <a:pt x="121" y="2248"/>
                  </a:cubicBezTo>
                  <a:cubicBezTo>
                    <a:pt x="175" y="2302"/>
                    <a:pt x="255" y="2329"/>
                    <a:pt x="323" y="2329"/>
                  </a:cubicBezTo>
                  <a:cubicBezTo>
                    <a:pt x="404" y="2329"/>
                    <a:pt x="485" y="2302"/>
                    <a:pt x="538" y="2248"/>
                  </a:cubicBezTo>
                  <a:lnTo>
                    <a:pt x="2288" y="498"/>
                  </a:lnTo>
                  <a:cubicBezTo>
                    <a:pt x="2396" y="391"/>
                    <a:pt x="2396" y="202"/>
                    <a:pt x="2288" y="82"/>
                  </a:cubicBezTo>
                  <a:cubicBezTo>
                    <a:pt x="2227" y="28"/>
                    <a:pt x="2150"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0"/>
            <p:cNvSpPr/>
            <p:nvPr/>
          </p:nvSpPr>
          <p:spPr>
            <a:xfrm>
              <a:off x="3482588" y="2440625"/>
              <a:ext cx="148750" cy="128550"/>
            </a:xfrm>
            <a:custGeom>
              <a:avLst/>
              <a:gdLst/>
              <a:ahLst/>
              <a:cxnLst/>
              <a:rect l="l" t="t" r="r" b="b"/>
              <a:pathLst>
                <a:path w="5950" h="5142" extrusionOk="0">
                  <a:moveTo>
                    <a:pt x="4550" y="0"/>
                  </a:moveTo>
                  <a:cubicBezTo>
                    <a:pt x="4389" y="0"/>
                    <a:pt x="4254" y="135"/>
                    <a:pt x="4254" y="296"/>
                  </a:cubicBezTo>
                  <a:cubicBezTo>
                    <a:pt x="4254" y="458"/>
                    <a:pt x="4389" y="592"/>
                    <a:pt x="4550" y="592"/>
                  </a:cubicBezTo>
                  <a:lnTo>
                    <a:pt x="4954" y="592"/>
                  </a:lnTo>
                  <a:lnTo>
                    <a:pt x="1117" y="4429"/>
                  </a:lnTo>
                  <a:lnTo>
                    <a:pt x="525" y="3837"/>
                  </a:lnTo>
                  <a:cubicBezTo>
                    <a:pt x="471" y="3783"/>
                    <a:pt x="397" y="3756"/>
                    <a:pt x="323" y="3756"/>
                  </a:cubicBezTo>
                  <a:cubicBezTo>
                    <a:pt x="249" y="3756"/>
                    <a:pt x="175" y="3783"/>
                    <a:pt x="121" y="3837"/>
                  </a:cubicBezTo>
                  <a:cubicBezTo>
                    <a:pt x="1" y="3957"/>
                    <a:pt x="1" y="4146"/>
                    <a:pt x="121" y="4253"/>
                  </a:cubicBezTo>
                  <a:lnTo>
                    <a:pt x="902" y="5048"/>
                  </a:lnTo>
                  <a:cubicBezTo>
                    <a:pt x="970" y="5102"/>
                    <a:pt x="1037" y="5142"/>
                    <a:pt x="1117" y="5142"/>
                  </a:cubicBezTo>
                  <a:cubicBezTo>
                    <a:pt x="1185" y="5142"/>
                    <a:pt x="1266" y="5102"/>
                    <a:pt x="1320" y="5048"/>
                  </a:cubicBezTo>
                  <a:lnTo>
                    <a:pt x="5358" y="1010"/>
                  </a:lnTo>
                  <a:lnTo>
                    <a:pt x="5358" y="1400"/>
                  </a:lnTo>
                  <a:cubicBezTo>
                    <a:pt x="5358" y="1561"/>
                    <a:pt x="5492" y="1696"/>
                    <a:pt x="5654" y="1696"/>
                  </a:cubicBezTo>
                  <a:cubicBezTo>
                    <a:pt x="5815" y="1696"/>
                    <a:pt x="5950" y="1561"/>
                    <a:pt x="5950" y="1400"/>
                  </a:cubicBezTo>
                  <a:lnTo>
                    <a:pt x="5950" y="296"/>
                  </a:lnTo>
                  <a:cubicBezTo>
                    <a:pt x="5950" y="135"/>
                    <a:pt x="5815" y="0"/>
                    <a:pt x="5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0"/>
            <p:cNvSpPr/>
            <p:nvPr/>
          </p:nvSpPr>
          <p:spPr>
            <a:xfrm>
              <a:off x="3568738" y="2580950"/>
              <a:ext cx="14825" cy="22550"/>
            </a:xfrm>
            <a:custGeom>
              <a:avLst/>
              <a:gdLst/>
              <a:ahLst/>
              <a:cxnLst/>
              <a:rect l="l" t="t" r="r" b="b"/>
              <a:pathLst>
                <a:path w="593" h="902" extrusionOk="0">
                  <a:moveTo>
                    <a:pt x="296" y="0"/>
                  </a:moveTo>
                  <a:cubicBezTo>
                    <a:pt x="135" y="0"/>
                    <a:pt x="0" y="135"/>
                    <a:pt x="0" y="296"/>
                  </a:cubicBezTo>
                  <a:lnTo>
                    <a:pt x="0" y="605"/>
                  </a:lnTo>
                  <a:cubicBezTo>
                    <a:pt x="0" y="767"/>
                    <a:pt x="135" y="902"/>
                    <a:pt x="296" y="902"/>
                  </a:cubicBezTo>
                  <a:cubicBezTo>
                    <a:pt x="458" y="902"/>
                    <a:pt x="593" y="767"/>
                    <a:pt x="593" y="605"/>
                  </a:cubicBezTo>
                  <a:lnTo>
                    <a:pt x="593" y="296"/>
                  </a:lnTo>
                  <a:cubicBezTo>
                    <a:pt x="593"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3568738" y="2616600"/>
              <a:ext cx="14825" cy="22575"/>
            </a:xfrm>
            <a:custGeom>
              <a:avLst/>
              <a:gdLst/>
              <a:ahLst/>
              <a:cxnLst/>
              <a:rect l="l" t="t" r="r" b="b"/>
              <a:pathLst>
                <a:path w="593" h="903" extrusionOk="0">
                  <a:moveTo>
                    <a:pt x="296" y="1"/>
                  </a:moveTo>
                  <a:cubicBezTo>
                    <a:pt x="135" y="1"/>
                    <a:pt x="0" y="136"/>
                    <a:pt x="0" y="297"/>
                  </a:cubicBezTo>
                  <a:lnTo>
                    <a:pt x="0" y="606"/>
                  </a:lnTo>
                  <a:cubicBezTo>
                    <a:pt x="0" y="768"/>
                    <a:pt x="135" y="902"/>
                    <a:pt x="296" y="902"/>
                  </a:cubicBezTo>
                  <a:cubicBezTo>
                    <a:pt x="458" y="902"/>
                    <a:pt x="593" y="768"/>
                    <a:pt x="593" y="606"/>
                  </a:cubicBezTo>
                  <a:lnTo>
                    <a:pt x="593" y="297"/>
                  </a:lnTo>
                  <a:cubicBezTo>
                    <a:pt x="593" y="136"/>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3582863" y="2602800"/>
              <a:ext cx="22550" cy="14500"/>
            </a:xfrm>
            <a:custGeom>
              <a:avLst/>
              <a:gdLst/>
              <a:ahLst/>
              <a:cxnLst/>
              <a:rect l="l" t="t" r="r" b="b"/>
              <a:pathLst>
                <a:path w="902" h="580" extrusionOk="0">
                  <a:moveTo>
                    <a:pt x="283" y="1"/>
                  </a:moveTo>
                  <a:cubicBezTo>
                    <a:pt x="121" y="1"/>
                    <a:pt x="1" y="122"/>
                    <a:pt x="1" y="297"/>
                  </a:cubicBezTo>
                  <a:cubicBezTo>
                    <a:pt x="1" y="458"/>
                    <a:pt x="121" y="580"/>
                    <a:pt x="283" y="580"/>
                  </a:cubicBezTo>
                  <a:lnTo>
                    <a:pt x="606" y="580"/>
                  </a:lnTo>
                  <a:cubicBezTo>
                    <a:pt x="767" y="580"/>
                    <a:pt x="902" y="458"/>
                    <a:pt x="902" y="297"/>
                  </a:cubicBezTo>
                  <a:cubicBezTo>
                    <a:pt x="902" y="122"/>
                    <a:pt x="767"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3546838" y="2602800"/>
              <a:ext cx="22925" cy="14500"/>
            </a:xfrm>
            <a:custGeom>
              <a:avLst/>
              <a:gdLst/>
              <a:ahLst/>
              <a:cxnLst/>
              <a:rect l="l" t="t" r="r" b="b"/>
              <a:pathLst>
                <a:path w="917" h="580" extrusionOk="0">
                  <a:moveTo>
                    <a:pt x="297" y="1"/>
                  </a:moveTo>
                  <a:cubicBezTo>
                    <a:pt x="136" y="1"/>
                    <a:pt x="1" y="122"/>
                    <a:pt x="1" y="297"/>
                  </a:cubicBezTo>
                  <a:cubicBezTo>
                    <a:pt x="1" y="458"/>
                    <a:pt x="136" y="580"/>
                    <a:pt x="297" y="580"/>
                  </a:cubicBezTo>
                  <a:lnTo>
                    <a:pt x="620" y="580"/>
                  </a:lnTo>
                  <a:cubicBezTo>
                    <a:pt x="782" y="580"/>
                    <a:pt x="916" y="458"/>
                    <a:pt x="916" y="297"/>
                  </a:cubicBezTo>
                  <a:cubicBezTo>
                    <a:pt x="916" y="122"/>
                    <a:pt x="782" y="1"/>
                    <a:pt x="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3280338" y="2345400"/>
              <a:ext cx="14850" cy="22550"/>
            </a:xfrm>
            <a:custGeom>
              <a:avLst/>
              <a:gdLst/>
              <a:ahLst/>
              <a:cxnLst/>
              <a:rect l="l" t="t" r="r" b="b"/>
              <a:pathLst>
                <a:path w="594" h="902" extrusionOk="0">
                  <a:moveTo>
                    <a:pt x="297" y="1"/>
                  </a:moveTo>
                  <a:cubicBezTo>
                    <a:pt x="135" y="1"/>
                    <a:pt x="1" y="121"/>
                    <a:pt x="1" y="283"/>
                  </a:cubicBezTo>
                  <a:lnTo>
                    <a:pt x="1" y="606"/>
                  </a:lnTo>
                  <a:cubicBezTo>
                    <a:pt x="1" y="767"/>
                    <a:pt x="135" y="902"/>
                    <a:pt x="297" y="902"/>
                  </a:cubicBezTo>
                  <a:cubicBezTo>
                    <a:pt x="458" y="902"/>
                    <a:pt x="593" y="767"/>
                    <a:pt x="593" y="606"/>
                  </a:cubicBezTo>
                  <a:lnTo>
                    <a:pt x="593" y="283"/>
                  </a:lnTo>
                  <a:cubicBezTo>
                    <a:pt x="593" y="121"/>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3280338" y="2381075"/>
              <a:ext cx="14850" cy="22550"/>
            </a:xfrm>
            <a:custGeom>
              <a:avLst/>
              <a:gdLst/>
              <a:ahLst/>
              <a:cxnLst/>
              <a:rect l="l" t="t" r="r" b="b"/>
              <a:pathLst>
                <a:path w="594" h="902" extrusionOk="0">
                  <a:moveTo>
                    <a:pt x="297" y="0"/>
                  </a:moveTo>
                  <a:cubicBezTo>
                    <a:pt x="135" y="0"/>
                    <a:pt x="1" y="135"/>
                    <a:pt x="1" y="296"/>
                  </a:cubicBezTo>
                  <a:lnTo>
                    <a:pt x="1" y="605"/>
                  </a:lnTo>
                  <a:cubicBezTo>
                    <a:pt x="1" y="767"/>
                    <a:pt x="135" y="902"/>
                    <a:pt x="297" y="902"/>
                  </a:cubicBezTo>
                  <a:cubicBezTo>
                    <a:pt x="458" y="902"/>
                    <a:pt x="593" y="767"/>
                    <a:pt x="593" y="605"/>
                  </a:cubicBezTo>
                  <a:lnTo>
                    <a:pt x="593" y="296"/>
                  </a:lnTo>
                  <a:cubicBezTo>
                    <a:pt x="593" y="135"/>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3294488" y="2366925"/>
              <a:ext cx="22575" cy="14850"/>
            </a:xfrm>
            <a:custGeom>
              <a:avLst/>
              <a:gdLst/>
              <a:ahLst/>
              <a:cxnLst/>
              <a:rect l="l" t="t" r="r" b="b"/>
              <a:pathLst>
                <a:path w="903" h="594" extrusionOk="0">
                  <a:moveTo>
                    <a:pt x="296" y="1"/>
                  </a:moveTo>
                  <a:cubicBezTo>
                    <a:pt x="135" y="1"/>
                    <a:pt x="0" y="136"/>
                    <a:pt x="0" y="297"/>
                  </a:cubicBezTo>
                  <a:cubicBezTo>
                    <a:pt x="0" y="459"/>
                    <a:pt x="135" y="593"/>
                    <a:pt x="296" y="593"/>
                  </a:cubicBezTo>
                  <a:lnTo>
                    <a:pt x="606" y="593"/>
                  </a:lnTo>
                  <a:cubicBezTo>
                    <a:pt x="768" y="593"/>
                    <a:pt x="902" y="459"/>
                    <a:pt x="902" y="297"/>
                  </a:cubicBezTo>
                  <a:cubicBezTo>
                    <a:pt x="902" y="136"/>
                    <a:pt x="768"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3258813" y="2366925"/>
              <a:ext cx="22575" cy="14850"/>
            </a:xfrm>
            <a:custGeom>
              <a:avLst/>
              <a:gdLst/>
              <a:ahLst/>
              <a:cxnLst/>
              <a:rect l="l" t="t" r="r" b="b"/>
              <a:pathLst>
                <a:path w="903" h="594" extrusionOk="0">
                  <a:moveTo>
                    <a:pt x="297" y="1"/>
                  </a:moveTo>
                  <a:cubicBezTo>
                    <a:pt x="122" y="1"/>
                    <a:pt x="0" y="136"/>
                    <a:pt x="0" y="297"/>
                  </a:cubicBezTo>
                  <a:cubicBezTo>
                    <a:pt x="0" y="459"/>
                    <a:pt x="122" y="593"/>
                    <a:pt x="297" y="593"/>
                  </a:cubicBezTo>
                  <a:lnTo>
                    <a:pt x="607" y="593"/>
                  </a:lnTo>
                  <a:cubicBezTo>
                    <a:pt x="768" y="593"/>
                    <a:pt x="903" y="459"/>
                    <a:pt x="903" y="297"/>
                  </a:cubicBezTo>
                  <a:cubicBezTo>
                    <a:pt x="903" y="136"/>
                    <a:pt x="768" y="1"/>
                    <a:pt x="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6065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48"/>
          <p:cNvSpPr/>
          <p:nvPr/>
        </p:nvSpPr>
        <p:spPr>
          <a:xfrm>
            <a:off x="5098658" y="2007450"/>
            <a:ext cx="684300" cy="684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8"/>
          <p:cNvSpPr/>
          <p:nvPr/>
        </p:nvSpPr>
        <p:spPr>
          <a:xfrm>
            <a:off x="5098658" y="2866750"/>
            <a:ext cx="684300" cy="684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8"/>
          <p:cNvSpPr/>
          <p:nvPr/>
        </p:nvSpPr>
        <p:spPr>
          <a:xfrm>
            <a:off x="5098658" y="3726058"/>
            <a:ext cx="684300" cy="684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48"/>
          <p:cNvGrpSpPr/>
          <p:nvPr/>
        </p:nvGrpSpPr>
        <p:grpSpPr>
          <a:xfrm>
            <a:off x="5288578" y="2208155"/>
            <a:ext cx="304460" cy="272390"/>
            <a:chOff x="7010363" y="1611175"/>
            <a:chExt cx="376900" cy="337200"/>
          </a:xfrm>
        </p:grpSpPr>
        <p:sp>
          <p:nvSpPr>
            <p:cNvPr id="1470" name="Google Shape;1470;p48"/>
            <p:cNvSpPr/>
            <p:nvPr/>
          </p:nvSpPr>
          <p:spPr>
            <a:xfrm>
              <a:off x="7171538" y="1913000"/>
              <a:ext cx="54225" cy="14825"/>
            </a:xfrm>
            <a:custGeom>
              <a:avLst/>
              <a:gdLst/>
              <a:ahLst/>
              <a:cxnLst/>
              <a:rect l="l" t="t" r="r" b="b"/>
              <a:pathLst>
                <a:path w="2169" h="593" extrusionOk="0">
                  <a:moveTo>
                    <a:pt x="297" y="0"/>
                  </a:moveTo>
                  <a:cubicBezTo>
                    <a:pt x="135" y="0"/>
                    <a:pt x="1" y="135"/>
                    <a:pt x="1" y="297"/>
                  </a:cubicBezTo>
                  <a:cubicBezTo>
                    <a:pt x="1" y="458"/>
                    <a:pt x="135" y="593"/>
                    <a:pt x="297" y="593"/>
                  </a:cubicBezTo>
                  <a:lnTo>
                    <a:pt x="1872" y="593"/>
                  </a:lnTo>
                  <a:cubicBezTo>
                    <a:pt x="2033" y="593"/>
                    <a:pt x="2168" y="458"/>
                    <a:pt x="2168" y="297"/>
                  </a:cubicBezTo>
                  <a:cubicBezTo>
                    <a:pt x="2168" y="135"/>
                    <a:pt x="2033" y="0"/>
                    <a:pt x="1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8"/>
            <p:cNvSpPr/>
            <p:nvPr/>
          </p:nvSpPr>
          <p:spPr>
            <a:xfrm>
              <a:off x="7282263" y="1933525"/>
              <a:ext cx="14825" cy="14850"/>
            </a:xfrm>
            <a:custGeom>
              <a:avLst/>
              <a:gdLst/>
              <a:ahLst/>
              <a:cxnLst/>
              <a:rect l="l" t="t" r="r" b="b"/>
              <a:pathLst>
                <a:path w="593" h="594" extrusionOk="0">
                  <a:moveTo>
                    <a:pt x="296" y="1"/>
                  </a:moveTo>
                  <a:cubicBezTo>
                    <a:pt x="135" y="1"/>
                    <a:pt x="0" y="136"/>
                    <a:pt x="0" y="297"/>
                  </a:cubicBezTo>
                  <a:cubicBezTo>
                    <a:pt x="0" y="459"/>
                    <a:pt x="135" y="593"/>
                    <a:pt x="296" y="593"/>
                  </a:cubicBezTo>
                  <a:cubicBezTo>
                    <a:pt x="458" y="593"/>
                    <a:pt x="593" y="459"/>
                    <a:pt x="593" y="297"/>
                  </a:cubicBezTo>
                  <a:cubicBezTo>
                    <a:pt x="593" y="136"/>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8"/>
            <p:cNvSpPr/>
            <p:nvPr/>
          </p:nvSpPr>
          <p:spPr>
            <a:xfrm>
              <a:off x="7010363" y="1611175"/>
              <a:ext cx="376900" cy="337200"/>
            </a:xfrm>
            <a:custGeom>
              <a:avLst/>
              <a:gdLst/>
              <a:ahLst/>
              <a:cxnLst/>
              <a:rect l="l" t="t" r="r" b="b"/>
              <a:pathLst>
                <a:path w="15076" h="13488" extrusionOk="0">
                  <a:moveTo>
                    <a:pt x="3998" y="9651"/>
                  </a:moveTo>
                  <a:lnTo>
                    <a:pt x="3998" y="11253"/>
                  </a:lnTo>
                  <a:lnTo>
                    <a:pt x="2935" y="11253"/>
                  </a:lnTo>
                  <a:lnTo>
                    <a:pt x="2935" y="9651"/>
                  </a:lnTo>
                  <a:close/>
                  <a:moveTo>
                    <a:pt x="6704" y="7820"/>
                  </a:moveTo>
                  <a:lnTo>
                    <a:pt x="6704" y="11253"/>
                  </a:lnTo>
                  <a:lnTo>
                    <a:pt x="5654" y="11253"/>
                  </a:lnTo>
                  <a:lnTo>
                    <a:pt x="5654" y="7820"/>
                  </a:lnTo>
                  <a:close/>
                  <a:moveTo>
                    <a:pt x="9423" y="5411"/>
                  </a:moveTo>
                  <a:lnTo>
                    <a:pt x="9423" y="11253"/>
                  </a:lnTo>
                  <a:lnTo>
                    <a:pt x="8359" y="11253"/>
                  </a:lnTo>
                  <a:lnTo>
                    <a:pt x="8359" y="5411"/>
                  </a:lnTo>
                  <a:close/>
                  <a:moveTo>
                    <a:pt x="12128" y="579"/>
                  </a:moveTo>
                  <a:lnTo>
                    <a:pt x="12128" y="11253"/>
                  </a:lnTo>
                  <a:lnTo>
                    <a:pt x="11065" y="11253"/>
                  </a:lnTo>
                  <a:lnTo>
                    <a:pt x="11065" y="579"/>
                  </a:lnTo>
                  <a:close/>
                  <a:moveTo>
                    <a:pt x="13420" y="3298"/>
                  </a:moveTo>
                  <a:cubicBezTo>
                    <a:pt x="13649" y="3298"/>
                    <a:pt x="13837" y="3500"/>
                    <a:pt x="13837" y="3755"/>
                  </a:cubicBezTo>
                  <a:lnTo>
                    <a:pt x="13837" y="11253"/>
                  </a:lnTo>
                  <a:lnTo>
                    <a:pt x="12720" y="11253"/>
                  </a:lnTo>
                  <a:lnTo>
                    <a:pt x="12720" y="3298"/>
                  </a:lnTo>
                  <a:close/>
                  <a:moveTo>
                    <a:pt x="10769" y="1"/>
                  </a:moveTo>
                  <a:cubicBezTo>
                    <a:pt x="10607" y="1"/>
                    <a:pt x="10473" y="121"/>
                    <a:pt x="10473" y="297"/>
                  </a:cubicBezTo>
                  <a:lnTo>
                    <a:pt x="10473" y="2706"/>
                  </a:lnTo>
                  <a:lnTo>
                    <a:pt x="8884" y="2706"/>
                  </a:lnTo>
                  <a:cubicBezTo>
                    <a:pt x="8723" y="2706"/>
                    <a:pt x="8588" y="2840"/>
                    <a:pt x="8588" y="3002"/>
                  </a:cubicBezTo>
                  <a:cubicBezTo>
                    <a:pt x="8588" y="3163"/>
                    <a:pt x="8723" y="3298"/>
                    <a:pt x="8884" y="3298"/>
                  </a:cubicBezTo>
                  <a:lnTo>
                    <a:pt x="10473" y="3298"/>
                  </a:lnTo>
                  <a:lnTo>
                    <a:pt x="10473" y="11253"/>
                  </a:lnTo>
                  <a:lnTo>
                    <a:pt x="10001" y="11253"/>
                  </a:lnTo>
                  <a:lnTo>
                    <a:pt x="10001" y="5115"/>
                  </a:lnTo>
                  <a:cubicBezTo>
                    <a:pt x="10001" y="4954"/>
                    <a:pt x="9880" y="4819"/>
                    <a:pt x="9719" y="4819"/>
                  </a:cubicBezTo>
                  <a:lnTo>
                    <a:pt x="8063" y="4819"/>
                  </a:lnTo>
                  <a:cubicBezTo>
                    <a:pt x="7901" y="4819"/>
                    <a:pt x="7767" y="4954"/>
                    <a:pt x="7767" y="5115"/>
                  </a:cubicBezTo>
                  <a:lnTo>
                    <a:pt x="7767" y="11253"/>
                  </a:lnTo>
                  <a:lnTo>
                    <a:pt x="7296" y="11253"/>
                  </a:lnTo>
                  <a:lnTo>
                    <a:pt x="7296" y="7524"/>
                  </a:lnTo>
                  <a:cubicBezTo>
                    <a:pt x="7296" y="7363"/>
                    <a:pt x="7161" y="7242"/>
                    <a:pt x="7000" y="7242"/>
                  </a:cubicBezTo>
                  <a:lnTo>
                    <a:pt x="5358" y="7242"/>
                  </a:lnTo>
                  <a:cubicBezTo>
                    <a:pt x="5196" y="7242"/>
                    <a:pt x="5062" y="7363"/>
                    <a:pt x="5062" y="7524"/>
                  </a:cubicBezTo>
                  <a:lnTo>
                    <a:pt x="5062" y="11253"/>
                  </a:lnTo>
                  <a:lnTo>
                    <a:pt x="4590" y="11253"/>
                  </a:lnTo>
                  <a:lnTo>
                    <a:pt x="4590" y="9355"/>
                  </a:lnTo>
                  <a:cubicBezTo>
                    <a:pt x="4590" y="9193"/>
                    <a:pt x="4456" y="9058"/>
                    <a:pt x="4294" y="9058"/>
                  </a:cubicBezTo>
                  <a:lnTo>
                    <a:pt x="2639" y="9058"/>
                  </a:lnTo>
                  <a:cubicBezTo>
                    <a:pt x="2477" y="9058"/>
                    <a:pt x="2356" y="9193"/>
                    <a:pt x="2356" y="9355"/>
                  </a:cubicBezTo>
                  <a:lnTo>
                    <a:pt x="2356" y="11253"/>
                  </a:lnTo>
                  <a:lnTo>
                    <a:pt x="1239" y="11253"/>
                  </a:lnTo>
                  <a:lnTo>
                    <a:pt x="1239" y="8211"/>
                  </a:lnTo>
                  <a:cubicBezTo>
                    <a:pt x="1239" y="8050"/>
                    <a:pt x="1105" y="7915"/>
                    <a:pt x="943" y="7915"/>
                  </a:cubicBezTo>
                  <a:cubicBezTo>
                    <a:pt x="782" y="7915"/>
                    <a:pt x="647" y="8050"/>
                    <a:pt x="647" y="8211"/>
                  </a:cubicBezTo>
                  <a:lnTo>
                    <a:pt x="647" y="11253"/>
                  </a:lnTo>
                  <a:lnTo>
                    <a:pt x="297" y="11253"/>
                  </a:lnTo>
                  <a:cubicBezTo>
                    <a:pt x="122" y="11253"/>
                    <a:pt x="1" y="11373"/>
                    <a:pt x="1" y="11549"/>
                  </a:cubicBezTo>
                  <a:lnTo>
                    <a:pt x="1" y="12046"/>
                  </a:lnTo>
                  <a:cubicBezTo>
                    <a:pt x="1" y="12841"/>
                    <a:pt x="647" y="13487"/>
                    <a:pt x="1441" y="13487"/>
                  </a:cubicBezTo>
                  <a:lnTo>
                    <a:pt x="9893" y="13487"/>
                  </a:lnTo>
                  <a:cubicBezTo>
                    <a:pt x="10055" y="13487"/>
                    <a:pt x="10189" y="13353"/>
                    <a:pt x="10189" y="13191"/>
                  </a:cubicBezTo>
                  <a:cubicBezTo>
                    <a:pt x="10189" y="13030"/>
                    <a:pt x="10055" y="12895"/>
                    <a:pt x="9893" y="12895"/>
                  </a:cubicBezTo>
                  <a:lnTo>
                    <a:pt x="1441" y="12895"/>
                  </a:lnTo>
                  <a:cubicBezTo>
                    <a:pt x="970" y="12895"/>
                    <a:pt x="579" y="12518"/>
                    <a:pt x="579" y="12046"/>
                  </a:cubicBezTo>
                  <a:lnTo>
                    <a:pt x="579" y="11831"/>
                  </a:lnTo>
                  <a:lnTo>
                    <a:pt x="14484" y="11831"/>
                  </a:lnTo>
                  <a:lnTo>
                    <a:pt x="14484" y="12046"/>
                  </a:lnTo>
                  <a:cubicBezTo>
                    <a:pt x="14484" y="12518"/>
                    <a:pt x="14107" y="12895"/>
                    <a:pt x="13635" y="12895"/>
                  </a:cubicBezTo>
                  <a:lnTo>
                    <a:pt x="12438" y="12895"/>
                  </a:lnTo>
                  <a:cubicBezTo>
                    <a:pt x="12276" y="12895"/>
                    <a:pt x="12142" y="13030"/>
                    <a:pt x="12142" y="13191"/>
                  </a:cubicBezTo>
                  <a:cubicBezTo>
                    <a:pt x="12142" y="13353"/>
                    <a:pt x="12276" y="13487"/>
                    <a:pt x="12438" y="13487"/>
                  </a:cubicBezTo>
                  <a:lnTo>
                    <a:pt x="13635" y="13487"/>
                  </a:lnTo>
                  <a:cubicBezTo>
                    <a:pt x="14430" y="13487"/>
                    <a:pt x="15076" y="12841"/>
                    <a:pt x="15076" y="12046"/>
                  </a:cubicBezTo>
                  <a:lnTo>
                    <a:pt x="15076" y="11549"/>
                  </a:lnTo>
                  <a:cubicBezTo>
                    <a:pt x="15076" y="11373"/>
                    <a:pt x="14941" y="11253"/>
                    <a:pt x="14780" y="11253"/>
                  </a:cubicBezTo>
                  <a:lnTo>
                    <a:pt x="14430" y="11253"/>
                  </a:lnTo>
                  <a:lnTo>
                    <a:pt x="14430" y="3755"/>
                  </a:lnTo>
                  <a:cubicBezTo>
                    <a:pt x="14430" y="3177"/>
                    <a:pt x="13972" y="2706"/>
                    <a:pt x="13420" y="2706"/>
                  </a:cubicBezTo>
                  <a:lnTo>
                    <a:pt x="12720" y="2706"/>
                  </a:lnTo>
                  <a:lnTo>
                    <a:pt x="12720" y="297"/>
                  </a:lnTo>
                  <a:cubicBezTo>
                    <a:pt x="12720" y="121"/>
                    <a:pt x="12585" y="1"/>
                    <a:pt x="12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8"/>
            <p:cNvSpPr/>
            <p:nvPr/>
          </p:nvSpPr>
          <p:spPr>
            <a:xfrm>
              <a:off x="7026513" y="1611175"/>
              <a:ext cx="179725" cy="153125"/>
            </a:xfrm>
            <a:custGeom>
              <a:avLst/>
              <a:gdLst/>
              <a:ahLst/>
              <a:cxnLst/>
              <a:rect l="l" t="t" r="r" b="b"/>
              <a:pathLst>
                <a:path w="7189" h="6125" extrusionOk="0">
                  <a:moveTo>
                    <a:pt x="4416" y="579"/>
                  </a:moveTo>
                  <a:cubicBezTo>
                    <a:pt x="5613" y="579"/>
                    <a:pt x="6596" y="1562"/>
                    <a:pt x="6596" y="2759"/>
                  </a:cubicBezTo>
                  <a:cubicBezTo>
                    <a:pt x="6596" y="3971"/>
                    <a:pt x="5613" y="4940"/>
                    <a:pt x="4416" y="4940"/>
                  </a:cubicBezTo>
                  <a:cubicBezTo>
                    <a:pt x="3217" y="4940"/>
                    <a:pt x="2235" y="3971"/>
                    <a:pt x="2235" y="2759"/>
                  </a:cubicBezTo>
                  <a:cubicBezTo>
                    <a:pt x="2235" y="1562"/>
                    <a:pt x="3217" y="579"/>
                    <a:pt x="4416" y="579"/>
                  </a:cubicBezTo>
                  <a:close/>
                  <a:moveTo>
                    <a:pt x="4416" y="1"/>
                  </a:moveTo>
                  <a:cubicBezTo>
                    <a:pt x="2908" y="1"/>
                    <a:pt x="1670" y="1212"/>
                    <a:pt x="1643" y="2706"/>
                  </a:cubicBezTo>
                  <a:lnTo>
                    <a:pt x="1010" y="2706"/>
                  </a:lnTo>
                  <a:cubicBezTo>
                    <a:pt x="459" y="2706"/>
                    <a:pt x="1" y="3177"/>
                    <a:pt x="1" y="3755"/>
                  </a:cubicBezTo>
                  <a:lnTo>
                    <a:pt x="1" y="5828"/>
                  </a:lnTo>
                  <a:cubicBezTo>
                    <a:pt x="1" y="5990"/>
                    <a:pt x="136" y="6124"/>
                    <a:pt x="297" y="6124"/>
                  </a:cubicBezTo>
                  <a:cubicBezTo>
                    <a:pt x="459" y="6124"/>
                    <a:pt x="593" y="5990"/>
                    <a:pt x="593" y="5828"/>
                  </a:cubicBezTo>
                  <a:lnTo>
                    <a:pt x="593" y="3755"/>
                  </a:lnTo>
                  <a:cubicBezTo>
                    <a:pt x="593" y="3500"/>
                    <a:pt x="782" y="3298"/>
                    <a:pt x="1010" y="3298"/>
                  </a:cubicBezTo>
                  <a:lnTo>
                    <a:pt x="1697" y="3298"/>
                  </a:lnTo>
                  <a:cubicBezTo>
                    <a:pt x="1939" y="4563"/>
                    <a:pt x="3070" y="5532"/>
                    <a:pt x="4416" y="5532"/>
                  </a:cubicBezTo>
                  <a:cubicBezTo>
                    <a:pt x="5936" y="5532"/>
                    <a:pt x="7188" y="4294"/>
                    <a:pt x="7188" y="2759"/>
                  </a:cubicBezTo>
                  <a:cubicBezTo>
                    <a:pt x="7188" y="1239"/>
                    <a:pt x="5936" y="1"/>
                    <a:pt x="4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8"/>
            <p:cNvSpPr/>
            <p:nvPr/>
          </p:nvSpPr>
          <p:spPr>
            <a:xfrm>
              <a:off x="7026513" y="1778400"/>
              <a:ext cx="14850" cy="14825"/>
            </a:xfrm>
            <a:custGeom>
              <a:avLst/>
              <a:gdLst/>
              <a:ahLst/>
              <a:cxnLst/>
              <a:rect l="l" t="t" r="r" b="b"/>
              <a:pathLst>
                <a:path w="594" h="593" extrusionOk="0">
                  <a:moveTo>
                    <a:pt x="297" y="1"/>
                  </a:moveTo>
                  <a:cubicBezTo>
                    <a:pt x="216" y="1"/>
                    <a:pt x="136" y="41"/>
                    <a:pt x="82" y="95"/>
                  </a:cubicBezTo>
                  <a:cubicBezTo>
                    <a:pt x="28" y="149"/>
                    <a:pt x="1" y="216"/>
                    <a:pt x="1" y="297"/>
                  </a:cubicBezTo>
                  <a:cubicBezTo>
                    <a:pt x="1" y="377"/>
                    <a:pt x="28" y="445"/>
                    <a:pt x="82" y="512"/>
                  </a:cubicBezTo>
                  <a:cubicBezTo>
                    <a:pt x="136" y="566"/>
                    <a:pt x="216" y="593"/>
                    <a:pt x="297" y="593"/>
                  </a:cubicBezTo>
                  <a:cubicBezTo>
                    <a:pt x="364" y="593"/>
                    <a:pt x="445" y="566"/>
                    <a:pt x="498" y="512"/>
                  </a:cubicBezTo>
                  <a:cubicBezTo>
                    <a:pt x="552" y="445"/>
                    <a:pt x="593" y="377"/>
                    <a:pt x="593" y="297"/>
                  </a:cubicBezTo>
                  <a:cubicBezTo>
                    <a:pt x="593" y="216"/>
                    <a:pt x="552" y="149"/>
                    <a:pt x="498" y="95"/>
                  </a:cubicBezTo>
                  <a:cubicBezTo>
                    <a:pt x="445" y="41"/>
                    <a:pt x="364"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8"/>
            <p:cNvSpPr/>
            <p:nvPr/>
          </p:nvSpPr>
          <p:spPr>
            <a:xfrm>
              <a:off x="7114688" y="1640800"/>
              <a:ext cx="44100" cy="79425"/>
            </a:xfrm>
            <a:custGeom>
              <a:avLst/>
              <a:gdLst/>
              <a:ahLst/>
              <a:cxnLst/>
              <a:rect l="l" t="t" r="r" b="b"/>
              <a:pathLst>
                <a:path w="1764" h="3177" extrusionOk="0">
                  <a:moveTo>
                    <a:pt x="889" y="0"/>
                  </a:moveTo>
                  <a:cubicBezTo>
                    <a:pt x="727" y="0"/>
                    <a:pt x="593" y="121"/>
                    <a:pt x="593" y="282"/>
                  </a:cubicBezTo>
                  <a:cubicBezTo>
                    <a:pt x="256" y="404"/>
                    <a:pt x="0" y="713"/>
                    <a:pt x="0" y="1063"/>
                  </a:cubicBezTo>
                  <a:cubicBezTo>
                    <a:pt x="0" y="1521"/>
                    <a:pt x="404" y="1897"/>
                    <a:pt x="889" y="1897"/>
                  </a:cubicBezTo>
                  <a:cubicBezTo>
                    <a:pt x="1050" y="1897"/>
                    <a:pt x="1185" y="2005"/>
                    <a:pt x="1185" y="2127"/>
                  </a:cubicBezTo>
                  <a:cubicBezTo>
                    <a:pt x="1185" y="2261"/>
                    <a:pt x="1050" y="2369"/>
                    <a:pt x="889" y="2369"/>
                  </a:cubicBezTo>
                  <a:cubicBezTo>
                    <a:pt x="727" y="2369"/>
                    <a:pt x="593" y="2261"/>
                    <a:pt x="593" y="2127"/>
                  </a:cubicBezTo>
                  <a:cubicBezTo>
                    <a:pt x="593" y="1965"/>
                    <a:pt x="458" y="1844"/>
                    <a:pt x="297" y="1844"/>
                  </a:cubicBezTo>
                  <a:cubicBezTo>
                    <a:pt x="135" y="1844"/>
                    <a:pt x="0" y="1965"/>
                    <a:pt x="0" y="2127"/>
                  </a:cubicBezTo>
                  <a:cubicBezTo>
                    <a:pt x="0" y="2490"/>
                    <a:pt x="256" y="2800"/>
                    <a:pt x="593" y="2907"/>
                  </a:cubicBezTo>
                  <a:cubicBezTo>
                    <a:pt x="606" y="3069"/>
                    <a:pt x="727" y="3177"/>
                    <a:pt x="889" y="3177"/>
                  </a:cubicBezTo>
                  <a:cubicBezTo>
                    <a:pt x="1036" y="3177"/>
                    <a:pt x="1171" y="3069"/>
                    <a:pt x="1185" y="2907"/>
                  </a:cubicBezTo>
                  <a:cubicBezTo>
                    <a:pt x="1521" y="2800"/>
                    <a:pt x="1763" y="2490"/>
                    <a:pt x="1763" y="2127"/>
                  </a:cubicBezTo>
                  <a:cubicBezTo>
                    <a:pt x="1763" y="1682"/>
                    <a:pt x="1373" y="1305"/>
                    <a:pt x="889" y="1305"/>
                  </a:cubicBezTo>
                  <a:cubicBezTo>
                    <a:pt x="727" y="1305"/>
                    <a:pt x="593" y="1197"/>
                    <a:pt x="593" y="1063"/>
                  </a:cubicBezTo>
                  <a:cubicBezTo>
                    <a:pt x="593" y="928"/>
                    <a:pt x="727" y="835"/>
                    <a:pt x="889" y="835"/>
                  </a:cubicBezTo>
                  <a:cubicBezTo>
                    <a:pt x="1050" y="835"/>
                    <a:pt x="1185" y="928"/>
                    <a:pt x="1185" y="1063"/>
                  </a:cubicBezTo>
                  <a:cubicBezTo>
                    <a:pt x="1185" y="1224"/>
                    <a:pt x="1305" y="1359"/>
                    <a:pt x="1467" y="1359"/>
                  </a:cubicBezTo>
                  <a:cubicBezTo>
                    <a:pt x="1642" y="1359"/>
                    <a:pt x="1763" y="1224"/>
                    <a:pt x="1763" y="1063"/>
                  </a:cubicBezTo>
                  <a:cubicBezTo>
                    <a:pt x="1763" y="713"/>
                    <a:pt x="1521" y="404"/>
                    <a:pt x="1185" y="282"/>
                  </a:cubicBezTo>
                  <a:cubicBezTo>
                    <a:pt x="1171" y="121"/>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8"/>
          <p:cNvGrpSpPr/>
          <p:nvPr/>
        </p:nvGrpSpPr>
        <p:grpSpPr>
          <a:xfrm>
            <a:off x="5288447" y="3056559"/>
            <a:ext cx="304722" cy="304682"/>
            <a:chOff x="7761413" y="1591025"/>
            <a:chExt cx="377225" cy="377175"/>
          </a:xfrm>
        </p:grpSpPr>
        <p:sp>
          <p:nvSpPr>
            <p:cNvPr id="1477" name="Google Shape;1477;p48"/>
            <p:cNvSpPr/>
            <p:nvPr/>
          </p:nvSpPr>
          <p:spPr>
            <a:xfrm>
              <a:off x="7761413" y="1829900"/>
              <a:ext cx="112075" cy="138300"/>
            </a:xfrm>
            <a:custGeom>
              <a:avLst/>
              <a:gdLst/>
              <a:ahLst/>
              <a:cxnLst/>
              <a:rect l="l" t="t" r="r" b="b"/>
              <a:pathLst>
                <a:path w="4483" h="5532" extrusionOk="0">
                  <a:moveTo>
                    <a:pt x="3352" y="579"/>
                  </a:moveTo>
                  <a:cubicBezTo>
                    <a:pt x="3648" y="579"/>
                    <a:pt x="3890" y="821"/>
                    <a:pt x="3890" y="1117"/>
                  </a:cubicBezTo>
                  <a:cubicBezTo>
                    <a:pt x="3890" y="1413"/>
                    <a:pt x="3648" y="1642"/>
                    <a:pt x="3352" y="1642"/>
                  </a:cubicBezTo>
                  <a:lnTo>
                    <a:pt x="1118" y="1642"/>
                  </a:lnTo>
                  <a:cubicBezTo>
                    <a:pt x="821" y="1642"/>
                    <a:pt x="593" y="1413"/>
                    <a:pt x="593" y="1117"/>
                  </a:cubicBezTo>
                  <a:cubicBezTo>
                    <a:pt x="593" y="821"/>
                    <a:pt x="821" y="579"/>
                    <a:pt x="1118" y="579"/>
                  </a:cubicBezTo>
                  <a:close/>
                  <a:moveTo>
                    <a:pt x="3352" y="2235"/>
                  </a:moveTo>
                  <a:cubicBezTo>
                    <a:pt x="3648" y="2235"/>
                    <a:pt x="3890" y="2477"/>
                    <a:pt x="3890" y="2759"/>
                  </a:cubicBezTo>
                  <a:cubicBezTo>
                    <a:pt x="3890" y="3055"/>
                    <a:pt x="3648" y="3297"/>
                    <a:pt x="3352" y="3297"/>
                  </a:cubicBezTo>
                  <a:lnTo>
                    <a:pt x="1118" y="3297"/>
                  </a:lnTo>
                  <a:cubicBezTo>
                    <a:pt x="821" y="3297"/>
                    <a:pt x="593" y="3055"/>
                    <a:pt x="593" y="2759"/>
                  </a:cubicBezTo>
                  <a:cubicBezTo>
                    <a:pt x="593" y="2477"/>
                    <a:pt x="821" y="2235"/>
                    <a:pt x="1118" y="2235"/>
                  </a:cubicBezTo>
                  <a:close/>
                  <a:moveTo>
                    <a:pt x="3352" y="3890"/>
                  </a:moveTo>
                  <a:cubicBezTo>
                    <a:pt x="3648" y="3890"/>
                    <a:pt x="3890" y="4119"/>
                    <a:pt x="3890" y="4415"/>
                  </a:cubicBezTo>
                  <a:cubicBezTo>
                    <a:pt x="3890" y="4711"/>
                    <a:pt x="3648" y="4940"/>
                    <a:pt x="3352" y="4940"/>
                  </a:cubicBezTo>
                  <a:lnTo>
                    <a:pt x="1118" y="4940"/>
                  </a:lnTo>
                  <a:cubicBezTo>
                    <a:pt x="821" y="4940"/>
                    <a:pt x="593" y="4711"/>
                    <a:pt x="593" y="4415"/>
                  </a:cubicBezTo>
                  <a:cubicBezTo>
                    <a:pt x="593" y="4119"/>
                    <a:pt x="821" y="3890"/>
                    <a:pt x="1118" y="3890"/>
                  </a:cubicBezTo>
                  <a:close/>
                  <a:moveTo>
                    <a:pt x="1118" y="0"/>
                  </a:moveTo>
                  <a:cubicBezTo>
                    <a:pt x="498" y="0"/>
                    <a:pt x="1" y="498"/>
                    <a:pt x="1" y="1117"/>
                  </a:cubicBezTo>
                  <a:cubicBezTo>
                    <a:pt x="1" y="1440"/>
                    <a:pt x="136" y="1736"/>
                    <a:pt x="364" y="1939"/>
                  </a:cubicBezTo>
                  <a:cubicBezTo>
                    <a:pt x="136" y="2140"/>
                    <a:pt x="1" y="2436"/>
                    <a:pt x="1" y="2759"/>
                  </a:cubicBezTo>
                  <a:cubicBezTo>
                    <a:pt x="1" y="3096"/>
                    <a:pt x="136" y="3378"/>
                    <a:pt x="364" y="3594"/>
                  </a:cubicBezTo>
                  <a:cubicBezTo>
                    <a:pt x="136" y="3796"/>
                    <a:pt x="1" y="4092"/>
                    <a:pt x="1" y="4415"/>
                  </a:cubicBezTo>
                  <a:cubicBezTo>
                    <a:pt x="1" y="5034"/>
                    <a:pt x="498" y="5532"/>
                    <a:pt x="1118" y="5532"/>
                  </a:cubicBezTo>
                  <a:lnTo>
                    <a:pt x="3352" y="5532"/>
                  </a:lnTo>
                  <a:cubicBezTo>
                    <a:pt x="3971" y="5532"/>
                    <a:pt x="4482" y="5034"/>
                    <a:pt x="4482" y="4415"/>
                  </a:cubicBezTo>
                  <a:cubicBezTo>
                    <a:pt x="4482" y="4092"/>
                    <a:pt x="4335" y="3796"/>
                    <a:pt x="4120" y="3594"/>
                  </a:cubicBezTo>
                  <a:cubicBezTo>
                    <a:pt x="4335" y="3378"/>
                    <a:pt x="4482" y="3096"/>
                    <a:pt x="4482" y="2759"/>
                  </a:cubicBezTo>
                  <a:cubicBezTo>
                    <a:pt x="4482" y="2436"/>
                    <a:pt x="4335" y="2140"/>
                    <a:pt x="4120" y="1939"/>
                  </a:cubicBezTo>
                  <a:cubicBezTo>
                    <a:pt x="4335" y="1736"/>
                    <a:pt x="4482" y="1440"/>
                    <a:pt x="4482" y="1117"/>
                  </a:cubicBezTo>
                  <a:cubicBezTo>
                    <a:pt x="4482" y="498"/>
                    <a:pt x="3971" y="0"/>
                    <a:pt x="3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8"/>
            <p:cNvSpPr/>
            <p:nvPr/>
          </p:nvSpPr>
          <p:spPr>
            <a:xfrm>
              <a:off x="7838138" y="1591025"/>
              <a:ext cx="300500" cy="377175"/>
            </a:xfrm>
            <a:custGeom>
              <a:avLst/>
              <a:gdLst/>
              <a:ahLst/>
              <a:cxnLst/>
              <a:rect l="l" t="t" r="r" b="b"/>
              <a:pathLst>
                <a:path w="12020" h="15087" extrusionOk="0">
                  <a:moveTo>
                    <a:pt x="1198" y="591"/>
                  </a:moveTo>
                  <a:cubicBezTo>
                    <a:pt x="1697" y="591"/>
                    <a:pt x="2786" y="658"/>
                    <a:pt x="3446" y="1318"/>
                  </a:cubicBezTo>
                  <a:cubicBezTo>
                    <a:pt x="3958" y="1816"/>
                    <a:pt x="4119" y="2556"/>
                    <a:pt x="4159" y="3108"/>
                  </a:cubicBezTo>
                  <a:lnTo>
                    <a:pt x="3244" y="2192"/>
                  </a:lnTo>
                  <a:cubicBezTo>
                    <a:pt x="3190" y="2139"/>
                    <a:pt x="3116" y="2112"/>
                    <a:pt x="3040" y="2112"/>
                  </a:cubicBezTo>
                  <a:cubicBezTo>
                    <a:pt x="2965" y="2112"/>
                    <a:pt x="2888" y="2139"/>
                    <a:pt x="2827" y="2192"/>
                  </a:cubicBezTo>
                  <a:cubicBezTo>
                    <a:pt x="2720" y="2314"/>
                    <a:pt x="2720" y="2503"/>
                    <a:pt x="2827" y="2610"/>
                  </a:cubicBezTo>
                  <a:lnTo>
                    <a:pt x="3782" y="3565"/>
                  </a:lnTo>
                  <a:cubicBezTo>
                    <a:pt x="3217" y="3538"/>
                    <a:pt x="2423" y="3404"/>
                    <a:pt x="1898" y="2879"/>
                  </a:cubicBezTo>
                  <a:cubicBezTo>
                    <a:pt x="1225" y="2233"/>
                    <a:pt x="1185" y="1103"/>
                    <a:pt x="1198" y="591"/>
                  </a:cubicBezTo>
                  <a:close/>
                  <a:moveTo>
                    <a:pt x="7739" y="591"/>
                  </a:moveTo>
                  <a:cubicBezTo>
                    <a:pt x="7753" y="1103"/>
                    <a:pt x="7713" y="2233"/>
                    <a:pt x="7054" y="2879"/>
                  </a:cubicBezTo>
                  <a:cubicBezTo>
                    <a:pt x="6528" y="3391"/>
                    <a:pt x="5735" y="3538"/>
                    <a:pt x="5169" y="3565"/>
                  </a:cubicBezTo>
                  <a:lnTo>
                    <a:pt x="6138" y="2596"/>
                  </a:lnTo>
                  <a:cubicBezTo>
                    <a:pt x="6246" y="2489"/>
                    <a:pt x="6246" y="2300"/>
                    <a:pt x="6138" y="2180"/>
                  </a:cubicBezTo>
                  <a:cubicBezTo>
                    <a:pt x="6077" y="2126"/>
                    <a:pt x="6000" y="2099"/>
                    <a:pt x="5924" y="2099"/>
                  </a:cubicBezTo>
                  <a:cubicBezTo>
                    <a:pt x="5848" y="2099"/>
                    <a:pt x="5774" y="2126"/>
                    <a:pt x="5721" y="2180"/>
                  </a:cubicBezTo>
                  <a:lnTo>
                    <a:pt x="4778" y="3122"/>
                  </a:lnTo>
                  <a:cubicBezTo>
                    <a:pt x="4832" y="2569"/>
                    <a:pt x="4994" y="1816"/>
                    <a:pt x="5492" y="1318"/>
                  </a:cubicBezTo>
                  <a:cubicBezTo>
                    <a:pt x="6151" y="685"/>
                    <a:pt x="7201" y="591"/>
                    <a:pt x="7713" y="591"/>
                  </a:cubicBezTo>
                  <a:close/>
                  <a:moveTo>
                    <a:pt x="11427" y="9663"/>
                  </a:moveTo>
                  <a:lnTo>
                    <a:pt x="11427" y="11668"/>
                  </a:lnTo>
                  <a:lnTo>
                    <a:pt x="7592" y="11668"/>
                  </a:lnTo>
                  <a:cubicBezTo>
                    <a:pt x="7040" y="11668"/>
                    <a:pt x="6596" y="11224"/>
                    <a:pt x="6596" y="10672"/>
                  </a:cubicBezTo>
                  <a:cubicBezTo>
                    <a:pt x="6596" y="10121"/>
                    <a:pt x="7040" y="9663"/>
                    <a:pt x="7592" y="9663"/>
                  </a:cubicBezTo>
                  <a:close/>
                  <a:moveTo>
                    <a:pt x="1237" y="1"/>
                  </a:moveTo>
                  <a:cubicBezTo>
                    <a:pt x="1070" y="1"/>
                    <a:pt x="955" y="9"/>
                    <a:pt x="916" y="12"/>
                  </a:cubicBezTo>
                  <a:cubicBezTo>
                    <a:pt x="835" y="26"/>
                    <a:pt x="767" y="53"/>
                    <a:pt x="714" y="107"/>
                  </a:cubicBezTo>
                  <a:cubicBezTo>
                    <a:pt x="660" y="161"/>
                    <a:pt x="633" y="227"/>
                    <a:pt x="633" y="295"/>
                  </a:cubicBezTo>
                  <a:cubicBezTo>
                    <a:pt x="606" y="550"/>
                    <a:pt x="458" y="2300"/>
                    <a:pt x="1481" y="3310"/>
                  </a:cubicBezTo>
                  <a:cubicBezTo>
                    <a:pt x="2235" y="4050"/>
                    <a:pt x="3379" y="4158"/>
                    <a:pt x="4025" y="4158"/>
                  </a:cubicBezTo>
                  <a:lnTo>
                    <a:pt x="4173" y="4158"/>
                  </a:lnTo>
                  <a:lnTo>
                    <a:pt x="4173" y="6257"/>
                  </a:lnTo>
                  <a:lnTo>
                    <a:pt x="1467" y="6257"/>
                  </a:lnTo>
                  <a:cubicBezTo>
                    <a:pt x="660" y="6257"/>
                    <a:pt x="1" y="6917"/>
                    <a:pt x="1" y="7725"/>
                  </a:cubicBezTo>
                  <a:lnTo>
                    <a:pt x="1" y="8734"/>
                  </a:lnTo>
                  <a:cubicBezTo>
                    <a:pt x="1" y="8895"/>
                    <a:pt x="121" y="9030"/>
                    <a:pt x="283" y="9030"/>
                  </a:cubicBezTo>
                  <a:cubicBezTo>
                    <a:pt x="458" y="9030"/>
                    <a:pt x="579" y="8895"/>
                    <a:pt x="579" y="8734"/>
                  </a:cubicBezTo>
                  <a:lnTo>
                    <a:pt x="579" y="7725"/>
                  </a:lnTo>
                  <a:cubicBezTo>
                    <a:pt x="579" y="7240"/>
                    <a:pt x="983" y="6837"/>
                    <a:pt x="1467" y="6837"/>
                  </a:cubicBezTo>
                  <a:lnTo>
                    <a:pt x="10539" y="6837"/>
                  </a:lnTo>
                  <a:cubicBezTo>
                    <a:pt x="11024" y="6837"/>
                    <a:pt x="11427" y="7240"/>
                    <a:pt x="11427" y="7725"/>
                  </a:cubicBezTo>
                  <a:lnTo>
                    <a:pt x="11427" y="9084"/>
                  </a:lnTo>
                  <a:lnTo>
                    <a:pt x="7592" y="9084"/>
                  </a:lnTo>
                  <a:cubicBezTo>
                    <a:pt x="6717" y="9084"/>
                    <a:pt x="6004" y="9798"/>
                    <a:pt x="6004" y="10672"/>
                  </a:cubicBezTo>
                  <a:cubicBezTo>
                    <a:pt x="6004" y="11547"/>
                    <a:pt x="6717" y="12260"/>
                    <a:pt x="7592" y="12260"/>
                  </a:cubicBezTo>
                  <a:lnTo>
                    <a:pt x="11427" y="12260"/>
                  </a:lnTo>
                  <a:lnTo>
                    <a:pt x="11427" y="13620"/>
                  </a:lnTo>
                  <a:cubicBezTo>
                    <a:pt x="11427" y="14105"/>
                    <a:pt x="11024" y="14495"/>
                    <a:pt x="10539" y="14495"/>
                  </a:cubicBezTo>
                  <a:lnTo>
                    <a:pt x="3594" y="14495"/>
                  </a:lnTo>
                  <a:cubicBezTo>
                    <a:pt x="3432" y="14495"/>
                    <a:pt x="3298" y="14629"/>
                    <a:pt x="3298" y="14791"/>
                  </a:cubicBezTo>
                  <a:cubicBezTo>
                    <a:pt x="3298" y="14952"/>
                    <a:pt x="3432" y="15087"/>
                    <a:pt x="3594" y="15087"/>
                  </a:cubicBezTo>
                  <a:lnTo>
                    <a:pt x="10539" y="15087"/>
                  </a:lnTo>
                  <a:cubicBezTo>
                    <a:pt x="11347" y="15087"/>
                    <a:pt x="12020" y="14428"/>
                    <a:pt x="12020" y="13620"/>
                  </a:cubicBezTo>
                  <a:lnTo>
                    <a:pt x="12020" y="11964"/>
                  </a:lnTo>
                  <a:lnTo>
                    <a:pt x="12020" y="9380"/>
                  </a:lnTo>
                  <a:lnTo>
                    <a:pt x="12020" y="7725"/>
                  </a:lnTo>
                  <a:cubicBezTo>
                    <a:pt x="12020" y="6917"/>
                    <a:pt x="11347" y="6257"/>
                    <a:pt x="10539" y="6257"/>
                  </a:cubicBezTo>
                  <a:lnTo>
                    <a:pt x="4765" y="6257"/>
                  </a:lnTo>
                  <a:lnTo>
                    <a:pt x="4765" y="4158"/>
                  </a:lnTo>
                  <a:lnTo>
                    <a:pt x="4927" y="4158"/>
                  </a:lnTo>
                  <a:cubicBezTo>
                    <a:pt x="5559" y="4158"/>
                    <a:pt x="6704" y="4050"/>
                    <a:pt x="7457" y="3310"/>
                  </a:cubicBezTo>
                  <a:cubicBezTo>
                    <a:pt x="8480" y="2300"/>
                    <a:pt x="8346" y="564"/>
                    <a:pt x="8319" y="295"/>
                  </a:cubicBezTo>
                  <a:cubicBezTo>
                    <a:pt x="8305" y="227"/>
                    <a:pt x="8278" y="161"/>
                    <a:pt x="8224" y="107"/>
                  </a:cubicBezTo>
                  <a:cubicBezTo>
                    <a:pt x="8170" y="53"/>
                    <a:pt x="8103" y="26"/>
                    <a:pt x="8036" y="26"/>
                  </a:cubicBezTo>
                  <a:cubicBezTo>
                    <a:pt x="8001" y="23"/>
                    <a:pt x="7877" y="13"/>
                    <a:pt x="7694" y="13"/>
                  </a:cubicBezTo>
                  <a:cubicBezTo>
                    <a:pt x="7098" y="13"/>
                    <a:pt x="5881" y="118"/>
                    <a:pt x="5088" y="900"/>
                  </a:cubicBezTo>
                  <a:cubicBezTo>
                    <a:pt x="4805" y="1170"/>
                    <a:pt x="4604" y="1507"/>
                    <a:pt x="4469" y="1843"/>
                  </a:cubicBezTo>
                  <a:cubicBezTo>
                    <a:pt x="4335" y="1507"/>
                    <a:pt x="4146" y="1170"/>
                    <a:pt x="3863" y="900"/>
                  </a:cubicBezTo>
                  <a:cubicBezTo>
                    <a:pt x="3056" y="104"/>
                    <a:pt x="1824" y="1"/>
                    <a:pt x="1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8"/>
            <p:cNvSpPr/>
            <p:nvPr/>
          </p:nvSpPr>
          <p:spPr>
            <a:xfrm>
              <a:off x="7888938" y="1953375"/>
              <a:ext cx="14500" cy="14825"/>
            </a:xfrm>
            <a:custGeom>
              <a:avLst/>
              <a:gdLst/>
              <a:ahLst/>
              <a:cxnLst/>
              <a:rect l="l" t="t" r="r" b="b"/>
              <a:pathLst>
                <a:path w="580" h="593" extrusionOk="0">
                  <a:moveTo>
                    <a:pt x="284" y="1"/>
                  </a:moveTo>
                  <a:cubicBezTo>
                    <a:pt x="216" y="1"/>
                    <a:pt x="135" y="41"/>
                    <a:pt x="81" y="95"/>
                  </a:cubicBezTo>
                  <a:cubicBezTo>
                    <a:pt x="28" y="149"/>
                    <a:pt x="1" y="216"/>
                    <a:pt x="1" y="297"/>
                  </a:cubicBezTo>
                  <a:cubicBezTo>
                    <a:pt x="1" y="377"/>
                    <a:pt x="28" y="458"/>
                    <a:pt x="81" y="512"/>
                  </a:cubicBezTo>
                  <a:cubicBezTo>
                    <a:pt x="135" y="566"/>
                    <a:pt x="216" y="593"/>
                    <a:pt x="284" y="593"/>
                  </a:cubicBezTo>
                  <a:cubicBezTo>
                    <a:pt x="365" y="593"/>
                    <a:pt x="445" y="566"/>
                    <a:pt x="499" y="512"/>
                  </a:cubicBezTo>
                  <a:cubicBezTo>
                    <a:pt x="553" y="458"/>
                    <a:pt x="580" y="377"/>
                    <a:pt x="580" y="297"/>
                  </a:cubicBezTo>
                  <a:cubicBezTo>
                    <a:pt x="580" y="216"/>
                    <a:pt x="553" y="149"/>
                    <a:pt x="499" y="95"/>
                  </a:cubicBezTo>
                  <a:cubicBezTo>
                    <a:pt x="445" y="41"/>
                    <a:pt x="365" y="1"/>
                    <a:pt x="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8"/>
            <p:cNvSpPr/>
            <p:nvPr/>
          </p:nvSpPr>
          <p:spPr>
            <a:xfrm>
              <a:off x="8021863" y="1850400"/>
              <a:ext cx="14825" cy="14850"/>
            </a:xfrm>
            <a:custGeom>
              <a:avLst/>
              <a:gdLst/>
              <a:ahLst/>
              <a:cxnLst/>
              <a:rect l="l" t="t" r="r" b="b"/>
              <a:pathLst>
                <a:path w="593" h="594" extrusionOk="0">
                  <a:moveTo>
                    <a:pt x="297" y="1"/>
                  </a:moveTo>
                  <a:cubicBezTo>
                    <a:pt x="216" y="1"/>
                    <a:pt x="135" y="28"/>
                    <a:pt x="81" y="82"/>
                  </a:cubicBezTo>
                  <a:cubicBezTo>
                    <a:pt x="28" y="135"/>
                    <a:pt x="1" y="216"/>
                    <a:pt x="1" y="297"/>
                  </a:cubicBezTo>
                  <a:cubicBezTo>
                    <a:pt x="1" y="378"/>
                    <a:pt x="28" y="446"/>
                    <a:pt x="81" y="499"/>
                  </a:cubicBezTo>
                  <a:cubicBezTo>
                    <a:pt x="135" y="553"/>
                    <a:pt x="216" y="593"/>
                    <a:pt x="297" y="593"/>
                  </a:cubicBezTo>
                  <a:cubicBezTo>
                    <a:pt x="378" y="593"/>
                    <a:pt x="444" y="553"/>
                    <a:pt x="498" y="499"/>
                  </a:cubicBezTo>
                  <a:cubicBezTo>
                    <a:pt x="552" y="446"/>
                    <a:pt x="593" y="378"/>
                    <a:pt x="593" y="297"/>
                  </a:cubicBezTo>
                  <a:cubicBezTo>
                    <a:pt x="593" y="216"/>
                    <a:pt x="552" y="135"/>
                    <a:pt x="498" y="82"/>
                  </a:cubicBezTo>
                  <a:cubicBezTo>
                    <a:pt x="444"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8"/>
            <p:cNvSpPr/>
            <p:nvPr/>
          </p:nvSpPr>
          <p:spPr>
            <a:xfrm>
              <a:off x="7880863" y="1786150"/>
              <a:ext cx="86525" cy="14825"/>
            </a:xfrm>
            <a:custGeom>
              <a:avLst/>
              <a:gdLst/>
              <a:ahLst/>
              <a:cxnLst/>
              <a:rect l="l" t="t" r="r" b="b"/>
              <a:pathLst>
                <a:path w="3461" h="593" extrusionOk="0">
                  <a:moveTo>
                    <a:pt x="284" y="1"/>
                  </a:moveTo>
                  <a:cubicBezTo>
                    <a:pt x="122" y="1"/>
                    <a:pt x="1" y="135"/>
                    <a:pt x="1" y="297"/>
                  </a:cubicBezTo>
                  <a:cubicBezTo>
                    <a:pt x="1" y="458"/>
                    <a:pt x="122" y="593"/>
                    <a:pt x="284" y="593"/>
                  </a:cubicBezTo>
                  <a:lnTo>
                    <a:pt x="3164" y="593"/>
                  </a:lnTo>
                  <a:cubicBezTo>
                    <a:pt x="3326" y="593"/>
                    <a:pt x="3460" y="458"/>
                    <a:pt x="3460" y="297"/>
                  </a:cubicBezTo>
                  <a:cubicBezTo>
                    <a:pt x="3460" y="135"/>
                    <a:pt x="3326" y="1"/>
                    <a:pt x="3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8"/>
            <p:cNvSpPr/>
            <p:nvPr/>
          </p:nvSpPr>
          <p:spPr>
            <a:xfrm>
              <a:off x="7982488" y="1786150"/>
              <a:ext cx="14500" cy="14825"/>
            </a:xfrm>
            <a:custGeom>
              <a:avLst/>
              <a:gdLst/>
              <a:ahLst/>
              <a:cxnLst/>
              <a:rect l="l" t="t" r="r" b="b"/>
              <a:pathLst>
                <a:path w="580" h="593" extrusionOk="0">
                  <a:moveTo>
                    <a:pt x="284" y="1"/>
                  </a:moveTo>
                  <a:cubicBezTo>
                    <a:pt x="216" y="1"/>
                    <a:pt x="135" y="40"/>
                    <a:pt x="81" y="94"/>
                  </a:cubicBezTo>
                  <a:cubicBezTo>
                    <a:pt x="27" y="148"/>
                    <a:pt x="0" y="216"/>
                    <a:pt x="0" y="297"/>
                  </a:cubicBezTo>
                  <a:cubicBezTo>
                    <a:pt x="0" y="378"/>
                    <a:pt x="27" y="458"/>
                    <a:pt x="81" y="512"/>
                  </a:cubicBezTo>
                  <a:cubicBezTo>
                    <a:pt x="135" y="566"/>
                    <a:pt x="216" y="593"/>
                    <a:pt x="284" y="593"/>
                  </a:cubicBezTo>
                  <a:cubicBezTo>
                    <a:pt x="364" y="593"/>
                    <a:pt x="445" y="566"/>
                    <a:pt x="499" y="512"/>
                  </a:cubicBezTo>
                  <a:cubicBezTo>
                    <a:pt x="553" y="458"/>
                    <a:pt x="580" y="378"/>
                    <a:pt x="580" y="297"/>
                  </a:cubicBezTo>
                  <a:cubicBezTo>
                    <a:pt x="580" y="216"/>
                    <a:pt x="553" y="148"/>
                    <a:pt x="499" y="94"/>
                  </a:cubicBezTo>
                  <a:cubicBezTo>
                    <a:pt x="445" y="40"/>
                    <a:pt x="364" y="1"/>
                    <a:pt x="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8"/>
          <p:cNvGrpSpPr/>
          <p:nvPr/>
        </p:nvGrpSpPr>
        <p:grpSpPr>
          <a:xfrm>
            <a:off x="5288447" y="3905120"/>
            <a:ext cx="304722" cy="304743"/>
            <a:chOff x="7761413" y="2305350"/>
            <a:chExt cx="377225" cy="377250"/>
          </a:xfrm>
        </p:grpSpPr>
        <p:sp>
          <p:nvSpPr>
            <p:cNvPr id="1484" name="Google Shape;1484;p48"/>
            <p:cNvSpPr/>
            <p:nvPr/>
          </p:nvSpPr>
          <p:spPr>
            <a:xfrm>
              <a:off x="8123813" y="2532150"/>
              <a:ext cx="14825" cy="14500"/>
            </a:xfrm>
            <a:custGeom>
              <a:avLst/>
              <a:gdLst/>
              <a:ahLst/>
              <a:cxnLst/>
              <a:rect l="l" t="t" r="r" b="b"/>
              <a:pathLst>
                <a:path w="593" h="580" extrusionOk="0">
                  <a:moveTo>
                    <a:pt x="297" y="0"/>
                  </a:moveTo>
                  <a:cubicBezTo>
                    <a:pt x="216" y="0"/>
                    <a:pt x="135" y="27"/>
                    <a:pt x="81" y="81"/>
                  </a:cubicBezTo>
                  <a:cubicBezTo>
                    <a:pt x="27" y="135"/>
                    <a:pt x="0" y="215"/>
                    <a:pt x="0" y="283"/>
                  </a:cubicBezTo>
                  <a:cubicBezTo>
                    <a:pt x="0" y="364"/>
                    <a:pt x="27" y="445"/>
                    <a:pt x="81" y="499"/>
                  </a:cubicBezTo>
                  <a:cubicBezTo>
                    <a:pt x="135" y="552"/>
                    <a:pt x="216" y="579"/>
                    <a:pt x="297" y="579"/>
                  </a:cubicBezTo>
                  <a:cubicBezTo>
                    <a:pt x="364" y="579"/>
                    <a:pt x="445" y="552"/>
                    <a:pt x="499" y="499"/>
                  </a:cubicBezTo>
                  <a:cubicBezTo>
                    <a:pt x="553" y="445"/>
                    <a:pt x="593" y="364"/>
                    <a:pt x="593" y="283"/>
                  </a:cubicBezTo>
                  <a:cubicBezTo>
                    <a:pt x="593" y="215"/>
                    <a:pt x="553" y="135"/>
                    <a:pt x="499" y="81"/>
                  </a:cubicBezTo>
                  <a:cubicBezTo>
                    <a:pt x="445" y="27"/>
                    <a:pt x="364"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8"/>
            <p:cNvSpPr/>
            <p:nvPr/>
          </p:nvSpPr>
          <p:spPr>
            <a:xfrm>
              <a:off x="7761413" y="2305350"/>
              <a:ext cx="377225" cy="377250"/>
            </a:xfrm>
            <a:custGeom>
              <a:avLst/>
              <a:gdLst/>
              <a:ahLst/>
              <a:cxnLst/>
              <a:rect l="l" t="t" r="r" b="b"/>
              <a:pathLst>
                <a:path w="15089" h="15090" extrusionOk="0">
                  <a:moveTo>
                    <a:pt x="12074" y="593"/>
                  </a:moveTo>
                  <a:cubicBezTo>
                    <a:pt x="12235" y="593"/>
                    <a:pt x="12370" y="727"/>
                    <a:pt x="12370" y="889"/>
                  </a:cubicBezTo>
                  <a:lnTo>
                    <a:pt x="12370" y="3783"/>
                  </a:lnTo>
                  <a:lnTo>
                    <a:pt x="12370" y="4429"/>
                  </a:lnTo>
                  <a:lnTo>
                    <a:pt x="12370" y="13729"/>
                  </a:lnTo>
                  <a:cubicBezTo>
                    <a:pt x="12370" y="14012"/>
                    <a:pt x="12465" y="14281"/>
                    <a:pt x="12612" y="14497"/>
                  </a:cubicBezTo>
                  <a:lnTo>
                    <a:pt x="1360" y="14497"/>
                  </a:lnTo>
                  <a:cubicBezTo>
                    <a:pt x="929" y="14497"/>
                    <a:pt x="593" y="14160"/>
                    <a:pt x="593" y="13729"/>
                  </a:cubicBezTo>
                  <a:lnTo>
                    <a:pt x="593" y="889"/>
                  </a:lnTo>
                  <a:cubicBezTo>
                    <a:pt x="593" y="727"/>
                    <a:pt x="728" y="593"/>
                    <a:pt x="889" y="593"/>
                  </a:cubicBezTo>
                  <a:close/>
                  <a:moveTo>
                    <a:pt x="889" y="0"/>
                  </a:moveTo>
                  <a:cubicBezTo>
                    <a:pt x="391" y="0"/>
                    <a:pt x="1" y="404"/>
                    <a:pt x="1" y="889"/>
                  </a:cubicBezTo>
                  <a:lnTo>
                    <a:pt x="1" y="13729"/>
                  </a:lnTo>
                  <a:cubicBezTo>
                    <a:pt x="1" y="14483"/>
                    <a:pt x="606" y="15089"/>
                    <a:pt x="1360" y="15089"/>
                  </a:cubicBezTo>
                  <a:lnTo>
                    <a:pt x="13730" y="15089"/>
                  </a:lnTo>
                  <a:cubicBezTo>
                    <a:pt x="14470" y="15089"/>
                    <a:pt x="15089" y="14483"/>
                    <a:pt x="15089" y="13729"/>
                  </a:cubicBezTo>
                  <a:lnTo>
                    <a:pt x="15089" y="10580"/>
                  </a:lnTo>
                  <a:cubicBezTo>
                    <a:pt x="15089" y="10418"/>
                    <a:pt x="14954" y="10283"/>
                    <a:pt x="14793" y="10283"/>
                  </a:cubicBezTo>
                  <a:cubicBezTo>
                    <a:pt x="14631" y="10283"/>
                    <a:pt x="14496" y="10418"/>
                    <a:pt x="14496" y="10580"/>
                  </a:cubicBezTo>
                  <a:lnTo>
                    <a:pt x="14496" y="13729"/>
                  </a:lnTo>
                  <a:cubicBezTo>
                    <a:pt x="14496" y="14160"/>
                    <a:pt x="14146" y="14497"/>
                    <a:pt x="13730" y="14497"/>
                  </a:cubicBezTo>
                  <a:cubicBezTo>
                    <a:pt x="13299" y="14497"/>
                    <a:pt x="12962" y="14160"/>
                    <a:pt x="12962" y="13729"/>
                  </a:cubicBezTo>
                  <a:lnTo>
                    <a:pt x="12962" y="4429"/>
                  </a:lnTo>
                  <a:lnTo>
                    <a:pt x="12962" y="4065"/>
                  </a:lnTo>
                  <a:lnTo>
                    <a:pt x="14496" y="4065"/>
                  </a:lnTo>
                  <a:lnTo>
                    <a:pt x="14496" y="8063"/>
                  </a:lnTo>
                  <a:cubicBezTo>
                    <a:pt x="14496" y="8225"/>
                    <a:pt x="14631" y="8359"/>
                    <a:pt x="14793" y="8359"/>
                  </a:cubicBezTo>
                  <a:cubicBezTo>
                    <a:pt x="14954" y="8359"/>
                    <a:pt x="15089" y="8225"/>
                    <a:pt x="15089" y="8063"/>
                  </a:cubicBezTo>
                  <a:lnTo>
                    <a:pt x="15089" y="3783"/>
                  </a:lnTo>
                  <a:cubicBezTo>
                    <a:pt x="15089" y="3607"/>
                    <a:pt x="14954" y="3487"/>
                    <a:pt x="14793" y="3487"/>
                  </a:cubicBezTo>
                  <a:lnTo>
                    <a:pt x="12962" y="3487"/>
                  </a:lnTo>
                  <a:lnTo>
                    <a:pt x="12962" y="889"/>
                  </a:lnTo>
                  <a:cubicBezTo>
                    <a:pt x="12962" y="404"/>
                    <a:pt x="12572" y="0"/>
                    <a:pt x="12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8"/>
            <p:cNvSpPr/>
            <p:nvPr/>
          </p:nvSpPr>
          <p:spPr>
            <a:xfrm>
              <a:off x="7801138" y="2345400"/>
              <a:ext cx="244625" cy="49825"/>
            </a:xfrm>
            <a:custGeom>
              <a:avLst/>
              <a:gdLst/>
              <a:ahLst/>
              <a:cxnLst/>
              <a:rect l="l" t="t" r="r" b="b"/>
              <a:pathLst>
                <a:path w="9785" h="1993" extrusionOk="0">
                  <a:moveTo>
                    <a:pt x="9193" y="579"/>
                  </a:moveTo>
                  <a:lnTo>
                    <a:pt x="9193" y="1413"/>
                  </a:lnTo>
                  <a:lnTo>
                    <a:pt x="592" y="1413"/>
                  </a:lnTo>
                  <a:lnTo>
                    <a:pt x="592" y="579"/>
                  </a:lnTo>
                  <a:close/>
                  <a:moveTo>
                    <a:pt x="296" y="1"/>
                  </a:moveTo>
                  <a:cubicBezTo>
                    <a:pt x="135" y="1"/>
                    <a:pt x="0" y="121"/>
                    <a:pt x="0" y="297"/>
                  </a:cubicBezTo>
                  <a:lnTo>
                    <a:pt x="0" y="1709"/>
                  </a:lnTo>
                  <a:cubicBezTo>
                    <a:pt x="0" y="1871"/>
                    <a:pt x="135" y="1993"/>
                    <a:pt x="296" y="1993"/>
                  </a:cubicBezTo>
                  <a:lnTo>
                    <a:pt x="9489" y="1993"/>
                  </a:lnTo>
                  <a:cubicBezTo>
                    <a:pt x="9650" y="1993"/>
                    <a:pt x="9785" y="1871"/>
                    <a:pt x="9785" y="1709"/>
                  </a:cubicBezTo>
                  <a:lnTo>
                    <a:pt x="9785" y="297"/>
                  </a:lnTo>
                  <a:cubicBezTo>
                    <a:pt x="9785" y="121"/>
                    <a:pt x="9650" y="1"/>
                    <a:pt x="9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8"/>
            <p:cNvSpPr/>
            <p:nvPr/>
          </p:nvSpPr>
          <p:spPr>
            <a:xfrm>
              <a:off x="7801138" y="2427825"/>
              <a:ext cx="244625" cy="147400"/>
            </a:xfrm>
            <a:custGeom>
              <a:avLst/>
              <a:gdLst/>
              <a:ahLst/>
              <a:cxnLst/>
              <a:rect l="l" t="t" r="r" b="b"/>
              <a:pathLst>
                <a:path w="9785" h="5896" extrusionOk="0">
                  <a:moveTo>
                    <a:pt x="8762" y="593"/>
                  </a:moveTo>
                  <a:lnTo>
                    <a:pt x="8116" y="1239"/>
                  </a:lnTo>
                  <a:lnTo>
                    <a:pt x="7497" y="1239"/>
                  </a:lnTo>
                  <a:cubicBezTo>
                    <a:pt x="7335" y="1239"/>
                    <a:pt x="7201" y="1373"/>
                    <a:pt x="7201" y="1535"/>
                  </a:cubicBezTo>
                  <a:cubicBezTo>
                    <a:pt x="7201" y="1697"/>
                    <a:pt x="7335" y="1831"/>
                    <a:pt x="7497" y="1831"/>
                  </a:cubicBezTo>
                  <a:lnTo>
                    <a:pt x="7538" y="1831"/>
                  </a:lnTo>
                  <a:lnTo>
                    <a:pt x="6326" y="3042"/>
                  </a:lnTo>
                  <a:lnTo>
                    <a:pt x="5330" y="2046"/>
                  </a:lnTo>
                  <a:cubicBezTo>
                    <a:pt x="5269" y="1986"/>
                    <a:pt x="5192" y="1956"/>
                    <a:pt x="5116" y="1956"/>
                  </a:cubicBezTo>
                  <a:cubicBezTo>
                    <a:pt x="5040" y="1956"/>
                    <a:pt x="4966" y="1986"/>
                    <a:pt x="4912" y="2046"/>
                  </a:cubicBezTo>
                  <a:lnTo>
                    <a:pt x="3755" y="3191"/>
                  </a:lnTo>
                  <a:cubicBezTo>
                    <a:pt x="3647" y="3312"/>
                    <a:pt x="3647" y="3500"/>
                    <a:pt x="3755" y="3608"/>
                  </a:cubicBezTo>
                  <a:cubicBezTo>
                    <a:pt x="3816" y="3669"/>
                    <a:pt x="3893" y="3699"/>
                    <a:pt x="3969" y="3699"/>
                  </a:cubicBezTo>
                  <a:cubicBezTo>
                    <a:pt x="4045" y="3699"/>
                    <a:pt x="4119" y="3669"/>
                    <a:pt x="4173" y="3608"/>
                  </a:cubicBezTo>
                  <a:lnTo>
                    <a:pt x="5115" y="2666"/>
                  </a:lnTo>
                  <a:lnTo>
                    <a:pt x="6111" y="3662"/>
                  </a:lnTo>
                  <a:cubicBezTo>
                    <a:pt x="6165" y="3729"/>
                    <a:pt x="6245" y="3756"/>
                    <a:pt x="6326" y="3756"/>
                  </a:cubicBezTo>
                  <a:cubicBezTo>
                    <a:pt x="6393" y="3756"/>
                    <a:pt x="6474" y="3729"/>
                    <a:pt x="6528" y="3662"/>
                  </a:cubicBezTo>
                  <a:lnTo>
                    <a:pt x="7954" y="2249"/>
                  </a:lnTo>
                  <a:lnTo>
                    <a:pt x="7954" y="2276"/>
                  </a:lnTo>
                  <a:cubicBezTo>
                    <a:pt x="7954" y="2450"/>
                    <a:pt x="8076" y="2572"/>
                    <a:pt x="8250" y="2572"/>
                  </a:cubicBezTo>
                  <a:cubicBezTo>
                    <a:pt x="8412" y="2572"/>
                    <a:pt x="8534" y="2450"/>
                    <a:pt x="8534" y="2276"/>
                  </a:cubicBezTo>
                  <a:lnTo>
                    <a:pt x="8534" y="1657"/>
                  </a:lnTo>
                  <a:lnTo>
                    <a:pt x="9193" y="997"/>
                  </a:lnTo>
                  <a:lnTo>
                    <a:pt x="9193" y="5304"/>
                  </a:lnTo>
                  <a:lnTo>
                    <a:pt x="592" y="5304"/>
                  </a:lnTo>
                  <a:lnTo>
                    <a:pt x="592" y="593"/>
                  </a:lnTo>
                  <a:close/>
                  <a:moveTo>
                    <a:pt x="296" y="1"/>
                  </a:moveTo>
                  <a:cubicBezTo>
                    <a:pt x="135" y="1"/>
                    <a:pt x="0" y="135"/>
                    <a:pt x="0" y="297"/>
                  </a:cubicBezTo>
                  <a:lnTo>
                    <a:pt x="0" y="5600"/>
                  </a:lnTo>
                  <a:cubicBezTo>
                    <a:pt x="0" y="5761"/>
                    <a:pt x="135" y="5896"/>
                    <a:pt x="296" y="5896"/>
                  </a:cubicBezTo>
                  <a:lnTo>
                    <a:pt x="9489" y="5896"/>
                  </a:lnTo>
                  <a:cubicBezTo>
                    <a:pt x="9650" y="5896"/>
                    <a:pt x="9785" y="5761"/>
                    <a:pt x="9785" y="5600"/>
                  </a:cubicBezTo>
                  <a:lnTo>
                    <a:pt x="9785" y="297"/>
                  </a:lnTo>
                  <a:cubicBezTo>
                    <a:pt x="9785" y="135"/>
                    <a:pt x="9650" y="1"/>
                    <a:pt x="9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8"/>
            <p:cNvSpPr/>
            <p:nvPr/>
          </p:nvSpPr>
          <p:spPr>
            <a:xfrm>
              <a:off x="7833088" y="2471925"/>
              <a:ext cx="44125" cy="79750"/>
            </a:xfrm>
            <a:custGeom>
              <a:avLst/>
              <a:gdLst/>
              <a:ahLst/>
              <a:cxnLst/>
              <a:rect l="l" t="t" r="r" b="b"/>
              <a:pathLst>
                <a:path w="1765" h="3190" extrusionOk="0">
                  <a:moveTo>
                    <a:pt x="876" y="0"/>
                  </a:moveTo>
                  <a:cubicBezTo>
                    <a:pt x="714" y="0"/>
                    <a:pt x="580" y="135"/>
                    <a:pt x="580" y="296"/>
                  </a:cubicBezTo>
                  <a:cubicBezTo>
                    <a:pt x="243" y="404"/>
                    <a:pt x="0" y="713"/>
                    <a:pt x="0" y="1077"/>
                  </a:cubicBezTo>
                  <a:cubicBezTo>
                    <a:pt x="0" y="1521"/>
                    <a:pt x="391" y="1898"/>
                    <a:pt x="876" y="1898"/>
                  </a:cubicBezTo>
                  <a:cubicBezTo>
                    <a:pt x="1037" y="1898"/>
                    <a:pt x="1172" y="2005"/>
                    <a:pt x="1172" y="2140"/>
                  </a:cubicBezTo>
                  <a:cubicBezTo>
                    <a:pt x="1172" y="2274"/>
                    <a:pt x="1037" y="2382"/>
                    <a:pt x="876" y="2382"/>
                  </a:cubicBezTo>
                  <a:cubicBezTo>
                    <a:pt x="714" y="2382"/>
                    <a:pt x="580" y="2274"/>
                    <a:pt x="580" y="2140"/>
                  </a:cubicBezTo>
                  <a:cubicBezTo>
                    <a:pt x="580" y="1978"/>
                    <a:pt x="458" y="1844"/>
                    <a:pt x="283" y="1844"/>
                  </a:cubicBezTo>
                  <a:cubicBezTo>
                    <a:pt x="122" y="1844"/>
                    <a:pt x="0" y="1978"/>
                    <a:pt x="0" y="2140"/>
                  </a:cubicBezTo>
                  <a:cubicBezTo>
                    <a:pt x="0" y="2504"/>
                    <a:pt x="243" y="2800"/>
                    <a:pt x="580" y="2921"/>
                  </a:cubicBezTo>
                  <a:cubicBezTo>
                    <a:pt x="593" y="3069"/>
                    <a:pt x="727" y="3190"/>
                    <a:pt x="876" y="3190"/>
                  </a:cubicBezTo>
                  <a:cubicBezTo>
                    <a:pt x="1037" y="3190"/>
                    <a:pt x="1158" y="3069"/>
                    <a:pt x="1172" y="2921"/>
                  </a:cubicBezTo>
                  <a:cubicBezTo>
                    <a:pt x="1508" y="2800"/>
                    <a:pt x="1764" y="2504"/>
                    <a:pt x="1764" y="2140"/>
                  </a:cubicBezTo>
                  <a:cubicBezTo>
                    <a:pt x="1764" y="1682"/>
                    <a:pt x="1360" y="1305"/>
                    <a:pt x="876" y="1305"/>
                  </a:cubicBezTo>
                  <a:cubicBezTo>
                    <a:pt x="714" y="1305"/>
                    <a:pt x="580" y="1198"/>
                    <a:pt x="580" y="1077"/>
                  </a:cubicBezTo>
                  <a:cubicBezTo>
                    <a:pt x="580" y="943"/>
                    <a:pt x="714" y="835"/>
                    <a:pt x="876" y="835"/>
                  </a:cubicBezTo>
                  <a:cubicBezTo>
                    <a:pt x="1037" y="835"/>
                    <a:pt x="1172" y="943"/>
                    <a:pt x="1172" y="1077"/>
                  </a:cubicBezTo>
                  <a:cubicBezTo>
                    <a:pt x="1172" y="1239"/>
                    <a:pt x="1306" y="1359"/>
                    <a:pt x="1468" y="1359"/>
                  </a:cubicBezTo>
                  <a:cubicBezTo>
                    <a:pt x="1629" y="1359"/>
                    <a:pt x="1764" y="1239"/>
                    <a:pt x="1764" y="1077"/>
                  </a:cubicBezTo>
                  <a:cubicBezTo>
                    <a:pt x="1764" y="713"/>
                    <a:pt x="1508" y="404"/>
                    <a:pt x="1172" y="296"/>
                  </a:cubicBezTo>
                  <a:cubicBezTo>
                    <a:pt x="1172" y="135"/>
                    <a:pt x="1037" y="0"/>
                    <a:pt x="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8"/>
            <p:cNvSpPr/>
            <p:nvPr/>
          </p:nvSpPr>
          <p:spPr>
            <a:xfrm>
              <a:off x="7837113" y="2608175"/>
              <a:ext cx="205650" cy="14850"/>
            </a:xfrm>
            <a:custGeom>
              <a:avLst/>
              <a:gdLst/>
              <a:ahLst/>
              <a:cxnLst/>
              <a:rect l="l" t="t" r="r" b="b"/>
              <a:pathLst>
                <a:path w="8226" h="594" extrusionOk="0">
                  <a:moveTo>
                    <a:pt x="297" y="1"/>
                  </a:moveTo>
                  <a:cubicBezTo>
                    <a:pt x="135" y="1"/>
                    <a:pt x="1" y="136"/>
                    <a:pt x="1" y="297"/>
                  </a:cubicBezTo>
                  <a:cubicBezTo>
                    <a:pt x="1" y="459"/>
                    <a:pt x="135" y="593"/>
                    <a:pt x="297" y="593"/>
                  </a:cubicBezTo>
                  <a:lnTo>
                    <a:pt x="7929" y="593"/>
                  </a:lnTo>
                  <a:cubicBezTo>
                    <a:pt x="8091" y="593"/>
                    <a:pt x="8225" y="459"/>
                    <a:pt x="8225" y="297"/>
                  </a:cubicBezTo>
                  <a:cubicBezTo>
                    <a:pt x="8225" y="136"/>
                    <a:pt x="8091"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8"/>
            <p:cNvSpPr/>
            <p:nvPr/>
          </p:nvSpPr>
          <p:spPr>
            <a:xfrm>
              <a:off x="7803138" y="2608175"/>
              <a:ext cx="14850" cy="14850"/>
            </a:xfrm>
            <a:custGeom>
              <a:avLst/>
              <a:gdLst/>
              <a:ahLst/>
              <a:cxnLst/>
              <a:rect l="l" t="t" r="r" b="b"/>
              <a:pathLst>
                <a:path w="594" h="594" extrusionOk="0">
                  <a:moveTo>
                    <a:pt x="297" y="1"/>
                  </a:moveTo>
                  <a:cubicBezTo>
                    <a:pt x="216" y="1"/>
                    <a:pt x="148" y="28"/>
                    <a:pt x="95" y="82"/>
                  </a:cubicBezTo>
                  <a:cubicBezTo>
                    <a:pt x="41" y="136"/>
                    <a:pt x="1" y="216"/>
                    <a:pt x="1" y="297"/>
                  </a:cubicBezTo>
                  <a:cubicBezTo>
                    <a:pt x="1" y="378"/>
                    <a:pt x="41" y="446"/>
                    <a:pt x="95" y="499"/>
                  </a:cubicBezTo>
                  <a:cubicBezTo>
                    <a:pt x="148" y="553"/>
                    <a:pt x="216" y="593"/>
                    <a:pt x="297" y="593"/>
                  </a:cubicBezTo>
                  <a:cubicBezTo>
                    <a:pt x="378" y="593"/>
                    <a:pt x="459" y="553"/>
                    <a:pt x="512" y="499"/>
                  </a:cubicBezTo>
                  <a:cubicBezTo>
                    <a:pt x="566" y="446"/>
                    <a:pt x="593" y="378"/>
                    <a:pt x="593" y="297"/>
                  </a:cubicBezTo>
                  <a:cubicBezTo>
                    <a:pt x="593" y="216"/>
                    <a:pt x="566" y="136"/>
                    <a:pt x="512" y="82"/>
                  </a:cubicBezTo>
                  <a:cubicBezTo>
                    <a:pt x="459"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48"/>
          <p:cNvSpPr/>
          <p:nvPr/>
        </p:nvSpPr>
        <p:spPr>
          <a:xfrm>
            <a:off x="1033572" y="197535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8"/>
          <p:cNvSpPr/>
          <p:nvPr/>
        </p:nvSpPr>
        <p:spPr>
          <a:xfrm>
            <a:off x="3056559" y="197535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8"/>
          <p:cNvSpPr/>
          <p:nvPr/>
        </p:nvSpPr>
        <p:spPr>
          <a:xfrm>
            <a:off x="1033575" y="1975350"/>
            <a:ext cx="1192800" cy="1192800"/>
          </a:xfrm>
          <a:prstGeom prst="arc">
            <a:avLst>
              <a:gd name="adj1" fmla="val 16200000"/>
              <a:gd name="adj2" fmla="val 8599384"/>
            </a:avLst>
          </a:prstGeom>
          <a:noFill/>
          <a:ln w="38100"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8"/>
          <p:cNvSpPr/>
          <p:nvPr/>
        </p:nvSpPr>
        <p:spPr>
          <a:xfrm>
            <a:off x="3058150" y="1975350"/>
            <a:ext cx="1192800" cy="1192800"/>
          </a:xfrm>
          <a:prstGeom prst="arc">
            <a:avLst>
              <a:gd name="adj1" fmla="val 16200000"/>
              <a:gd name="adj2" fmla="val 8634078"/>
            </a:avLst>
          </a:prstGeom>
          <a:noFill/>
          <a:ln w="38100"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8"/>
          <p:cNvSpPr txBox="1">
            <a:spLocks noGrp="1"/>
          </p:cNvSpPr>
          <p:nvPr>
            <p:ph type="subTitle" idx="4294967295"/>
          </p:nvPr>
        </p:nvSpPr>
        <p:spPr>
          <a:xfrm>
            <a:off x="1119976" y="2344350"/>
            <a:ext cx="1106396" cy="522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dirty="0" smtClean="0">
                <a:solidFill>
                  <a:schemeClr val="accent6"/>
                </a:solidFill>
                <a:latin typeface="Bungee"/>
                <a:ea typeface="Bungee"/>
                <a:cs typeface="Bungee"/>
                <a:sym typeface="Bungee"/>
              </a:rPr>
              <a:t>[Q3-Q2]</a:t>
            </a:r>
            <a:endParaRPr sz="1800" dirty="0">
              <a:solidFill>
                <a:schemeClr val="accent6"/>
              </a:solidFill>
              <a:latin typeface="Bungee"/>
              <a:ea typeface="Bungee"/>
              <a:cs typeface="Bungee"/>
              <a:sym typeface="Bungee"/>
            </a:endParaRPr>
          </a:p>
        </p:txBody>
      </p:sp>
      <p:sp>
        <p:nvSpPr>
          <p:cNvPr id="1496" name="Google Shape;1496;p48"/>
          <p:cNvSpPr txBox="1">
            <a:spLocks noGrp="1"/>
          </p:cNvSpPr>
          <p:nvPr>
            <p:ph type="subTitle" idx="4294967295"/>
          </p:nvPr>
        </p:nvSpPr>
        <p:spPr>
          <a:xfrm>
            <a:off x="3131795" y="2313469"/>
            <a:ext cx="1045510" cy="589901"/>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dirty="0" smtClean="0">
                <a:solidFill>
                  <a:schemeClr val="accent6"/>
                </a:solidFill>
                <a:latin typeface="Bungee"/>
                <a:ea typeface="Bungee"/>
                <a:cs typeface="Bungee"/>
                <a:sym typeface="Bungee"/>
              </a:rPr>
              <a:t>[Q2-Q1]</a:t>
            </a:r>
            <a:endParaRPr sz="1800" dirty="0">
              <a:solidFill>
                <a:schemeClr val="accent6"/>
              </a:solidFill>
              <a:latin typeface="Bungee"/>
              <a:ea typeface="Bungee"/>
              <a:cs typeface="Bungee"/>
              <a:sym typeface="Bungee"/>
            </a:endParaRPr>
          </a:p>
        </p:txBody>
      </p:sp>
      <p:sp>
        <p:nvSpPr>
          <p:cNvPr id="1497" name="Google Shape;1497;p48"/>
          <p:cNvSpPr/>
          <p:nvPr/>
        </p:nvSpPr>
        <p:spPr>
          <a:xfrm>
            <a:off x="737597" y="3433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8" name="Google Shape;1498;p48"/>
          <p:cNvSpPr txBox="1">
            <a:spLocks noGrp="1"/>
          </p:cNvSpPr>
          <p:nvPr>
            <p:ph type="subTitle" idx="4294967295"/>
          </p:nvPr>
        </p:nvSpPr>
        <p:spPr>
          <a:xfrm>
            <a:off x="774797" y="3493802"/>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000" dirty="0" smtClean="0">
                <a:latin typeface="Bungee"/>
                <a:ea typeface="Bungee"/>
                <a:cs typeface="Bungee"/>
                <a:sym typeface="Bungee"/>
              </a:rPr>
              <a:t>0.88</a:t>
            </a:r>
            <a:endParaRPr sz="2000" dirty="0">
              <a:latin typeface="Bungee"/>
              <a:ea typeface="Bungee"/>
              <a:cs typeface="Bungee"/>
              <a:sym typeface="Bungee"/>
            </a:endParaRPr>
          </a:p>
        </p:txBody>
      </p:sp>
      <p:sp>
        <p:nvSpPr>
          <p:cNvPr id="1500" name="Google Shape;1500;p48"/>
          <p:cNvSpPr/>
          <p:nvPr/>
        </p:nvSpPr>
        <p:spPr>
          <a:xfrm>
            <a:off x="2762197" y="34330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1" name="Google Shape;1501;p48"/>
          <p:cNvSpPr txBox="1">
            <a:spLocks noGrp="1"/>
          </p:cNvSpPr>
          <p:nvPr>
            <p:ph type="subTitle" idx="4294967295"/>
          </p:nvPr>
        </p:nvSpPr>
        <p:spPr>
          <a:xfrm>
            <a:off x="2799397" y="3493802"/>
            <a:ext cx="17103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2000" dirty="0" smtClean="0">
                <a:latin typeface="Bungee"/>
                <a:ea typeface="Bungee"/>
                <a:cs typeface="Bungee"/>
                <a:sym typeface="Bungee"/>
              </a:rPr>
              <a:t>0.81</a:t>
            </a:r>
            <a:endParaRPr sz="2000" dirty="0">
              <a:latin typeface="Bungee"/>
              <a:ea typeface="Bungee"/>
              <a:cs typeface="Bungee"/>
              <a:sym typeface="Bungee"/>
            </a:endParaRPr>
          </a:p>
        </p:txBody>
      </p:sp>
      <p:sp>
        <p:nvSpPr>
          <p:cNvPr id="1502" name="Google Shape;1502;p48"/>
          <p:cNvSpPr txBox="1">
            <a:spLocks noGrp="1"/>
          </p:cNvSpPr>
          <p:nvPr>
            <p:ph type="subTitle" idx="4294967295"/>
          </p:nvPr>
        </p:nvSpPr>
        <p:spPr>
          <a:xfrm>
            <a:off x="1821997" y="3965613"/>
            <a:ext cx="18804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t>Difference in both is very less </a:t>
            </a:r>
            <a:endParaRPr dirty="0"/>
          </a:p>
        </p:txBody>
      </p:sp>
      <p:sp>
        <p:nvSpPr>
          <p:cNvPr id="1503" name="Google Shape;1503;p48"/>
          <p:cNvSpPr/>
          <p:nvPr/>
        </p:nvSpPr>
        <p:spPr>
          <a:xfrm>
            <a:off x="5985125" y="2387050"/>
            <a:ext cx="2337300" cy="3048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8"/>
          <p:cNvSpPr/>
          <p:nvPr/>
        </p:nvSpPr>
        <p:spPr>
          <a:xfrm>
            <a:off x="5985125" y="3246252"/>
            <a:ext cx="2337300" cy="3048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8"/>
          <p:cNvSpPr/>
          <p:nvPr/>
        </p:nvSpPr>
        <p:spPr>
          <a:xfrm>
            <a:off x="5985125" y="4105549"/>
            <a:ext cx="2337300" cy="3048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8"/>
          <p:cNvSpPr txBox="1">
            <a:spLocks noGrp="1"/>
          </p:cNvSpPr>
          <p:nvPr>
            <p:ph type="subTitle" idx="4294967295"/>
          </p:nvPr>
        </p:nvSpPr>
        <p:spPr>
          <a:xfrm>
            <a:off x="5985125" y="2007450"/>
            <a:ext cx="18804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smtClean="0"/>
              <a:t>AXIS</a:t>
            </a:r>
            <a:endParaRPr dirty="0"/>
          </a:p>
        </p:txBody>
      </p:sp>
      <p:sp>
        <p:nvSpPr>
          <p:cNvPr id="1507" name="Google Shape;1507;p48"/>
          <p:cNvSpPr txBox="1">
            <a:spLocks noGrp="1"/>
          </p:cNvSpPr>
          <p:nvPr>
            <p:ph type="subTitle" idx="4294967295"/>
          </p:nvPr>
        </p:nvSpPr>
        <p:spPr>
          <a:xfrm>
            <a:off x="5985125" y="2866750"/>
            <a:ext cx="18804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smtClean="0"/>
              <a:t>HDFC</a:t>
            </a:r>
            <a:endParaRPr dirty="0"/>
          </a:p>
        </p:txBody>
      </p:sp>
      <p:sp>
        <p:nvSpPr>
          <p:cNvPr id="1508" name="Google Shape;1508;p48"/>
          <p:cNvSpPr txBox="1">
            <a:spLocks noGrp="1"/>
          </p:cNvSpPr>
          <p:nvPr>
            <p:ph type="subTitle" idx="4294967295"/>
          </p:nvPr>
        </p:nvSpPr>
        <p:spPr>
          <a:xfrm>
            <a:off x="5985125" y="3726050"/>
            <a:ext cx="18804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smtClean="0"/>
              <a:t>ICICI</a:t>
            </a:r>
            <a:endParaRPr dirty="0"/>
          </a:p>
        </p:txBody>
      </p:sp>
      <p:sp>
        <p:nvSpPr>
          <p:cNvPr id="1509" name="Google Shape;1509;p48"/>
          <p:cNvSpPr txBox="1">
            <a:spLocks noGrp="1"/>
          </p:cNvSpPr>
          <p:nvPr>
            <p:ph type="subTitle" idx="4294967295"/>
          </p:nvPr>
        </p:nvSpPr>
        <p:spPr>
          <a:xfrm>
            <a:off x="7596336" y="2005838"/>
            <a:ext cx="1027648" cy="381212"/>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1200"/>
              </a:spcAft>
              <a:buNone/>
            </a:pPr>
            <a:r>
              <a:rPr lang="en" sz="2000" dirty="0" smtClean="0">
                <a:solidFill>
                  <a:schemeClr val="accent6"/>
                </a:solidFill>
                <a:latin typeface="Bungee"/>
                <a:ea typeface="Bungee"/>
                <a:cs typeface="Bungee"/>
                <a:sym typeface="Bungee"/>
              </a:rPr>
              <a:t>0.1011</a:t>
            </a:r>
            <a:endParaRPr sz="2000" dirty="0">
              <a:solidFill>
                <a:schemeClr val="accent6"/>
              </a:solidFill>
              <a:latin typeface="Bungee"/>
              <a:ea typeface="Bungee"/>
              <a:cs typeface="Bungee"/>
              <a:sym typeface="Bungee"/>
            </a:endParaRPr>
          </a:p>
        </p:txBody>
      </p:sp>
      <p:sp>
        <p:nvSpPr>
          <p:cNvPr id="1510" name="Google Shape;1510;p48"/>
          <p:cNvSpPr txBox="1">
            <a:spLocks noGrp="1"/>
          </p:cNvSpPr>
          <p:nvPr>
            <p:ph type="subTitle" idx="4294967295"/>
          </p:nvPr>
        </p:nvSpPr>
        <p:spPr>
          <a:xfrm>
            <a:off x="7576800" y="2882788"/>
            <a:ext cx="8472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1200"/>
              </a:spcAft>
              <a:buNone/>
            </a:pPr>
            <a:r>
              <a:rPr lang="en" sz="2000" dirty="0" smtClean="0">
                <a:solidFill>
                  <a:schemeClr val="accent6"/>
                </a:solidFill>
                <a:latin typeface="Bungee"/>
                <a:ea typeface="Bungee"/>
                <a:cs typeface="Bungee"/>
                <a:sym typeface="Bungee"/>
              </a:rPr>
              <a:t>0.069</a:t>
            </a:r>
            <a:endParaRPr sz="2000" dirty="0">
              <a:solidFill>
                <a:schemeClr val="accent6"/>
              </a:solidFill>
              <a:latin typeface="Bungee"/>
              <a:ea typeface="Bungee"/>
              <a:cs typeface="Bungee"/>
              <a:sym typeface="Bungee"/>
            </a:endParaRPr>
          </a:p>
        </p:txBody>
      </p:sp>
      <p:sp>
        <p:nvSpPr>
          <p:cNvPr id="1511" name="Google Shape;1511;p48"/>
          <p:cNvSpPr txBox="1">
            <a:spLocks noGrp="1"/>
          </p:cNvSpPr>
          <p:nvPr>
            <p:ph type="subTitle" idx="4294967295"/>
          </p:nvPr>
        </p:nvSpPr>
        <p:spPr>
          <a:xfrm>
            <a:off x="7576800" y="3727638"/>
            <a:ext cx="84720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1200"/>
              </a:spcAft>
              <a:buNone/>
            </a:pPr>
            <a:r>
              <a:rPr lang="en" sz="2000" dirty="0" smtClean="0">
                <a:solidFill>
                  <a:schemeClr val="accent6"/>
                </a:solidFill>
                <a:latin typeface="Bungee"/>
                <a:ea typeface="Bungee"/>
                <a:cs typeface="Bungee"/>
                <a:sym typeface="Bungee"/>
              </a:rPr>
              <a:t>0.091</a:t>
            </a:r>
            <a:endParaRPr sz="2000" dirty="0">
              <a:solidFill>
                <a:schemeClr val="accent6"/>
              </a:solidFill>
              <a:latin typeface="Bungee"/>
              <a:ea typeface="Bungee"/>
              <a:cs typeface="Bungee"/>
              <a:sym typeface="Bungee"/>
            </a:endParaRPr>
          </a:p>
        </p:txBody>
      </p:sp>
      <p:sp>
        <p:nvSpPr>
          <p:cNvPr id="1512" name="Google Shape;1512;p48"/>
          <p:cNvSpPr/>
          <p:nvPr/>
        </p:nvSpPr>
        <p:spPr>
          <a:xfrm>
            <a:off x="6118024" y="2508250"/>
            <a:ext cx="2054375" cy="63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6118025" y="3384130"/>
            <a:ext cx="578413" cy="45719"/>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6118024" y="4226750"/>
            <a:ext cx="1478311" cy="62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763688" y="1252850"/>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6" name="Google Shape;1516;p48"/>
          <p:cNvSpPr txBox="1">
            <a:spLocks noGrp="1"/>
          </p:cNvSpPr>
          <p:nvPr>
            <p:ph type="subTitle" idx="4294967295"/>
          </p:nvPr>
        </p:nvSpPr>
        <p:spPr>
          <a:xfrm>
            <a:off x="2203000" y="1297250"/>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HDFC</a:t>
            </a:r>
            <a:endParaRPr sz="2000" dirty="0">
              <a:latin typeface="Bungee"/>
              <a:ea typeface="Bungee"/>
              <a:cs typeface="Bungee"/>
              <a:sym typeface="Bungee"/>
            </a:endParaRPr>
          </a:p>
        </p:txBody>
      </p:sp>
      <p:sp>
        <p:nvSpPr>
          <p:cNvPr id="1517" name="Google Shape;1517;p48"/>
          <p:cNvSpPr/>
          <p:nvPr/>
        </p:nvSpPr>
        <p:spPr>
          <a:xfrm>
            <a:off x="5098651" y="1236500"/>
            <a:ext cx="2176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1518;p48"/>
          <p:cNvSpPr txBox="1">
            <a:spLocks noGrp="1"/>
          </p:cNvSpPr>
          <p:nvPr>
            <p:ph type="subTitle" idx="4294967295"/>
          </p:nvPr>
        </p:nvSpPr>
        <p:spPr>
          <a:xfrm>
            <a:off x="5135850" y="1297250"/>
            <a:ext cx="23031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Standard Error </a:t>
            </a:r>
            <a:endParaRPr sz="2000" dirty="0">
              <a:latin typeface="Bungee"/>
              <a:ea typeface="Bungee"/>
              <a:cs typeface="Bungee"/>
              <a:sym typeface="Bungee"/>
            </a:endParaRPr>
          </a:p>
        </p:txBody>
      </p:sp>
      <p:cxnSp>
        <p:nvCxnSpPr>
          <p:cNvPr id="1519" name="Google Shape;1519;p48"/>
          <p:cNvCxnSpPr/>
          <p:nvPr/>
        </p:nvCxnSpPr>
        <p:spPr>
          <a:xfrm>
            <a:off x="4826600" y="1252850"/>
            <a:ext cx="0" cy="333780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7"/>
          <p:cNvSpPr txBox="1">
            <a:spLocks noGrp="1"/>
          </p:cNvSpPr>
          <p:nvPr>
            <p:ph type="title"/>
          </p:nvPr>
        </p:nvSpPr>
        <p:spPr>
          <a:xfrm>
            <a:off x="514" y="7473"/>
            <a:ext cx="5076136" cy="686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OUTLIER PERCENTAGE </a:t>
            </a:r>
            <a:endParaRPr u="sng" dirty="0"/>
          </a:p>
        </p:txBody>
      </p:sp>
      <p:sp>
        <p:nvSpPr>
          <p:cNvPr id="1441" name="Google Shape;1441;p47"/>
          <p:cNvSpPr/>
          <p:nvPr/>
        </p:nvSpPr>
        <p:spPr>
          <a:xfrm>
            <a:off x="1482172" y="17726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442" name="Google Shape;1442;p47"/>
          <p:cNvSpPr txBox="1">
            <a:spLocks noGrp="1"/>
          </p:cNvSpPr>
          <p:nvPr>
            <p:ph type="subTitle" idx="4294967295"/>
          </p:nvPr>
        </p:nvSpPr>
        <p:spPr>
          <a:xfrm>
            <a:off x="1043608" y="1833438"/>
            <a:ext cx="1710300" cy="2844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2000" dirty="0" smtClean="0">
                <a:latin typeface="Bungee"/>
                <a:ea typeface="Bungee"/>
                <a:cs typeface="Bungee"/>
                <a:sym typeface="Bungee"/>
              </a:rPr>
              <a:t>AXIS</a:t>
            </a:r>
            <a:endParaRPr sz="2000" dirty="0">
              <a:latin typeface="Bungee"/>
              <a:ea typeface="Bungee"/>
              <a:cs typeface="Bungee"/>
              <a:sym typeface="Bungee"/>
            </a:endParaRPr>
          </a:p>
        </p:txBody>
      </p:sp>
      <p:sp>
        <p:nvSpPr>
          <p:cNvPr id="1447" name="Google Shape;1447;p47"/>
          <p:cNvSpPr/>
          <p:nvPr/>
        </p:nvSpPr>
        <p:spPr>
          <a:xfrm>
            <a:off x="5882997" y="177268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7"/>
          <p:cNvSpPr txBox="1">
            <a:spLocks noGrp="1"/>
          </p:cNvSpPr>
          <p:nvPr>
            <p:ph type="subTitle" idx="4294967295"/>
          </p:nvPr>
        </p:nvSpPr>
        <p:spPr>
          <a:xfrm>
            <a:off x="6300192" y="1833449"/>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HDFC</a:t>
            </a:r>
            <a:endParaRPr sz="2000" dirty="0">
              <a:latin typeface="Bungee"/>
              <a:ea typeface="Bungee"/>
              <a:cs typeface="Bungee"/>
              <a:sym typeface="Bungee"/>
            </a:endParaRPr>
          </a:p>
        </p:txBody>
      </p:sp>
      <p:sp>
        <p:nvSpPr>
          <p:cNvPr id="1450" name="Google Shape;1450;p47"/>
          <p:cNvSpPr/>
          <p:nvPr/>
        </p:nvSpPr>
        <p:spPr>
          <a:xfrm>
            <a:off x="3812201" y="4443958"/>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txBox="1">
            <a:spLocks noGrp="1"/>
          </p:cNvSpPr>
          <p:nvPr>
            <p:ph type="subTitle" idx="4294967295"/>
          </p:nvPr>
        </p:nvSpPr>
        <p:spPr>
          <a:xfrm>
            <a:off x="4351301" y="4504708"/>
            <a:ext cx="1710300" cy="284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smtClean="0">
                <a:latin typeface="Bungee"/>
                <a:ea typeface="Bungee"/>
                <a:cs typeface="Bungee"/>
                <a:sym typeface="Bungee"/>
              </a:rPr>
              <a:t>ICICI</a:t>
            </a:r>
            <a:endParaRPr sz="2000" dirty="0">
              <a:latin typeface="Bungee"/>
              <a:ea typeface="Bungee"/>
              <a:cs typeface="Bungee"/>
              <a:sym typeface="Bungee"/>
            </a:endParaRPr>
          </a:p>
        </p:txBody>
      </p:sp>
      <p:sp>
        <p:nvSpPr>
          <p:cNvPr id="1454" name="Google Shape;1454;p47"/>
          <p:cNvSpPr/>
          <p:nvPr/>
        </p:nvSpPr>
        <p:spPr>
          <a:xfrm>
            <a:off x="4859024" y="1833449"/>
            <a:ext cx="694800" cy="717937"/>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3779912" y="1810313"/>
            <a:ext cx="720079" cy="741074"/>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202651" y="3260850"/>
            <a:ext cx="1003800" cy="1003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txBox="1">
            <a:spLocks noGrp="1"/>
          </p:cNvSpPr>
          <p:nvPr>
            <p:ph type="subTitle" idx="4294967295"/>
          </p:nvPr>
        </p:nvSpPr>
        <p:spPr>
          <a:xfrm>
            <a:off x="4740534" y="1996744"/>
            <a:ext cx="931833" cy="391346"/>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solidFill>
                  <a:schemeClr val="accent6"/>
                </a:solidFill>
                <a:latin typeface="Bungee"/>
                <a:ea typeface="Bungee"/>
                <a:cs typeface="Bungee"/>
                <a:sym typeface="Bungee"/>
              </a:rPr>
              <a:t>8.84%</a:t>
            </a:r>
            <a:endParaRPr dirty="0">
              <a:solidFill>
                <a:schemeClr val="accent6"/>
              </a:solidFill>
              <a:latin typeface="Bungee"/>
              <a:ea typeface="Bungee"/>
              <a:cs typeface="Bungee"/>
              <a:sym typeface="Bungee"/>
            </a:endParaRPr>
          </a:p>
        </p:txBody>
      </p:sp>
      <p:sp>
        <p:nvSpPr>
          <p:cNvPr id="1458" name="Google Shape;1458;p47"/>
          <p:cNvSpPr txBox="1">
            <a:spLocks noGrp="1"/>
          </p:cNvSpPr>
          <p:nvPr>
            <p:ph type="subTitle" idx="4294967295"/>
          </p:nvPr>
        </p:nvSpPr>
        <p:spPr>
          <a:xfrm>
            <a:off x="4289951" y="3620550"/>
            <a:ext cx="916500" cy="28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smtClean="0">
                <a:solidFill>
                  <a:schemeClr val="accent6"/>
                </a:solidFill>
                <a:latin typeface="Bungee"/>
                <a:ea typeface="Bungee"/>
                <a:cs typeface="Bungee"/>
                <a:sym typeface="Bungee"/>
              </a:rPr>
              <a:t>9.77%</a:t>
            </a:r>
            <a:endParaRPr sz="2000" dirty="0">
              <a:solidFill>
                <a:schemeClr val="accent6"/>
              </a:solidFill>
              <a:latin typeface="Bungee"/>
              <a:ea typeface="Bungee"/>
              <a:cs typeface="Bungee"/>
              <a:sym typeface="Bungee"/>
            </a:endParaRPr>
          </a:p>
        </p:txBody>
      </p:sp>
      <p:sp>
        <p:nvSpPr>
          <p:cNvPr id="1459" name="Google Shape;1459;p47"/>
          <p:cNvSpPr txBox="1">
            <a:spLocks noGrp="1"/>
          </p:cNvSpPr>
          <p:nvPr>
            <p:ph type="subTitle" idx="4294967295"/>
          </p:nvPr>
        </p:nvSpPr>
        <p:spPr>
          <a:xfrm>
            <a:off x="3747061" y="2050217"/>
            <a:ext cx="847200" cy="28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solidFill>
                  <a:schemeClr val="accent6"/>
                </a:solidFill>
                <a:latin typeface="Bungee"/>
                <a:ea typeface="Bungee"/>
                <a:cs typeface="Bungee"/>
                <a:sym typeface="Bungee"/>
              </a:rPr>
              <a:t>8.84%</a:t>
            </a:r>
            <a:endParaRPr dirty="0">
              <a:solidFill>
                <a:schemeClr val="accent6"/>
              </a:solidFill>
              <a:latin typeface="Bungee"/>
              <a:ea typeface="Bungee"/>
              <a:cs typeface="Bungee"/>
              <a:sym typeface="Bungee"/>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51"/>
          <p:cNvSpPr/>
          <p:nvPr/>
        </p:nvSpPr>
        <p:spPr>
          <a:xfrm>
            <a:off x="716575" y="1520525"/>
            <a:ext cx="7527833" cy="14559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716575" y="1525375"/>
            <a:ext cx="1929300" cy="7254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2646000" y="1525375"/>
            <a:ext cx="1929300" cy="7254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4572000" y="1525375"/>
            <a:ext cx="1929300" cy="72540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txBox="1">
            <a:spLocks noGrp="1"/>
          </p:cNvSpPr>
          <p:nvPr>
            <p:ph type="title"/>
          </p:nvPr>
        </p:nvSpPr>
        <p:spPr>
          <a:xfrm>
            <a:off x="4765" y="18105"/>
            <a:ext cx="8815707" cy="8254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u="sng" dirty="0" smtClean="0"/>
              <a:t>Comparison based on Ratio Performance</a:t>
            </a:r>
            <a:endParaRPr sz="2800" u="sng" dirty="0"/>
          </a:p>
        </p:txBody>
      </p:sp>
      <p:graphicFrame>
        <p:nvGraphicFramePr>
          <p:cNvPr id="1676" name="Google Shape;1676;p51"/>
          <p:cNvGraphicFramePr/>
          <p:nvPr>
            <p:extLst>
              <p:ext uri="{D42A27DB-BD31-4B8C-83A1-F6EECF244321}">
                <p14:modId xmlns:p14="http://schemas.microsoft.com/office/powerpoint/2010/main" val="2748824356"/>
              </p:ext>
            </p:extLst>
          </p:nvPr>
        </p:nvGraphicFramePr>
        <p:xfrm>
          <a:off x="720000" y="1520525"/>
          <a:ext cx="7704000" cy="1460750"/>
        </p:xfrm>
        <a:graphic>
          <a:graphicData uri="http://schemas.openxmlformats.org/drawingml/2006/table">
            <a:tbl>
              <a:tblPr>
                <a:noFill/>
                <a:tableStyleId>{56D53BBF-37DE-4037-8BD4-214200EBAC0D}</a:tableStyleId>
              </a:tblPr>
              <a:tblGrid>
                <a:gridCol w="1926000"/>
                <a:gridCol w="1926000"/>
                <a:gridCol w="1926000"/>
                <a:gridCol w="1926000"/>
              </a:tblGrid>
              <a:tr h="730375">
                <a:tc>
                  <a:txBody>
                    <a:bodyPr/>
                    <a:lstStyle/>
                    <a:p>
                      <a:pPr marL="0" lvl="0" indent="0" algn="ctr" rtl="0">
                        <a:spcBef>
                          <a:spcPts val="0"/>
                        </a:spcBef>
                        <a:spcAft>
                          <a:spcPts val="0"/>
                        </a:spcAft>
                        <a:buNone/>
                      </a:pPr>
                      <a:r>
                        <a:rPr lang="en" sz="1600" dirty="0">
                          <a:solidFill>
                            <a:schemeClr val="accent6"/>
                          </a:solidFill>
                          <a:latin typeface="Bungee"/>
                          <a:ea typeface="Bungee"/>
                          <a:cs typeface="Bungee"/>
                          <a:sym typeface="Bungee"/>
                        </a:rPr>
                        <a:t>Company a</a:t>
                      </a:r>
                      <a:endParaRPr sz="1600" dirty="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accent6"/>
                          </a:solidFill>
                          <a:latin typeface="Bungee"/>
                          <a:ea typeface="Bungee"/>
                          <a:cs typeface="Bungee"/>
                          <a:sym typeface="Bungee"/>
                        </a:rPr>
                        <a:t>company b</a:t>
                      </a:r>
                      <a:endParaRPr sz="160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accent6"/>
                          </a:solidFill>
                          <a:latin typeface="Bungee"/>
                          <a:ea typeface="Bungee"/>
                          <a:cs typeface="Bungee"/>
                          <a:sym typeface="Bungee"/>
                        </a:rPr>
                        <a:t>company c</a:t>
                      </a:r>
                      <a:endParaRPr sz="160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accent6"/>
                          </a:solidFill>
                          <a:latin typeface="Bungee"/>
                          <a:ea typeface="Bungee"/>
                          <a:cs typeface="Bungee"/>
                          <a:sym typeface="Bungee"/>
                        </a:rPr>
                        <a:t>company d</a:t>
                      </a:r>
                      <a:endParaRPr sz="1600">
                        <a:solidFill>
                          <a:schemeClr val="accent6"/>
                        </a:solidFill>
                        <a:latin typeface="Bungee"/>
                        <a:ea typeface="Bungee"/>
                        <a:cs typeface="Bungee"/>
                        <a:sym typeface="Bungee"/>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r h="730375">
                <a:tc>
                  <a:txBody>
                    <a:bodyPr/>
                    <a:lstStyle/>
                    <a:p>
                      <a:pPr marL="0" lvl="0" indent="0" algn="ctr" rtl="0">
                        <a:spcBef>
                          <a:spcPts val="0"/>
                        </a:spcBef>
                        <a:spcAft>
                          <a:spcPts val="0"/>
                        </a:spcAft>
                        <a:buNone/>
                      </a:pPr>
                      <a:r>
                        <a:rPr lang="en" sz="1600" dirty="0">
                          <a:solidFill>
                            <a:schemeClr val="dk1"/>
                          </a:solidFill>
                          <a:latin typeface="Inter"/>
                          <a:ea typeface="Inter"/>
                          <a:cs typeface="Inter"/>
                          <a:sym typeface="Inter"/>
                        </a:rPr>
                        <a:t>+1.23</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Inter"/>
                          <a:ea typeface="Inter"/>
                          <a:cs typeface="Inter"/>
                          <a:sym typeface="Inter"/>
                        </a:rPr>
                        <a:t>+3.32</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Inter"/>
                          <a:ea typeface="Inter"/>
                          <a:cs typeface="Inter"/>
                          <a:sym typeface="Inter"/>
                        </a:rPr>
                        <a:t>+2.11</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Inter"/>
                          <a:ea typeface="Inter"/>
                          <a:cs typeface="Inter"/>
                          <a:sym typeface="Inter"/>
                        </a:rPr>
                        <a:t>-1.21</a:t>
                      </a:r>
                      <a:endParaRPr sz="1600" dirty="0">
                        <a:solidFill>
                          <a:schemeClr val="dk1"/>
                        </a:solidFill>
                        <a:latin typeface="Inter"/>
                        <a:ea typeface="Inter"/>
                        <a:cs typeface="Inter"/>
                        <a:sym typeface="Inter"/>
                      </a:endParaRPr>
                    </a:p>
                  </a:txBody>
                  <a:tcPr marL="91425" marR="91425" marT="91425" marB="9142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40" y="1613170"/>
            <a:ext cx="7551518" cy="1275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90015" y="2579369"/>
            <a:ext cx="241270"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
        <p:nvSpPr>
          <p:cNvPr id="3" name="TextBox 2"/>
          <p:cNvSpPr txBox="1"/>
          <p:nvPr/>
        </p:nvSpPr>
        <p:spPr>
          <a:xfrm>
            <a:off x="4362728" y="2017441"/>
            <a:ext cx="235525"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
        <p:nvSpPr>
          <p:cNvPr id="11" name="TextBox 10"/>
          <p:cNvSpPr txBox="1"/>
          <p:nvPr/>
        </p:nvSpPr>
        <p:spPr>
          <a:xfrm>
            <a:off x="6210398" y="2004970"/>
            <a:ext cx="235525"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
        <p:nvSpPr>
          <p:cNvPr id="12" name="TextBox 11"/>
          <p:cNvSpPr txBox="1"/>
          <p:nvPr/>
        </p:nvSpPr>
        <p:spPr>
          <a:xfrm>
            <a:off x="5365240" y="2028198"/>
            <a:ext cx="235525"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
        <p:nvSpPr>
          <p:cNvPr id="13" name="TextBox 12"/>
          <p:cNvSpPr txBox="1"/>
          <p:nvPr/>
        </p:nvSpPr>
        <p:spPr>
          <a:xfrm>
            <a:off x="7236296" y="1985954"/>
            <a:ext cx="235525"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
        <p:nvSpPr>
          <p:cNvPr id="14" name="TextBox 13"/>
          <p:cNvSpPr txBox="1"/>
          <p:nvPr/>
        </p:nvSpPr>
        <p:spPr>
          <a:xfrm>
            <a:off x="8043120" y="2009109"/>
            <a:ext cx="235525" cy="307777"/>
          </a:xfrm>
          <a:prstGeom prst="rect">
            <a:avLst/>
          </a:prstGeom>
          <a:noFill/>
        </p:spPr>
        <p:txBody>
          <a:bodyPr wrap="square" rtlCol="0">
            <a:spAutoFit/>
          </a:bodyPr>
          <a:lstStyle/>
          <a:p>
            <a:r>
              <a:rPr lang="en-IN" dirty="0" smtClean="0">
                <a:solidFill>
                  <a:srgbClr val="00B050"/>
                </a:solidFill>
              </a:rPr>
              <a:t>H</a:t>
            </a:r>
            <a:endParaRPr lang="en-IN" dirty="0">
              <a:solidFill>
                <a:srgbClr val="00B05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7504" y="699542"/>
            <a:ext cx="8784976" cy="4320480"/>
          </a:xfrm>
        </p:spPr>
        <p:txBody>
          <a:bodyPr/>
          <a:lstStyle/>
          <a:p>
            <a:r>
              <a:rPr lang="en-IN" sz="2000" dirty="0" smtClean="0"/>
              <a:t>P/E (X) – Relates a company’s share price to it’s earnings per share</a:t>
            </a:r>
          </a:p>
          <a:p>
            <a:r>
              <a:rPr lang="en-IN" sz="2000" dirty="0" smtClean="0"/>
              <a:t>P/B (X) – Checks whether company’s stock price is valued properly</a:t>
            </a:r>
          </a:p>
          <a:p>
            <a:r>
              <a:rPr lang="en-IN" sz="2000" dirty="0" smtClean="0"/>
              <a:t>ROE% - Measures the rate of return that the owners of the common stock of a company receive on their share holdings. </a:t>
            </a:r>
            <a:endParaRPr lang="en-IN" sz="2000" dirty="0"/>
          </a:p>
          <a:p>
            <a:r>
              <a:rPr lang="en-IN" sz="2000" dirty="0" smtClean="0"/>
              <a:t>ROA% - Indicator of how profitable a company is relative to it’s total assets</a:t>
            </a:r>
          </a:p>
          <a:p>
            <a:r>
              <a:rPr lang="en-IN" sz="2000" dirty="0" smtClean="0"/>
              <a:t>REV CAGR [3YR] – Rate of Return</a:t>
            </a:r>
          </a:p>
          <a:p>
            <a:r>
              <a:rPr lang="en-IN" sz="2000" dirty="0" smtClean="0"/>
              <a:t>OPM – </a:t>
            </a:r>
            <a:r>
              <a:rPr lang="en-IN" sz="2000" smtClean="0"/>
              <a:t>Operating Profit Margin</a:t>
            </a:r>
            <a:endParaRPr lang="en-IN" sz="2000" dirty="0" smtClean="0"/>
          </a:p>
        </p:txBody>
      </p:sp>
      <p:sp>
        <p:nvSpPr>
          <p:cNvPr id="3" name="Title 2"/>
          <p:cNvSpPr>
            <a:spLocks noGrp="1"/>
          </p:cNvSpPr>
          <p:nvPr>
            <p:ph type="title"/>
          </p:nvPr>
        </p:nvSpPr>
        <p:spPr>
          <a:xfrm>
            <a:off x="0" y="0"/>
            <a:ext cx="5796136" cy="699542"/>
          </a:xfrm>
        </p:spPr>
        <p:txBody>
          <a:bodyPr/>
          <a:lstStyle/>
          <a:p>
            <a:r>
              <a:rPr lang="en-IN" sz="2800" u="sng" dirty="0" smtClean="0"/>
              <a:t>EXPLANATION</a:t>
            </a:r>
            <a:endParaRPr lang="en-IN" sz="2800" u="sng" dirty="0"/>
          </a:p>
        </p:txBody>
      </p:sp>
    </p:spTree>
    <p:extLst>
      <p:ext uri="{BB962C8B-B14F-4D97-AF65-F5344CB8AC3E}">
        <p14:creationId xmlns:p14="http://schemas.microsoft.com/office/powerpoint/2010/main" val="1044261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p:nvPr/>
        </p:nvSpPr>
        <p:spPr>
          <a:xfrm>
            <a:off x="3338400" y="3926660"/>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351" name="Google Shape;351;p35"/>
          <p:cNvSpPr txBox="1">
            <a:spLocks noGrp="1"/>
          </p:cNvSpPr>
          <p:nvPr>
            <p:ph type="subTitle" idx="1"/>
          </p:nvPr>
        </p:nvSpPr>
        <p:spPr>
          <a:xfrm>
            <a:off x="1123030" y="1341278"/>
            <a:ext cx="7096197" cy="2333823"/>
          </a:xfrm>
          <a:prstGeom prst="rect">
            <a:avLst/>
          </a:prstGeom>
        </p:spPr>
        <p:txBody>
          <a:bodyPr spcFirstLastPara="1" wrap="square" lIns="91425" tIns="91425" rIns="91425" bIns="91425" anchor="t" anchorCtr="0">
            <a:noAutofit/>
          </a:bodyPr>
          <a:lstStyle/>
          <a:p>
            <a:pPr marL="0" lvl="0" indent="0"/>
            <a:r>
              <a:rPr lang="en" dirty="0" smtClean="0"/>
              <a:t>“</a:t>
            </a:r>
            <a:r>
              <a:rPr lang="en-IN" sz="1800" dirty="0"/>
              <a:t>Descriptive statistics </a:t>
            </a:r>
            <a:r>
              <a:rPr lang="en-IN" sz="1800" dirty="0" smtClean="0"/>
              <a:t>summarizes </a:t>
            </a:r>
            <a:r>
              <a:rPr lang="en-IN" sz="1800" dirty="0"/>
              <a:t>a given data set, which can be either a representation of the entire population or a sample of a population. </a:t>
            </a:r>
            <a:r>
              <a:rPr lang="en-IN" sz="1800" dirty="0" smtClean="0"/>
              <a:t>It is broken </a:t>
            </a:r>
            <a:r>
              <a:rPr lang="en-IN" sz="1800" dirty="0"/>
              <a:t>down into measures of central tendency and measures of variability (spread). Measures of central tendency include the mean, median, and mode, while measures of variability include standard deviation, variance, minimum and maximum variables, kurtosis, and </a:t>
            </a:r>
            <a:r>
              <a:rPr lang="en-IN" sz="1800" dirty="0" err="1" smtClean="0"/>
              <a:t>skewness</a:t>
            </a:r>
            <a:r>
              <a:rPr lang="en" sz="1800" dirty="0" smtClean="0"/>
              <a:t>.”</a:t>
            </a:r>
            <a:endParaRPr sz="1200" dirty="0"/>
          </a:p>
        </p:txBody>
      </p:sp>
      <p:sp>
        <p:nvSpPr>
          <p:cNvPr id="352" name="Google Shape;352;p35"/>
          <p:cNvSpPr txBox="1">
            <a:spLocks noGrp="1"/>
          </p:cNvSpPr>
          <p:nvPr>
            <p:ph type="subTitle" idx="2"/>
          </p:nvPr>
        </p:nvSpPr>
        <p:spPr>
          <a:xfrm>
            <a:off x="1195258" y="4025960"/>
            <a:ext cx="6832500" cy="207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a:t>
            </a:r>
            <a:r>
              <a:rPr lang="en" sz="1800" dirty="0" smtClean="0"/>
              <a:t>Definition</a:t>
            </a:r>
            <a:endParaRPr sz="1800" dirty="0"/>
          </a:p>
        </p:txBody>
      </p:sp>
      <p:grpSp>
        <p:nvGrpSpPr>
          <p:cNvPr id="353" name="Google Shape;353;p35"/>
          <p:cNvGrpSpPr/>
          <p:nvPr/>
        </p:nvGrpSpPr>
        <p:grpSpPr>
          <a:xfrm>
            <a:off x="719996" y="540006"/>
            <a:ext cx="302887" cy="302887"/>
            <a:chOff x="150250" y="735900"/>
            <a:chExt cx="508200" cy="508200"/>
          </a:xfrm>
        </p:grpSpPr>
        <p:sp>
          <p:nvSpPr>
            <p:cNvPr id="354" name="Google Shape;354;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5"/>
          <p:cNvGrpSpPr/>
          <p:nvPr/>
        </p:nvGrpSpPr>
        <p:grpSpPr>
          <a:xfrm>
            <a:off x="619912" y="987101"/>
            <a:ext cx="503118" cy="503118"/>
            <a:chOff x="150250" y="735900"/>
            <a:chExt cx="508200" cy="508200"/>
          </a:xfrm>
        </p:grpSpPr>
        <p:sp>
          <p:nvSpPr>
            <p:cNvPr id="357" name="Google Shape;357;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5"/>
          <p:cNvGrpSpPr/>
          <p:nvPr/>
        </p:nvGrpSpPr>
        <p:grpSpPr>
          <a:xfrm>
            <a:off x="1155760" y="674426"/>
            <a:ext cx="262993" cy="262993"/>
            <a:chOff x="150250" y="735900"/>
            <a:chExt cx="508200" cy="508200"/>
          </a:xfrm>
        </p:grpSpPr>
        <p:sp>
          <p:nvSpPr>
            <p:cNvPr id="360" name="Google Shape;360;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5"/>
          <p:cNvGrpSpPr/>
          <p:nvPr/>
        </p:nvGrpSpPr>
        <p:grpSpPr>
          <a:xfrm>
            <a:off x="8121121" y="4300606"/>
            <a:ext cx="302887" cy="302887"/>
            <a:chOff x="150250" y="735900"/>
            <a:chExt cx="508200" cy="508200"/>
          </a:xfrm>
        </p:grpSpPr>
        <p:sp>
          <p:nvSpPr>
            <p:cNvPr id="363" name="Google Shape;363;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8021012" y="3675101"/>
            <a:ext cx="503118" cy="503118"/>
            <a:chOff x="150250" y="735900"/>
            <a:chExt cx="508200" cy="508200"/>
          </a:xfrm>
        </p:grpSpPr>
        <p:sp>
          <p:nvSpPr>
            <p:cNvPr id="366" name="Google Shape;366;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5"/>
          <p:cNvGrpSpPr/>
          <p:nvPr/>
        </p:nvGrpSpPr>
        <p:grpSpPr>
          <a:xfrm>
            <a:off x="7628135" y="4178226"/>
            <a:ext cx="262993" cy="262993"/>
            <a:chOff x="150250" y="735900"/>
            <a:chExt cx="508200" cy="508200"/>
          </a:xfrm>
        </p:grpSpPr>
        <p:sp>
          <p:nvSpPr>
            <p:cNvPr id="369" name="Google Shape;369;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652120" y="2668164"/>
            <a:ext cx="3311440" cy="76722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4716016" y="2668165"/>
            <a:ext cx="3607856" cy="7563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smtClean="0"/>
              <a:t>RESULT</a:t>
            </a:r>
            <a:endParaRPr sz="32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sp>
        <p:nvSpPr>
          <p:cNvPr id="379" name="Google Shape;379;p36"/>
          <p:cNvSpPr txBox="1">
            <a:spLocks noGrp="1"/>
          </p:cNvSpPr>
          <p:nvPr>
            <p:ph type="subTitle" idx="1"/>
          </p:nvPr>
        </p:nvSpPr>
        <p:spPr>
          <a:xfrm>
            <a:off x="5443728" y="3540994"/>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u="sng" dirty="0" smtClean="0"/>
              <a:t>Comparision &amp; Conclusion</a:t>
            </a:r>
            <a:endParaRPr sz="1800" u="sng"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10742"/>
            <a:ext cx="4751127" cy="299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088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56"/>
          <p:cNvSpPr/>
          <p:nvPr/>
        </p:nvSpPr>
        <p:spPr>
          <a:xfrm>
            <a:off x="2771800" y="2328437"/>
            <a:ext cx="3672408" cy="133980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68" name="Google Shape;2268;p56"/>
          <p:cNvSpPr txBox="1">
            <a:spLocks noGrp="1"/>
          </p:cNvSpPr>
          <p:nvPr>
            <p:ph type="title"/>
          </p:nvPr>
        </p:nvSpPr>
        <p:spPr>
          <a:xfrm>
            <a:off x="998404" y="2482941"/>
            <a:ext cx="7219200" cy="103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HDFC </a:t>
            </a:r>
            <a:endParaRPr dirty="0"/>
          </a:p>
        </p:txBody>
      </p:sp>
      <p:sp>
        <p:nvSpPr>
          <p:cNvPr id="2269" name="Google Shape;2269;p56"/>
          <p:cNvSpPr txBox="1">
            <a:spLocks noGrp="1"/>
          </p:cNvSpPr>
          <p:nvPr>
            <p:ph type="subTitle" idx="1"/>
          </p:nvPr>
        </p:nvSpPr>
        <p:spPr>
          <a:xfrm>
            <a:off x="1547664" y="1779662"/>
            <a:ext cx="63546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t>The most stable bank award goes to: </a:t>
            </a:r>
            <a:endParaRPr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5" y="1580014"/>
            <a:ext cx="1711762"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57"/>
          <p:cNvSpPr/>
          <p:nvPr/>
        </p:nvSpPr>
        <p:spPr>
          <a:xfrm>
            <a:off x="1065922"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679648"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6293375"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txBox="1">
            <a:spLocks noGrp="1"/>
          </p:cNvSpPr>
          <p:nvPr>
            <p:ph type="title"/>
          </p:nvPr>
        </p:nvSpPr>
        <p:spPr>
          <a:xfrm>
            <a:off x="0" y="0"/>
            <a:ext cx="7740432" cy="686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Reasons why HDFC is most stable:</a:t>
            </a:r>
            <a:endParaRPr u="sng" dirty="0"/>
          </a:p>
        </p:txBody>
      </p:sp>
      <p:sp>
        <p:nvSpPr>
          <p:cNvPr id="2278" name="Google Shape;2278;p57"/>
          <p:cNvSpPr txBox="1">
            <a:spLocks noGrp="1"/>
          </p:cNvSpPr>
          <p:nvPr>
            <p:ph type="subTitle" idx="1"/>
          </p:nvPr>
        </p:nvSpPr>
        <p:spPr>
          <a:xfrm>
            <a:off x="1024822"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STDEV</a:t>
            </a:r>
            <a:endParaRPr dirty="0"/>
          </a:p>
        </p:txBody>
      </p:sp>
      <p:sp>
        <p:nvSpPr>
          <p:cNvPr id="2279" name="Google Shape;2279;p57"/>
          <p:cNvSpPr txBox="1">
            <a:spLocks noGrp="1"/>
          </p:cNvSpPr>
          <p:nvPr>
            <p:ph type="subTitle" idx="2"/>
          </p:nvPr>
        </p:nvSpPr>
        <p:spPr>
          <a:xfrm>
            <a:off x="725872"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t>Least deviation from mean </a:t>
            </a:r>
            <a:endParaRPr dirty="0"/>
          </a:p>
        </p:txBody>
      </p:sp>
      <p:sp>
        <p:nvSpPr>
          <p:cNvPr id="2280" name="Google Shape;2280;p57"/>
          <p:cNvSpPr txBox="1">
            <a:spLocks noGrp="1"/>
          </p:cNvSpPr>
          <p:nvPr>
            <p:ph type="subTitle" idx="3"/>
          </p:nvPr>
        </p:nvSpPr>
        <p:spPr>
          <a:xfrm>
            <a:off x="3638548"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COV</a:t>
            </a:r>
            <a:endParaRPr dirty="0"/>
          </a:p>
        </p:txBody>
      </p:sp>
      <p:sp>
        <p:nvSpPr>
          <p:cNvPr id="2281" name="Google Shape;2281;p57"/>
          <p:cNvSpPr txBox="1">
            <a:spLocks noGrp="1"/>
          </p:cNvSpPr>
          <p:nvPr>
            <p:ph type="subTitle" idx="4"/>
          </p:nvPr>
        </p:nvSpPr>
        <p:spPr>
          <a:xfrm>
            <a:off x="3339598"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t>Least COV not inconsistent </a:t>
            </a:r>
            <a:endParaRPr dirty="0"/>
          </a:p>
        </p:txBody>
      </p:sp>
      <p:sp>
        <p:nvSpPr>
          <p:cNvPr id="2282" name="Google Shape;2282;p57"/>
          <p:cNvSpPr txBox="1">
            <a:spLocks noGrp="1"/>
          </p:cNvSpPr>
          <p:nvPr>
            <p:ph type="subTitle" idx="5"/>
          </p:nvPr>
        </p:nvSpPr>
        <p:spPr>
          <a:xfrm>
            <a:off x="6252275"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STD. ERROR </a:t>
            </a:r>
            <a:endParaRPr dirty="0"/>
          </a:p>
        </p:txBody>
      </p:sp>
      <p:sp>
        <p:nvSpPr>
          <p:cNvPr id="2283" name="Google Shape;2283;p57"/>
          <p:cNvSpPr txBox="1">
            <a:spLocks noGrp="1"/>
          </p:cNvSpPr>
          <p:nvPr>
            <p:ph type="subTitle" idx="6"/>
          </p:nvPr>
        </p:nvSpPr>
        <p:spPr>
          <a:xfrm>
            <a:off x="6040183" y="3597266"/>
            <a:ext cx="2291083" cy="706967"/>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smtClean="0"/>
              <a:t>Least Std. Error not risky </a:t>
            </a:r>
            <a:endParaRPr dirty="0"/>
          </a:p>
        </p:txBody>
      </p:sp>
      <p:sp>
        <p:nvSpPr>
          <p:cNvPr id="2287" name="Google Shape;2287;p57"/>
          <p:cNvSpPr/>
          <p:nvPr/>
        </p:nvSpPr>
        <p:spPr>
          <a:xfrm rot="2700243">
            <a:off x="1857738" y="2652059"/>
            <a:ext cx="201098" cy="2010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rot="2700000">
            <a:off x="4471449"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rot="2700000">
            <a:off x="7085174"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52" y="1059582"/>
            <a:ext cx="2783065" cy="148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960" y="1347178"/>
            <a:ext cx="1240479" cy="91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521" y="868793"/>
            <a:ext cx="2812808" cy="167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59"/>
          <p:cNvSpPr txBox="1">
            <a:spLocks noGrp="1"/>
          </p:cNvSpPr>
          <p:nvPr>
            <p:ph type="title"/>
          </p:nvPr>
        </p:nvSpPr>
        <p:spPr>
          <a:xfrm>
            <a:off x="0" y="2119"/>
            <a:ext cx="1835776" cy="758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AXIS</a:t>
            </a:r>
            <a:endParaRPr u="sng" dirty="0"/>
          </a:p>
        </p:txBody>
      </p:sp>
      <p:sp>
        <p:nvSpPr>
          <p:cNvPr id="2334" name="Google Shape;2334;p59"/>
          <p:cNvSpPr txBox="1">
            <a:spLocks noGrp="1"/>
          </p:cNvSpPr>
          <p:nvPr>
            <p:ph type="subTitle" idx="1"/>
          </p:nvPr>
        </p:nvSpPr>
        <p:spPr>
          <a:xfrm>
            <a:off x="0" y="1429275"/>
            <a:ext cx="4202499" cy="2870667"/>
          </a:xfrm>
          <a:prstGeom prst="rect">
            <a:avLst/>
          </a:prstGeom>
        </p:spPr>
        <p:txBody>
          <a:bodyPr spcFirstLastPara="1" wrap="square" lIns="91425" tIns="91425" rIns="91425" bIns="91425" anchor="ctr" anchorCtr="0">
            <a:noAutofit/>
          </a:bodyPr>
          <a:lstStyle/>
          <a:p>
            <a:pPr marL="0" lvl="0" indent="0"/>
            <a:r>
              <a:rPr lang="en-IN" sz="2000" dirty="0" smtClean="0"/>
              <a:t>Good </a:t>
            </a:r>
            <a:r>
              <a:rPr lang="en-IN" sz="2000" dirty="0"/>
              <a:t>for short term investment V</a:t>
            </a:r>
            <a:r>
              <a:rPr lang="en-IN" sz="2000" dirty="0" smtClean="0"/>
              <a:t>ery high profit </a:t>
            </a:r>
          </a:p>
          <a:p>
            <a:pPr marL="0" lvl="0" indent="0"/>
            <a:r>
              <a:rPr lang="en-IN" sz="2000" dirty="0"/>
              <a:t>B</a:t>
            </a:r>
            <a:r>
              <a:rPr lang="en-IN" sz="2000" dirty="0" smtClean="0"/>
              <a:t>ut </a:t>
            </a:r>
            <a:r>
              <a:rPr lang="en-IN" sz="2000" dirty="0"/>
              <a:t>high risk </a:t>
            </a:r>
            <a:endParaRPr lang="en-IN" sz="2000" dirty="0" smtClean="0"/>
          </a:p>
          <a:p>
            <a:pPr marL="0" lvl="0" indent="0"/>
            <a:r>
              <a:rPr lang="en-IN" sz="2000" dirty="0"/>
              <a:t>P</a:t>
            </a:r>
            <a:r>
              <a:rPr lang="en-IN" sz="2000" dirty="0" smtClean="0"/>
              <a:t>ossibility </a:t>
            </a:r>
            <a:r>
              <a:rPr lang="en-IN" sz="2000" dirty="0"/>
              <a:t>of high loss also there</a:t>
            </a:r>
            <a:endParaRPr sz="2000" dirty="0"/>
          </a:p>
        </p:txBody>
      </p:sp>
      <p:grpSp>
        <p:nvGrpSpPr>
          <p:cNvPr id="2335" name="Google Shape;2335;p59"/>
          <p:cNvGrpSpPr/>
          <p:nvPr/>
        </p:nvGrpSpPr>
        <p:grpSpPr>
          <a:xfrm>
            <a:off x="4280240" y="1669611"/>
            <a:ext cx="3892758" cy="2336854"/>
            <a:chOff x="4854325" y="1936705"/>
            <a:chExt cx="3569700" cy="2142920"/>
          </a:xfrm>
        </p:grpSpPr>
        <p:sp>
          <p:nvSpPr>
            <p:cNvPr id="2336" name="Google Shape;2336;p59"/>
            <p:cNvSpPr/>
            <p:nvPr/>
          </p:nvSpPr>
          <p:spPr>
            <a:xfrm>
              <a:off x="5044081" y="1936705"/>
              <a:ext cx="3190200" cy="1990200"/>
            </a:xfrm>
            <a:prstGeom prst="round2SameRect">
              <a:avLst>
                <a:gd name="adj1" fmla="val 5925"/>
                <a:gd name="adj2" fmla="val 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rot="10800000">
              <a:off x="4854325" y="3926925"/>
              <a:ext cx="3569700" cy="152700"/>
            </a:xfrm>
            <a:prstGeom prst="round2SameRect">
              <a:avLst>
                <a:gd name="adj1" fmla="val 50000"/>
                <a:gd name="adj2" fmla="val 0"/>
              </a:avLst>
            </a:prstGeom>
            <a:noFill/>
            <a:ln w="9525" cap="flat" cmpd="sng">
              <a:solidFill>
                <a:schemeClr val="accent6"/>
              </a:solidFill>
              <a:prstDash val="solid"/>
              <a:round/>
              <a:headEnd type="none" w="sm" len="sm"/>
              <a:tailEnd type="none" w="sm" len="sm"/>
            </a:ln>
            <a:effectLst>
              <a:outerShdw blurRad="57150" dist="9525"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6606475" y="2008050"/>
              <a:ext cx="65400" cy="654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892975"/>
            <a:ext cx="2448272" cy="19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0" y="0"/>
            <a:ext cx="1115696" cy="758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ICICI </a:t>
            </a:r>
            <a:endParaRPr u="sng" dirty="0"/>
          </a:p>
        </p:txBody>
      </p:sp>
      <p:sp>
        <p:nvSpPr>
          <p:cNvPr id="2345" name="Google Shape;2345;p60"/>
          <p:cNvSpPr txBox="1">
            <a:spLocks noGrp="1"/>
          </p:cNvSpPr>
          <p:nvPr>
            <p:ph type="subTitle" idx="1"/>
          </p:nvPr>
        </p:nvSpPr>
        <p:spPr>
          <a:xfrm>
            <a:off x="4788024" y="1162465"/>
            <a:ext cx="3924008" cy="3257485"/>
          </a:xfrm>
          <a:prstGeom prst="rect">
            <a:avLst/>
          </a:prstGeom>
        </p:spPr>
        <p:txBody>
          <a:bodyPr spcFirstLastPara="1" wrap="square" lIns="91425" tIns="91425" rIns="91425" bIns="91425" anchor="ctr" anchorCtr="0">
            <a:noAutofit/>
          </a:bodyPr>
          <a:lstStyle/>
          <a:p>
            <a:pPr marL="0" lvl="0" indent="0"/>
            <a:r>
              <a:rPr lang="en-IN" sz="2000" dirty="0" smtClean="0"/>
              <a:t>The mean </a:t>
            </a:r>
            <a:r>
              <a:rPr lang="en-IN" sz="2000" dirty="0"/>
              <a:t>is showing as highest as it is affected by the large number of outliers shown by the highest outlier percentage that it </a:t>
            </a:r>
            <a:r>
              <a:rPr lang="en-IN" sz="2000" dirty="0" smtClean="0"/>
              <a:t>has. </a:t>
            </a:r>
            <a:endParaRPr sz="2000" dirty="0"/>
          </a:p>
        </p:txBody>
      </p:sp>
      <p:grpSp>
        <p:nvGrpSpPr>
          <p:cNvPr id="2346" name="Google Shape;2346;p60"/>
          <p:cNvGrpSpPr/>
          <p:nvPr/>
        </p:nvGrpSpPr>
        <p:grpSpPr>
          <a:xfrm>
            <a:off x="1331641" y="1496463"/>
            <a:ext cx="2330278" cy="2825422"/>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003;p64"/>
          <p:cNvGrpSpPr/>
          <p:nvPr/>
        </p:nvGrpSpPr>
        <p:grpSpPr>
          <a:xfrm>
            <a:off x="1425069" y="1975467"/>
            <a:ext cx="2161092" cy="1661588"/>
            <a:chOff x="793950" y="238125"/>
            <a:chExt cx="2637575" cy="1806175"/>
          </a:xfrm>
        </p:grpSpPr>
        <p:sp>
          <p:nvSpPr>
            <p:cNvPr id="9" name="Google Shape;3004;p64"/>
            <p:cNvSpPr/>
            <p:nvPr/>
          </p:nvSpPr>
          <p:spPr>
            <a:xfrm>
              <a:off x="793950" y="1989125"/>
              <a:ext cx="2589100" cy="55175"/>
            </a:xfrm>
            <a:custGeom>
              <a:avLst/>
              <a:gdLst/>
              <a:ahLst/>
              <a:cxnLst/>
              <a:rect l="l" t="t" r="r" b="b"/>
              <a:pathLst>
                <a:path w="103564" h="2207" extrusionOk="0">
                  <a:moveTo>
                    <a:pt x="51782" y="0"/>
                  </a:moveTo>
                  <a:cubicBezTo>
                    <a:pt x="23177" y="0"/>
                    <a:pt x="0" y="495"/>
                    <a:pt x="0" y="1096"/>
                  </a:cubicBezTo>
                  <a:cubicBezTo>
                    <a:pt x="0" y="1711"/>
                    <a:pt x="23177" y="2206"/>
                    <a:pt x="51782" y="2206"/>
                  </a:cubicBezTo>
                  <a:cubicBezTo>
                    <a:pt x="80386" y="2206"/>
                    <a:pt x="103563" y="1711"/>
                    <a:pt x="103563" y="1096"/>
                  </a:cubicBezTo>
                  <a:cubicBezTo>
                    <a:pt x="103563" y="495"/>
                    <a:pt x="80386" y="0"/>
                    <a:pt x="5178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05;p64"/>
            <p:cNvSpPr/>
            <p:nvPr/>
          </p:nvSpPr>
          <p:spPr>
            <a:xfrm>
              <a:off x="1780375" y="1497900"/>
              <a:ext cx="229625" cy="515975"/>
            </a:xfrm>
            <a:custGeom>
              <a:avLst/>
              <a:gdLst/>
              <a:ahLst/>
              <a:cxnLst/>
              <a:rect l="l" t="t" r="r" b="b"/>
              <a:pathLst>
                <a:path w="9185" h="20639" extrusionOk="0">
                  <a:moveTo>
                    <a:pt x="3811" y="1"/>
                  </a:moveTo>
                  <a:lnTo>
                    <a:pt x="3811" y="17872"/>
                  </a:lnTo>
                  <a:lnTo>
                    <a:pt x="1" y="20638"/>
                  </a:lnTo>
                  <a:lnTo>
                    <a:pt x="669" y="20638"/>
                  </a:lnTo>
                  <a:lnTo>
                    <a:pt x="4613" y="18728"/>
                  </a:lnTo>
                  <a:lnTo>
                    <a:pt x="8516" y="20638"/>
                  </a:lnTo>
                  <a:lnTo>
                    <a:pt x="9184" y="20638"/>
                  </a:lnTo>
                  <a:lnTo>
                    <a:pt x="5374" y="17872"/>
                  </a:lnTo>
                  <a:lnTo>
                    <a:pt x="537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06;p64"/>
            <p:cNvSpPr/>
            <p:nvPr/>
          </p:nvSpPr>
          <p:spPr>
            <a:xfrm>
              <a:off x="1875625" y="1497900"/>
              <a:ext cx="39125" cy="56825"/>
            </a:xfrm>
            <a:custGeom>
              <a:avLst/>
              <a:gdLst/>
              <a:ahLst/>
              <a:cxnLst/>
              <a:rect l="l" t="t" r="r" b="b"/>
              <a:pathLst>
                <a:path w="1565" h="2273" extrusionOk="0">
                  <a:moveTo>
                    <a:pt x="1" y="1"/>
                  </a:moveTo>
                  <a:lnTo>
                    <a:pt x="1" y="2273"/>
                  </a:lnTo>
                  <a:lnTo>
                    <a:pt x="1564" y="2273"/>
                  </a:lnTo>
                  <a:lnTo>
                    <a:pt x="1564"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07;p64"/>
            <p:cNvSpPr/>
            <p:nvPr/>
          </p:nvSpPr>
          <p:spPr>
            <a:xfrm>
              <a:off x="1099700" y="533200"/>
              <a:ext cx="1590975" cy="994125"/>
            </a:xfrm>
            <a:custGeom>
              <a:avLst/>
              <a:gdLst/>
              <a:ahLst/>
              <a:cxnLst/>
              <a:rect l="l" t="t" r="r" b="b"/>
              <a:pathLst>
                <a:path w="63639" h="39765" extrusionOk="0">
                  <a:moveTo>
                    <a:pt x="81" y="0"/>
                  </a:moveTo>
                  <a:cubicBezTo>
                    <a:pt x="40" y="0"/>
                    <a:pt x="1" y="40"/>
                    <a:pt x="1" y="80"/>
                  </a:cubicBezTo>
                  <a:lnTo>
                    <a:pt x="1" y="39685"/>
                  </a:lnTo>
                  <a:cubicBezTo>
                    <a:pt x="1" y="39725"/>
                    <a:pt x="40" y="39765"/>
                    <a:pt x="81" y="39765"/>
                  </a:cubicBezTo>
                  <a:lnTo>
                    <a:pt x="63572" y="39765"/>
                  </a:lnTo>
                  <a:cubicBezTo>
                    <a:pt x="63611" y="39765"/>
                    <a:pt x="63638" y="39725"/>
                    <a:pt x="63638" y="39685"/>
                  </a:cubicBezTo>
                  <a:lnTo>
                    <a:pt x="63638" y="80"/>
                  </a:lnTo>
                  <a:cubicBezTo>
                    <a:pt x="63638" y="40"/>
                    <a:pt x="63611" y="0"/>
                    <a:pt x="6357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08;p64"/>
            <p:cNvSpPr/>
            <p:nvPr/>
          </p:nvSpPr>
          <p:spPr>
            <a:xfrm>
              <a:off x="1293175" y="676875"/>
              <a:ext cx="10050" cy="707125"/>
            </a:xfrm>
            <a:custGeom>
              <a:avLst/>
              <a:gdLst/>
              <a:ahLst/>
              <a:cxnLst/>
              <a:rect l="l" t="t" r="r" b="b"/>
              <a:pathLst>
                <a:path w="402" h="28285" extrusionOk="0">
                  <a:moveTo>
                    <a:pt x="202" y="1"/>
                  </a:moveTo>
                  <a:cubicBezTo>
                    <a:pt x="81" y="1"/>
                    <a:pt x="1" y="81"/>
                    <a:pt x="1" y="201"/>
                  </a:cubicBezTo>
                  <a:lnTo>
                    <a:pt x="1" y="28070"/>
                  </a:lnTo>
                  <a:cubicBezTo>
                    <a:pt x="1" y="28190"/>
                    <a:pt x="81" y="28284"/>
                    <a:pt x="202" y="28284"/>
                  </a:cubicBezTo>
                  <a:cubicBezTo>
                    <a:pt x="308" y="28284"/>
                    <a:pt x="401" y="28190"/>
                    <a:pt x="401" y="28070"/>
                  </a:cubicBezTo>
                  <a:lnTo>
                    <a:pt x="401" y="201"/>
                  </a:lnTo>
                  <a:cubicBezTo>
                    <a:pt x="401" y="81"/>
                    <a:pt x="308" y="1"/>
                    <a:pt x="2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9;p64"/>
            <p:cNvSpPr/>
            <p:nvPr/>
          </p:nvSpPr>
          <p:spPr>
            <a:xfrm>
              <a:off x="1442200" y="676875"/>
              <a:ext cx="10400" cy="707125"/>
            </a:xfrm>
            <a:custGeom>
              <a:avLst/>
              <a:gdLst/>
              <a:ahLst/>
              <a:cxnLst/>
              <a:rect l="l" t="t" r="r" b="b"/>
              <a:pathLst>
                <a:path w="416" h="28285" extrusionOk="0">
                  <a:moveTo>
                    <a:pt x="215" y="1"/>
                  </a:moveTo>
                  <a:cubicBezTo>
                    <a:pt x="95" y="1"/>
                    <a:pt x="1" y="81"/>
                    <a:pt x="1" y="201"/>
                  </a:cubicBezTo>
                  <a:lnTo>
                    <a:pt x="1" y="28070"/>
                  </a:lnTo>
                  <a:cubicBezTo>
                    <a:pt x="1" y="28190"/>
                    <a:pt x="95" y="28284"/>
                    <a:pt x="215" y="28284"/>
                  </a:cubicBezTo>
                  <a:cubicBezTo>
                    <a:pt x="322" y="28284"/>
                    <a:pt x="416" y="28190"/>
                    <a:pt x="416" y="28070"/>
                  </a:cubicBezTo>
                  <a:lnTo>
                    <a:pt x="416" y="201"/>
                  </a:lnTo>
                  <a:cubicBezTo>
                    <a:pt x="416" y="81"/>
                    <a:pt x="322" y="1"/>
                    <a:pt x="2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10;p64"/>
            <p:cNvSpPr/>
            <p:nvPr/>
          </p:nvSpPr>
          <p:spPr>
            <a:xfrm>
              <a:off x="1591600" y="676875"/>
              <a:ext cx="10050" cy="707125"/>
            </a:xfrm>
            <a:custGeom>
              <a:avLst/>
              <a:gdLst/>
              <a:ahLst/>
              <a:cxnLst/>
              <a:rect l="l" t="t" r="r" b="b"/>
              <a:pathLst>
                <a:path w="402" h="28285" extrusionOk="0">
                  <a:moveTo>
                    <a:pt x="200" y="1"/>
                  </a:moveTo>
                  <a:cubicBezTo>
                    <a:pt x="93" y="1"/>
                    <a:pt x="0" y="81"/>
                    <a:pt x="0" y="201"/>
                  </a:cubicBezTo>
                  <a:lnTo>
                    <a:pt x="0" y="28070"/>
                  </a:lnTo>
                  <a:cubicBezTo>
                    <a:pt x="0" y="28190"/>
                    <a:pt x="93" y="28284"/>
                    <a:pt x="200" y="28284"/>
                  </a:cubicBezTo>
                  <a:cubicBezTo>
                    <a:pt x="321" y="28284"/>
                    <a:pt x="401" y="28190"/>
                    <a:pt x="401" y="28070"/>
                  </a:cubicBezTo>
                  <a:lnTo>
                    <a:pt x="401" y="201"/>
                  </a:lnTo>
                  <a:cubicBezTo>
                    <a:pt x="401" y="81"/>
                    <a:pt x="321" y="1"/>
                    <a:pt x="200"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11;p64"/>
            <p:cNvSpPr/>
            <p:nvPr/>
          </p:nvSpPr>
          <p:spPr>
            <a:xfrm>
              <a:off x="1740950" y="676875"/>
              <a:ext cx="10050" cy="707125"/>
            </a:xfrm>
            <a:custGeom>
              <a:avLst/>
              <a:gdLst/>
              <a:ahLst/>
              <a:cxnLst/>
              <a:rect l="l" t="t" r="r" b="b"/>
              <a:pathLst>
                <a:path w="402" h="28285" extrusionOk="0">
                  <a:moveTo>
                    <a:pt x="202" y="1"/>
                  </a:moveTo>
                  <a:cubicBezTo>
                    <a:pt x="95" y="1"/>
                    <a:pt x="1" y="81"/>
                    <a:pt x="1" y="201"/>
                  </a:cubicBezTo>
                  <a:lnTo>
                    <a:pt x="1" y="28070"/>
                  </a:lnTo>
                  <a:cubicBezTo>
                    <a:pt x="1" y="28190"/>
                    <a:pt x="95" y="28284"/>
                    <a:pt x="202" y="28284"/>
                  </a:cubicBezTo>
                  <a:cubicBezTo>
                    <a:pt x="309" y="28284"/>
                    <a:pt x="402" y="28190"/>
                    <a:pt x="402" y="28070"/>
                  </a:cubicBezTo>
                  <a:lnTo>
                    <a:pt x="402" y="201"/>
                  </a:lnTo>
                  <a:cubicBezTo>
                    <a:pt x="402" y="81"/>
                    <a:pt x="309" y="1"/>
                    <a:pt x="2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12;p64"/>
            <p:cNvSpPr/>
            <p:nvPr/>
          </p:nvSpPr>
          <p:spPr>
            <a:xfrm>
              <a:off x="1890000" y="676875"/>
              <a:ext cx="10375" cy="707125"/>
            </a:xfrm>
            <a:custGeom>
              <a:avLst/>
              <a:gdLst/>
              <a:ahLst/>
              <a:cxnLst/>
              <a:rect l="l" t="t" r="r" b="b"/>
              <a:pathLst>
                <a:path w="415" h="28285" extrusionOk="0">
                  <a:moveTo>
                    <a:pt x="214" y="1"/>
                  </a:moveTo>
                  <a:cubicBezTo>
                    <a:pt x="94" y="1"/>
                    <a:pt x="0" y="81"/>
                    <a:pt x="0" y="201"/>
                  </a:cubicBezTo>
                  <a:lnTo>
                    <a:pt x="0" y="28070"/>
                  </a:lnTo>
                  <a:cubicBezTo>
                    <a:pt x="0" y="28190"/>
                    <a:pt x="94" y="28284"/>
                    <a:pt x="214" y="28284"/>
                  </a:cubicBezTo>
                  <a:cubicBezTo>
                    <a:pt x="321" y="28284"/>
                    <a:pt x="415" y="28190"/>
                    <a:pt x="415" y="28070"/>
                  </a:cubicBezTo>
                  <a:lnTo>
                    <a:pt x="415" y="201"/>
                  </a:lnTo>
                  <a:cubicBezTo>
                    <a:pt x="415" y="81"/>
                    <a:pt x="321" y="1"/>
                    <a:pt x="21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13;p64"/>
            <p:cNvSpPr/>
            <p:nvPr/>
          </p:nvSpPr>
          <p:spPr>
            <a:xfrm>
              <a:off x="2039375" y="676875"/>
              <a:ext cx="10050" cy="707125"/>
            </a:xfrm>
            <a:custGeom>
              <a:avLst/>
              <a:gdLst/>
              <a:ahLst/>
              <a:cxnLst/>
              <a:rect l="l" t="t" r="r" b="b"/>
              <a:pathLst>
                <a:path w="402" h="28285" extrusionOk="0">
                  <a:moveTo>
                    <a:pt x="200" y="1"/>
                  </a:moveTo>
                  <a:cubicBezTo>
                    <a:pt x="93" y="1"/>
                    <a:pt x="0" y="81"/>
                    <a:pt x="0" y="201"/>
                  </a:cubicBezTo>
                  <a:lnTo>
                    <a:pt x="0" y="28070"/>
                  </a:lnTo>
                  <a:cubicBezTo>
                    <a:pt x="0" y="28190"/>
                    <a:pt x="93" y="28284"/>
                    <a:pt x="200" y="28284"/>
                  </a:cubicBezTo>
                  <a:cubicBezTo>
                    <a:pt x="321" y="28284"/>
                    <a:pt x="401" y="28190"/>
                    <a:pt x="401" y="28070"/>
                  </a:cubicBezTo>
                  <a:lnTo>
                    <a:pt x="401" y="201"/>
                  </a:lnTo>
                  <a:cubicBezTo>
                    <a:pt x="401" y="81"/>
                    <a:pt x="321" y="1"/>
                    <a:pt x="200"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14;p64"/>
            <p:cNvSpPr/>
            <p:nvPr/>
          </p:nvSpPr>
          <p:spPr>
            <a:xfrm>
              <a:off x="2188725" y="676875"/>
              <a:ext cx="10050" cy="707125"/>
            </a:xfrm>
            <a:custGeom>
              <a:avLst/>
              <a:gdLst/>
              <a:ahLst/>
              <a:cxnLst/>
              <a:rect l="l" t="t" r="r" b="b"/>
              <a:pathLst>
                <a:path w="402" h="28285" extrusionOk="0">
                  <a:moveTo>
                    <a:pt x="202" y="1"/>
                  </a:moveTo>
                  <a:cubicBezTo>
                    <a:pt x="95" y="1"/>
                    <a:pt x="1" y="81"/>
                    <a:pt x="1" y="201"/>
                  </a:cubicBezTo>
                  <a:lnTo>
                    <a:pt x="1" y="28070"/>
                  </a:lnTo>
                  <a:cubicBezTo>
                    <a:pt x="1" y="28190"/>
                    <a:pt x="95" y="28284"/>
                    <a:pt x="202" y="28284"/>
                  </a:cubicBezTo>
                  <a:cubicBezTo>
                    <a:pt x="309" y="28284"/>
                    <a:pt x="402" y="28190"/>
                    <a:pt x="402" y="28070"/>
                  </a:cubicBezTo>
                  <a:lnTo>
                    <a:pt x="402" y="201"/>
                  </a:lnTo>
                  <a:cubicBezTo>
                    <a:pt x="402" y="81"/>
                    <a:pt x="309" y="1"/>
                    <a:pt x="2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15;p64"/>
            <p:cNvSpPr/>
            <p:nvPr/>
          </p:nvSpPr>
          <p:spPr>
            <a:xfrm>
              <a:off x="2338100" y="676875"/>
              <a:ext cx="10050" cy="707125"/>
            </a:xfrm>
            <a:custGeom>
              <a:avLst/>
              <a:gdLst/>
              <a:ahLst/>
              <a:cxnLst/>
              <a:rect l="l" t="t" r="r" b="b"/>
              <a:pathLst>
                <a:path w="402" h="28285" extrusionOk="0">
                  <a:moveTo>
                    <a:pt x="201" y="1"/>
                  </a:moveTo>
                  <a:cubicBezTo>
                    <a:pt x="81" y="1"/>
                    <a:pt x="1" y="81"/>
                    <a:pt x="1" y="201"/>
                  </a:cubicBezTo>
                  <a:lnTo>
                    <a:pt x="1" y="28070"/>
                  </a:lnTo>
                  <a:cubicBezTo>
                    <a:pt x="1" y="28190"/>
                    <a:pt x="81" y="28284"/>
                    <a:pt x="201" y="28284"/>
                  </a:cubicBezTo>
                  <a:cubicBezTo>
                    <a:pt x="308" y="28284"/>
                    <a:pt x="402" y="28190"/>
                    <a:pt x="402" y="28070"/>
                  </a:cubicBezTo>
                  <a:lnTo>
                    <a:pt x="402" y="201"/>
                  </a:lnTo>
                  <a:cubicBezTo>
                    <a:pt x="402" y="81"/>
                    <a:pt x="308" y="1"/>
                    <a:pt x="20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16;p64"/>
            <p:cNvSpPr/>
            <p:nvPr/>
          </p:nvSpPr>
          <p:spPr>
            <a:xfrm>
              <a:off x="2487150" y="676875"/>
              <a:ext cx="10375" cy="707125"/>
            </a:xfrm>
            <a:custGeom>
              <a:avLst/>
              <a:gdLst/>
              <a:ahLst/>
              <a:cxnLst/>
              <a:rect l="l" t="t" r="r" b="b"/>
              <a:pathLst>
                <a:path w="415" h="28285" extrusionOk="0">
                  <a:moveTo>
                    <a:pt x="200" y="1"/>
                  </a:moveTo>
                  <a:cubicBezTo>
                    <a:pt x="93" y="1"/>
                    <a:pt x="0" y="81"/>
                    <a:pt x="0" y="201"/>
                  </a:cubicBezTo>
                  <a:lnTo>
                    <a:pt x="0" y="28070"/>
                  </a:lnTo>
                  <a:cubicBezTo>
                    <a:pt x="0" y="28190"/>
                    <a:pt x="93" y="28284"/>
                    <a:pt x="200" y="28284"/>
                  </a:cubicBezTo>
                  <a:cubicBezTo>
                    <a:pt x="321" y="28284"/>
                    <a:pt x="414" y="28190"/>
                    <a:pt x="414" y="28070"/>
                  </a:cubicBezTo>
                  <a:lnTo>
                    <a:pt x="414" y="201"/>
                  </a:lnTo>
                  <a:cubicBezTo>
                    <a:pt x="414" y="81"/>
                    <a:pt x="321" y="1"/>
                    <a:pt x="200"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17;p64"/>
            <p:cNvSpPr/>
            <p:nvPr/>
          </p:nvSpPr>
          <p:spPr>
            <a:xfrm>
              <a:off x="2155000" y="584975"/>
              <a:ext cx="63825" cy="33775"/>
            </a:xfrm>
            <a:custGeom>
              <a:avLst/>
              <a:gdLst/>
              <a:ahLst/>
              <a:cxnLst/>
              <a:rect l="l" t="t" r="r" b="b"/>
              <a:pathLst>
                <a:path w="2553" h="1351" extrusionOk="0">
                  <a:moveTo>
                    <a:pt x="681" y="0"/>
                  </a:moveTo>
                  <a:cubicBezTo>
                    <a:pt x="307" y="0"/>
                    <a:pt x="0" y="308"/>
                    <a:pt x="0" y="683"/>
                  </a:cubicBezTo>
                  <a:cubicBezTo>
                    <a:pt x="0" y="1043"/>
                    <a:pt x="307" y="1351"/>
                    <a:pt x="681" y="1351"/>
                  </a:cubicBezTo>
                  <a:lnTo>
                    <a:pt x="1884" y="1351"/>
                  </a:lnTo>
                  <a:cubicBezTo>
                    <a:pt x="2246" y="1351"/>
                    <a:pt x="2553" y="1043"/>
                    <a:pt x="2553" y="683"/>
                  </a:cubicBezTo>
                  <a:cubicBezTo>
                    <a:pt x="2553" y="308"/>
                    <a:pt x="2246" y="0"/>
                    <a:pt x="1884"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18;p64"/>
            <p:cNvSpPr/>
            <p:nvPr/>
          </p:nvSpPr>
          <p:spPr>
            <a:xfrm>
              <a:off x="2262600" y="584975"/>
              <a:ext cx="63500" cy="33775"/>
            </a:xfrm>
            <a:custGeom>
              <a:avLst/>
              <a:gdLst/>
              <a:ahLst/>
              <a:cxnLst/>
              <a:rect l="l" t="t" r="r" b="b"/>
              <a:pathLst>
                <a:path w="2540" h="1351" extrusionOk="0">
                  <a:moveTo>
                    <a:pt x="668" y="0"/>
                  </a:moveTo>
                  <a:cubicBezTo>
                    <a:pt x="294" y="0"/>
                    <a:pt x="0" y="308"/>
                    <a:pt x="0" y="683"/>
                  </a:cubicBezTo>
                  <a:cubicBezTo>
                    <a:pt x="0" y="1043"/>
                    <a:pt x="294" y="1351"/>
                    <a:pt x="668" y="1351"/>
                  </a:cubicBezTo>
                  <a:lnTo>
                    <a:pt x="1871" y="1351"/>
                  </a:lnTo>
                  <a:cubicBezTo>
                    <a:pt x="2232" y="1351"/>
                    <a:pt x="2540" y="1043"/>
                    <a:pt x="2540" y="683"/>
                  </a:cubicBezTo>
                  <a:cubicBezTo>
                    <a:pt x="2540" y="308"/>
                    <a:pt x="2232" y="0"/>
                    <a:pt x="187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19;p64"/>
            <p:cNvSpPr/>
            <p:nvPr/>
          </p:nvSpPr>
          <p:spPr>
            <a:xfrm>
              <a:off x="2369850" y="584975"/>
              <a:ext cx="187825" cy="33775"/>
            </a:xfrm>
            <a:custGeom>
              <a:avLst/>
              <a:gdLst/>
              <a:ahLst/>
              <a:cxnLst/>
              <a:rect l="l" t="t" r="r" b="b"/>
              <a:pathLst>
                <a:path w="7513" h="1351" extrusionOk="0">
                  <a:moveTo>
                    <a:pt x="669" y="0"/>
                  </a:moveTo>
                  <a:cubicBezTo>
                    <a:pt x="294" y="0"/>
                    <a:pt x="0" y="308"/>
                    <a:pt x="0" y="683"/>
                  </a:cubicBezTo>
                  <a:cubicBezTo>
                    <a:pt x="0" y="1043"/>
                    <a:pt x="294" y="1351"/>
                    <a:pt x="669" y="1351"/>
                  </a:cubicBezTo>
                  <a:lnTo>
                    <a:pt x="6844" y="1351"/>
                  </a:lnTo>
                  <a:cubicBezTo>
                    <a:pt x="7218" y="1351"/>
                    <a:pt x="7512" y="1043"/>
                    <a:pt x="7512" y="683"/>
                  </a:cubicBezTo>
                  <a:cubicBezTo>
                    <a:pt x="7512" y="308"/>
                    <a:pt x="7218" y="0"/>
                    <a:pt x="6844"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20;p64"/>
            <p:cNvSpPr/>
            <p:nvPr/>
          </p:nvSpPr>
          <p:spPr>
            <a:xfrm>
              <a:off x="1801100" y="1436425"/>
              <a:ext cx="188175" cy="33425"/>
            </a:xfrm>
            <a:custGeom>
              <a:avLst/>
              <a:gdLst/>
              <a:ahLst/>
              <a:cxnLst/>
              <a:rect l="l" t="t" r="r" b="b"/>
              <a:pathLst>
                <a:path w="7527" h="1337" extrusionOk="0">
                  <a:moveTo>
                    <a:pt x="683" y="0"/>
                  </a:moveTo>
                  <a:cubicBezTo>
                    <a:pt x="309" y="0"/>
                    <a:pt x="1" y="294"/>
                    <a:pt x="1" y="669"/>
                  </a:cubicBezTo>
                  <a:cubicBezTo>
                    <a:pt x="1" y="1043"/>
                    <a:pt x="309" y="1337"/>
                    <a:pt x="683" y="1337"/>
                  </a:cubicBezTo>
                  <a:lnTo>
                    <a:pt x="6858" y="1337"/>
                  </a:lnTo>
                  <a:cubicBezTo>
                    <a:pt x="7218" y="1337"/>
                    <a:pt x="7526" y="1043"/>
                    <a:pt x="7526" y="669"/>
                  </a:cubicBezTo>
                  <a:cubicBezTo>
                    <a:pt x="7526" y="294"/>
                    <a:pt x="7218" y="0"/>
                    <a:pt x="68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1;p64"/>
            <p:cNvSpPr/>
            <p:nvPr/>
          </p:nvSpPr>
          <p:spPr>
            <a:xfrm>
              <a:off x="1226350" y="791175"/>
              <a:ext cx="1309925" cy="736150"/>
            </a:xfrm>
            <a:custGeom>
              <a:avLst/>
              <a:gdLst/>
              <a:ahLst/>
              <a:cxnLst/>
              <a:rect l="l" t="t" r="r" b="b"/>
              <a:pathLst>
                <a:path w="52397" h="29446" extrusionOk="0">
                  <a:moveTo>
                    <a:pt x="32855" y="0"/>
                  </a:moveTo>
                  <a:lnTo>
                    <a:pt x="32842" y="13"/>
                  </a:lnTo>
                  <a:lnTo>
                    <a:pt x="32815" y="40"/>
                  </a:lnTo>
                  <a:lnTo>
                    <a:pt x="32762" y="107"/>
                  </a:lnTo>
                  <a:lnTo>
                    <a:pt x="32320" y="561"/>
                  </a:lnTo>
                  <a:lnTo>
                    <a:pt x="31438" y="1470"/>
                  </a:lnTo>
                  <a:lnTo>
                    <a:pt x="28203" y="4812"/>
                  </a:lnTo>
                  <a:lnTo>
                    <a:pt x="27121" y="5935"/>
                  </a:lnTo>
                  <a:cubicBezTo>
                    <a:pt x="26867" y="6188"/>
                    <a:pt x="26613" y="6469"/>
                    <a:pt x="26346" y="6710"/>
                  </a:cubicBezTo>
                  <a:lnTo>
                    <a:pt x="23739" y="5279"/>
                  </a:lnTo>
                  <a:lnTo>
                    <a:pt x="21440" y="4023"/>
                  </a:lnTo>
                  <a:lnTo>
                    <a:pt x="20825" y="3689"/>
                  </a:lnTo>
                  <a:lnTo>
                    <a:pt x="20531" y="3529"/>
                  </a:lnTo>
                  <a:cubicBezTo>
                    <a:pt x="20438" y="3609"/>
                    <a:pt x="20358" y="3689"/>
                    <a:pt x="20278" y="3769"/>
                  </a:cubicBezTo>
                  <a:lnTo>
                    <a:pt x="19289" y="4718"/>
                  </a:lnTo>
                  <a:lnTo>
                    <a:pt x="16188" y="7699"/>
                  </a:lnTo>
                  <a:lnTo>
                    <a:pt x="15318" y="8514"/>
                  </a:lnTo>
                  <a:lnTo>
                    <a:pt x="14890" y="8929"/>
                  </a:lnTo>
                  <a:lnTo>
                    <a:pt x="14837" y="8982"/>
                  </a:lnTo>
                  <a:lnTo>
                    <a:pt x="14690" y="8822"/>
                  </a:lnTo>
                  <a:lnTo>
                    <a:pt x="14489" y="8594"/>
                  </a:lnTo>
                  <a:lnTo>
                    <a:pt x="12030" y="5814"/>
                  </a:lnTo>
                  <a:lnTo>
                    <a:pt x="9879" y="3408"/>
                  </a:lnTo>
                  <a:lnTo>
                    <a:pt x="9344" y="2793"/>
                  </a:lnTo>
                  <a:lnTo>
                    <a:pt x="9063" y="2486"/>
                  </a:lnTo>
                  <a:lnTo>
                    <a:pt x="8929" y="2339"/>
                  </a:lnTo>
                  <a:lnTo>
                    <a:pt x="8889" y="2299"/>
                  </a:lnTo>
                  <a:cubicBezTo>
                    <a:pt x="8876" y="2312"/>
                    <a:pt x="8863" y="2326"/>
                    <a:pt x="8863" y="2339"/>
                  </a:cubicBezTo>
                  <a:lnTo>
                    <a:pt x="8783" y="2406"/>
                  </a:lnTo>
                  <a:lnTo>
                    <a:pt x="7566" y="3502"/>
                  </a:lnTo>
                  <a:lnTo>
                    <a:pt x="0" y="10332"/>
                  </a:lnTo>
                  <a:lnTo>
                    <a:pt x="1725" y="12244"/>
                  </a:lnTo>
                  <a:lnTo>
                    <a:pt x="8114" y="6469"/>
                  </a:lnTo>
                  <a:lnTo>
                    <a:pt x="8649" y="5988"/>
                  </a:lnTo>
                  <a:lnTo>
                    <a:pt x="8676" y="5962"/>
                  </a:lnTo>
                  <a:lnTo>
                    <a:pt x="8702" y="5948"/>
                  </a:lnTo>
                  <a:lnTo>
                    <a:pt x="8715" y="5962"/>
                  </a:lnTo>
                  <a:lnTo>
                    <a:pt x="8769" y="6028"/>
                  </a:lnTo>
                  <a:lnTo>
                    <a:pt x="9130" y="6429"/>
                  </a:lnTo>
                  <a:lnTo>
                    <a:pt x="10105" y="7525"/>
                  </a:lnTo>
                  <a:lnTo>
                    <a:pt x="13889" y="11775"/>
                  </a:lnTo>
                  <a:lnTo>
                    <a:pt x="14343" y="12297"/>
                  </a:lnTo>
                  <a:lnTo>
                    <a:pt x="14570" y="12551"/>
                  </a:lnTo>
                  <a:lnTo>
                    <a:pt x="14690" y="12684"/>
                  </a:lnTo>
                  <a:lnTo>
                    <a:pt x="14810" y="12565"/>
                  </a:lnTo>
                  <a:lnTo>
                    <a:pt x="15813" y="11615"/>
                  </a:lnTo>
                  <a:lnTo>
                    <a:pt x="17804" y="9704"/>
                  </a:lnTo>
                  <a:lnTo>
                    <a:pt x="20411" y="7204"/>
                  </a:lnTo>
                  <a:lnTo>
                    <a:pt x="20839" y="6790"/>
                  </a:lnTo>
                  <a:lnTo>
                    <a:pt x="20946" y="6683"/>
                  </a:lnTo>
                  <a:lnTo>
                    <a:pt x="21333" y="6897"/>
                  </a:lnTo>
                  <a:lnTo>
                    <a:pt x="22509" y="7539"/>
                  </a:lnTo>
                  <a:lnTo>
                    <a:pt x="26827" y="9904"/>
                  </a:lnTo>
                  <a:lnTo>
                    <a:pt x="26840" y="9904"/>
                  </a:lnTo>
                  <a:lnTo>
                    <a:pt x="26854" y="9891"/>
                  </a:lnTo>
                  <a:lnTo>
                    <a:pt x="26881" y="9865"/>
                  </a:lnTo>
                  <a:lnTo>
                    <a:pt x="26947" y="9811"/>
                  </a:lnTo>
                  <a:lnTo>
                    <a:pt x="27054" y="9690"/>
                  </a:lnTo>
                  <a:lnTo>
                    <a:pt x="27709" y="9009"/>
                  </a:lnTo>
                  <a:lnTo>
                    <a:pt x="28592" y="8100"/>
                  </a:lnTo>
                  <a:lnTo>
                    <a:pt x="30048" y="6603"/>
                  </a:lnTo>
                  <a:lnTo>
                    <a:pt x="31866" y="4718"/>
                  </a:lnTo>
                  <a:lnTo>
                    <a:pt x="32254" y="4317"/>
                  </a:lnTo>
                  <a:lnTo>
                    <a:pt x="32441" y="4130"/>
                  </a:lnTo>
                  <a:lnTo>
                    <a:pt x="32495" y="4076"/>
                  </a:lnTo>
                  <a:lnTo>
                    <a:pt x="32534" y="4144"/>
                  </a:lnTo>
                  <a:lnTo>
                    <a:pt x="32602" y="4251"/>
                  </a:lnTo>
                  <a:lnTo>
                    <a:pt x="33216" y="5172"/>
                  </a:lnTo>
                  <a:lnTo>
                    <a:pt x="34820" y="7592"/>
                  </a:lnTo>
                  <a:lnTo>
                    <a:pt x="41317" y="17389"/>
                  </a:lnTo>
                  <a:lnTo>
                    <a:pt x="49310" y="29446"/>
                  </a:lnTo>
                  <a:lnTo>
                    <a:pt x="52397" y="29446"/>
                  </a:lnTo>
                  <a:lnTo>
                    <a:pt x="51956" y="28778"/>
                  </a:lnTo>
                  <a:lnTo>
                    <a:pt x="43455" y="15972"/>
                  </a:lnTo>
                  <a:lnTo>
                    <a:pt x="36959" y="6161"/>
                  </a:lnTo>
                  <a:lnTo>
                    <a:pt x="34539" y="2513"/>
                  </a:lnTo>
                  <a:lnTo>
                    <a:pt x="33136" y="401"/>
                  </a:lnTo>
                  <a:lnTo>
                    <a:pt x="32962" y="134"/>
                  </a:lnTo>
                  <a:lnTo>
                    <a:pt x="32869"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22;p64"/>
            <p:cNvSpPr/>
            <p:nvPr/>
          </p:nvSpPr>
          <p:spPr>
            <a:xfrm>
              <a:off x="1227675" y="775450"/>
              <a:ext cx="1525500" cy="1085375"/>
            </a:xfrm>
            <a:custGeom>
              <a:avLst/>
              <a:gdLst/>
              <a:ahLst/>
              <a:cxnLst/>
              <a:rect l="l" t="t" r="r" b="b"/>
              <a:pathLst>
                <a:path w="61020" h="43415" extrusionOk="0">
                  <a:moveTo>
                    <a:pt x="32855" y="0"/>
                  </a:moveTo>
                  <a:lnTo>
                    <a:pt x="32855" y="14"/>
                  </a:lnTo>
                  <a:lnTo>
                    <a:pt x="32843" y="27"/>
                  </a:lnTo>
                  <a:lnTo>
                    <a:pt x="32816" y="54"/>
                  </a:lnTo>
                  <a:lnTo>
                    <a:pt x="32762" y="107"/>
                  </a:lnTo>
                  <a:lnTo>
                    <a:pt x="32321" y="576"/>
                  </a:lnTo>
                  <a:lnTo>
                    <a:pt x="31426" y="1485"/>
                  </a:lnTo>
                  <a:lnTo>
                    <a:pt x="28191" y="4826"/>
                  </a:lnTo>
                  <a:lnTo>
                    <a:pt x="27108" y="5949"/>
                  </a:lnTo>
                  <a:cubicBezTo>
                    <a:pt x="26854" y="6202"/>
                    <a:pt x="26600" y="6484"/>
                    <a:pt x="26347" y="6724"/>
                  </a:cubicBezTo>
                  <a:lnTo>
                    <a:pt x="23727" y="5293"/>
                  </a:lnTo>
                  <a:lnTo>
                    <a:pt x="21428" y="4037"/>
                  </a:lnTo>
                  <a:lnTo>
                    <a:pt x="20826" y="3703"/>
                  </a:lnTo>
                  <a:lnTo>
                    <a:pt x="20519" y="3543"/>
                  </a:lnTo>
                  <a:cubicBezTo>
                    <a:pt x="20439" y="3609"/>
                    <a:pt x="20358" y="3703"/>
                    <a:pt x="20278" y="3770"/>
                  </a:cubicBezTo>
                  <a:lnTo>
                    <a:pt x="19275" y="4732"/>
                  </a:lnTo>
                  <a:lnTo>
                    <a:pt x="16174" y="7699"/>
                  </a:lnTo>
                  <a:lnTo>
                    <a:pt x="15319" y="8528"/>
                  </a:lnTo>
                  <a:lnTo>
                    <a:pt x="14891" y="8943"/>
                  </a:lnTo>
                  <a:lnTo>
                    <a:pt x="14837" y="8996"/>
                  </a:lnTo>
                  <a:lnTo>
                    <a:pt x="14784" y="8943"/>
                  </a:lnTo>
                  <a:lnTo>
                    <a:pt x="14691" y="8822"/>
                  </a:lnTo>
                  <a:lnTo>
                    <a:pt x="14490" y="8608"/>
                  </a:lnTo>
                  <a:lnTo>
                    <a:pt x="12018" y="5828"/>
                  </a:lnTo>
                  <a:lnTo>
                    <a:pt x="9879" y="3422"/>
                  </a:lnTo>
                  <a:lnTo>
                    <a:pt x="9330" y="2807"/>
                  </a:lnTo>
                  <a:lnTo>
                    <a:pt x="9063" y="2500"/>
                  </a:lnTo>
                  <a:lnTo>
                    <a:pt x="8929" y="2353"/>
                  </a:lnTo>
                  <a:lnTo>
                    <a:pt x="8890" y="2313"/>
                  </a:lnTo>
                  <a:cubicBezTo>
                    <a:pt x="8876" y="2313"/>
                    <a:pt x="8863" y="2326"/>
                    <a:pt x="8849" y="2340"/>
                  </a:cubicBezTo>
                  <a:lnTo>
                    <a:pt x="8769" y="2406"/>
                  </a:lnTo>
                  <a:lnTo>
                    <a:pt x="7553" y="3516"/>
                  </a:lnTo>
                  <a:lnTo>
                    <a:pt x="1" y="10346"/>
                  </a:lnTo>
                  <a:lnTo>
                    <a:pt x="1725" y="12258"/>
                  </a:lnTo>
                  <a:lnTo>
                    <a:pt x="8115" y="6470"/>
                  </a:lnTo>
                  <a:lnTo>
                    <a:pt x="8635" y="6002"/>
                  </a:lnTo>
                  <a:lnTo>
                    <a:pt x="8676" y="5962"/>
                  </a:lnTo>
                  <a:lnTo>
                    <a:pt x="8689" y="5949"/>
                  </a:lnTo>
                  <a:lnTo>
                    <a:pt x="8703" y="5962"/>
                  </a:lnTo>
                  <a:lnTo>
                    <a:pt x="8769" y="6029"/>
                  </a:lnTo>
                  <a:lnTo>
                    <a:pt x="8876" y="6163"/>
                  </a:lnTo>
                  <a:lnTo>
                    <a:pt x="9117" y="6430"/>
                  </a:lnTo>
                  <a:lnTo>
                    <a:pt x="10106" y="7539"/>
                  </a:lnTo>
                  <a:lnTo>
                    <a:pt x="13889" y="11790"/>
                  </a:lnTo>
                  <a:lnTo>
                    <a:pt x="14343" y="12311"/>
                  </a:lnTo>
                  <a:lnTo>
                    <a:pt x="14570" y="12565"/>
                  </a:lnTo>
                  <a:lnTo>
                    <a:pt x="14691" y="12698"/>
                  </a:lnTo>
                  <a:lnTo>
                    <a:pt x="14811" y="12579"/>
                  </a:lnTo>
                  <a:lnTo>
                    <a:pt x="15800" y="11616"/>
                  </a:lnTo>
                  <a:lnTo>
                    <a:pt x="17792" y="9718"/>
                  </a:lnTo>
                  <a:lnTo>
                    <a:pt x="20398" y="7218"/>
                  </a:lnTo>
                  <a:lnTo>
                    <a:pt x="20840" y="6804"/>
                  </a:lnTo>
                  <a:lnTo>
                    <a:pt x="20946" y="6697"/>
                  </a:lnTo>
                  <a:lnTo>
                    <a:pt x="21066" y="6764"/>
                  </a:lnTo>
                  <a:lnTo>
                    <a:pt x="21334" y="6911"/>
                  </a:lnTo>
                  <a:lnTo>
                    <a:pt x="22497" y="7553"/>
                  </a:lnTo>
                  <a:lnTo>
                    <a:pt x="26828" y="9905"/>
                  </a:lnTo>
                  <a:cubicBezTo>
                    <a:pt x="26828" y="9918"/>
                    <a:pt x="26828" y="9918"/>
                    <a:pt x="26841" y="9918"/>
                  </a:cubicBezTo>
                  <a:lnTo>
                    <a:pt x="26854" y="9905"/>
                  </a:lnTo>
                  <a:lnTo>
                    <a:pt x="26881" y="9879"/>
                  </a:lnTo>
                  <a:lnTo>
                    <a:pt x="26935" y="9825"/>
                  </a:lnTo>
                  <a:lnTo>
                    <a:pt x="27042" y="9704"/>
                  </a:lnTo>
                  <a:lnTo>
                    <a:pt x="27268" y="9478"/>
                  </a:lnTo>
                  <a:lnTo>
                    <a:pt x="27710" y="9023"/>
                  </a:lnTo>
                  <a:lnTo>
                    <a:pt x="28592" y="8114"/>
                  </a:lnTo>
                  <a:lnTo>
                    <a:pt x="30036" y="6617"/>
                  </a:lnTo>
                  <a:lnTo>
                    <a:pt x="31866" y="4732"/>
                  </a:lnTo>
                  <a:lnTo>
                    <a:pt x="32255" y="4331"/>
                  </a:lnTo>
                  <a:lnTo>
                    <a:pt x="32442" y="4131"/>
                  </a:lnTo>
                  <a:cubicBezTo>
                    <a:pt x="32454" y="4117"/>
                    <a:pt x="32468" y="4090"/>
                    <a:pt x="32481" y="4090"/>
                  </a:cubicBezTo>
                  <a:lnTo>
                    <a:pt x="32522" y="4144"/>
                  </a:lnTo>
                  <a:lnTo>
                    <a:pt x="32602" y="4265"/>
                  </a:lnTo>
                  <a:lnTo>
                    <a:pt x="33203" y="5186"/>
                  </a:lnTo>
                  <a:lnTo>
                    <a:pt x="34807" y="7592"/>
                  </a:lnTo>
                  <a:lnTo>
                    <a:pt x="41303" y="17403"/>
                  </a:lnTo>
                  <a:lnTo>
                    <a:pt x="49804" y="30209"/>
                  </a:lnTo>
                  <a:lnTo>
                    <a:pt x="57236" y="41424"/>
                  </a:lnTo>
                  <a:lnTo>
                    <a:pt x="55605" y="42506"/>
                  </a:lnTo>
                  <a:lnTo>
                    <a:pt x="60110" y="43415"/>
                  </a:lnTo>
                  <a:lnTo>
                    <a:pt x="61019" y="38923"/>
                  </a:lnTo>
                  <a:lnTo>
                    <a:pt x="59388" y="40007"/>
                  </a:lnTo>
                  <a:lnTo>
                    <a:pt x="51943" y="28792"/>
                  </a:lnTo>
                  <a:lnTo>
                    <a:pt x="43456" y="15974"/>
                  </a:lnTo>
                  <a:lnTo>
                    <a:pt x="36946" y="6176"/>
                  </a:lnTo>
                  <a:lnTo>
                    <a:pt x="34527" y="2527"/>
                  </a:lnTo>
                  <a:lnTo>
                    <a:pt x="33123" y="415"/>
                  </a:lnTo>
                  <a:lnTo>
                    <a:pt x="32950" y="148"/>
                  </a:lnTo>
                  <a:lnTo>
                    <a:pt x="32869" y="14"/>
                  </a:lnTo>
                  <a:lnTo>
                    <a:pt x="32855"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3;p64"/>
            <p:cNvSpPr/>
            <p:nvPr/>
          </p:nvSpPr>
          <p:spPr>
            <a:xfrm>
              <a:off x="2616125" y="683875"/>
              <a:ext cx="74550" cy="213225"/>
            </a:xfrm>
            <a:custGeom>
              <a:avLst/>
              <a:gdLst/>
              <a:ahLst/>
              <a:cxnLst/>
              <a:rect l="l" t="t" r="r" b="b"/>
              <a:pathLst>
                <a:path w="2982" h="8529" extrusionOk="0">
                  <a:moveTo>
                    <a:pt x="415" y="1"/>
                  </a:moveTo>
                  <a:cubicBezTo>
                    <a:pt x="188" y="1"/>
                    <a:pt x="1" y="175"/>
                    <a:pt x="1" y="402"/>
                  </a:cubicBezTo>
                  <a:lnTo>
                    <a:pt x="1" y="8128"/>
                  </a:lnTo>
                  <a:cubicBezTo>
                    <a:pt x="1" y="8342"/>
                    <a:pt x="188" y="8529"/>
                    <a:pt x="415" y="8529"/>
                  </a:cubicBezTo>
                  <a:lnTo>
                    <a:pt x="2981" y="8529"/>
                  </a:lnTo>
                  <a:lnTo>
                    <a:pt x="2981"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4;p64"/>
            <p:cNvSpPr/>
            <p:nvPr/>
          </p:nvSpPr>
          <p:spPr>
            <a:xfrm>
              <a:off x="2623150" y="673550"/>
              <a:ext cx="371275" cy="213525"/>
            </a:xfrm>
            <a:custGeom>
              <a:avLst/>
              <a:gdLst/>
              <a:ahLst/>
              <a:cxnLst/>
              <a:rect l="l" t="t" r="r" b="b"/>
              <a:pathLst>
                <a:path w="14851" h="8541" extrusionOk="0">
                  <a:moveTo>
                    <a:pt x="41" y="0"/>
                  </a:moveTo>
                  <a:cubicBezTo>
                    <a:pt x="14" y="0"/>
                    <a:pt x="0" y="27"/>
                    <a:pt x="0" y="40"/>
                  </a:cubicBezTo>
                  <a:lnTo>
                    <a:pt x="0" y="8501"/>
                  </a:lnTo>
                  <a:cubicBezTo>
                    <a:pt x="0" y="8528"/>
                    <a:pt x="14" y="8541"/>
                    <a:pt x="41" y="8541"/>
                  </a:cubicBezTo>
                  <a:lnTo>
                    <a:pt x="14824" y="8541"/>
                  </a:lnTo>
                  <a:cubicBezTo>
                    <a:pt x="14837" y="8541"/>
                    <a:pt x="14851" y="8528"/>
                    <a:pt x="14851" y="8501"/>
                  </a:cubicBezTo>
                  <a:lnTo>
                    <a:pt x="14851" y="40"/>
                  </a:lnTo>
                  <a:cubicBezTo>
                    <a:pt x="14851" y="27"/>
                    <a:pt x="14837" y="0"/>
                    <a:pt x="14824"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25;p64"/>
            <p:cNvSpPr/>
            <p:nvPr/>
          </p:nvSpPr>
          <p:spPr>
            <a:xfrm>
              <a:off x="2663575" y="716625"/>
              <a:ext cx="70875" cy="18075"/>
            </a:xfrm>
            <a:custGeom>
              <a:avLst/>
              <a:gdLst/>
              <a:ahLst/>
              <a:cxnLst/>
              <a:rect l="l" t="t" r="r" b="b"/>
              <a:pathLst>
                <a:path w="2835" h="723" extrusionOk="0">
                  <a:moveTo>
                    <a:pt x="361" y="1"/>
                  </a:moveTo>
                  <a:cubicBezTo>
                    <a:pt x="161" y="1"/>
                    <a:pt x="1" y="161"/>
                    <a:pt x="1" y="362"/>
                  </a:cubicBezTo>
                  <a:cubicBezTo>
                    <a:pt x="1" y="562"/>
                    <a:pt x="161" y="723"/>
                    <a:pt x="361" y="723"/>
                  </a:cubicBezTo>
                  <a:lnTo>
                    <a:pt x="2473" y="723"/>
                  </a:lnTo>
                  <a:cubicBezTo>
                    <a:pt x="2674" y="723"/>
                    <a:pt x="2835" y="562"/>
                    <a:pt x="2835" y="362"/>
                  </a:cubicBezTo>
                  <a:cubicBezTo>
                    <a:pt x="2835" y="161"/>
                    <a:pt x="2674" y="1"/>
                    <a:pt x="247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26;p64"/>
            <p:cNvSpPr/>
            <p:nvPr/>
          </p:nvSpPr>
          <p:spPr>
            <a:xfrm>
              <a:off x="2789225" y="830925"/>
              <a:ext cx="165100" cy="18050"/>
            </a:xfrm>
            <a:custGeom>
              <a:avLst/>
              <a:gdLst/>
              <a:ahLst/>
              <a:cxnLst/>
              <a:rect l="l" t="t" r="r" b="b"/>
              <a:pathLst>
                <a:path w="6604" h="722" extrusionOk="0">
                  <a:moveTo>
                    <a:pt x="361" y="0"/>
                  </a:moveTo>
                  <a:cubicBezTo>
                    <a:pt x="161" y="0"/>
                    <a:pt x="1" y="161"/>
                    <a:pt x="1" y="362"/>
                  </a:cubicBezTo>
                  <a:cubicBezTo>
                    <a:pt x="1" y="562"/>
                    <a:pt x="161" y="722"/>
                    <a:pt x="361" y="722"/>
                  </a:cubicBezTo>
                  <a:lnTo>
                    <a:pt x="6242" y="722"/>
                  </a:lnTo>
                  <a:cubicBezTo>
                    <a:pt x="6443" y="722"/>
                    <a:pt x="6604" y="562"/>
                    <a:pt x="6604" y="362"/>
                  </a:cubicBezTo>
                  <a:cubicBezTo>
                    <a:pt x="6604" y="161"/>
                    <a:pt x="6443" y="0"/>
                    <a:pt x="624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27;p64"/>
            <p:cNvSpPr/>
            <p:nvPr/>
          </p:nvSpPr>
          <p:spPr>
            <a:xfrm>
              <a:off x="2663575" y="747050"/>
              <a:ext cx="290750" cy="18075"/>
            </a:xfrm>
            <a:custGeom>
              <a:avLst/>
              <a:gdLst/>
              <a:ahLst/>
              <a:cxnLst/>
              <a:rect l="l" t="t" r="r" b="b"/>
              <a:pathLst>
                <a:path w="11630" h="723" extrusionOk="0">
                  <a:moveTo>
                    <a:pt x="361" y="1"/>
                  </a:moveTo>
                  <a:cubicBezTo>
                    <a:pt x="161" y="1"/>
                    <a:pt x="1" y="161"/>
                    <a:pt x="1" y="361"/>
                  </a:cubicBezTo>
                  <a:cubicBezTo>
                    <a:pt x="1" y="562"/>
                    <a:pt x="161" y="722"/>
                    <a:pt x="361" y="722"/>
                  </a:cubicBezTo>
                  <a:lnTo>
                    <a:pt x="11268" y="722"/>
                  </a:lnTo>
                  <a:cubicBezTo>
                    <a:pt x="11469" y="722"/>
                    <a:pt x="11630" y="562"/>
                    <a:pt x="11630" y="361"/>
                  </a:cubicBezTo>
                  <a:cubicBezTo>
                    <a:pt x="11630" y="161"/>
                    <a:pt x="11469" y="1"/>
                    <a:pt x="1126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28;p64"/>
            <p:cNvSpPr/>
            <p:nvPr/>
          </p:nvSpPr>
          <p:spPr>
            <a:xfrm>
              <a:off x="2663575" y="777450"/>
              <a:ext cx="161775" cy="18075"/>
            </a:xfrm>
            <a:custGeom>
              <a:avLst/>
              <a:gdLst/>
              <a:ahLst/>
              <a:cxnLst/>
              <a:rect l="l" t="t" r="r" b="b"/>
              <a:pathLst>
                <a:path w="6471" h="723" extrusionOk="0">
                  <a:moveTo>
                    <a:pt x="361" y="0"/>
                  </a:moveTo>
                  <a:cubicBezTo>
                    <a:pt x="161" y="0"/>
                    <a:pt x="1" y="161"/>
                    <a:pt x="1" y="362"/>
                  </a:cubicBezTo>
                  <a:cubicBezTo>
                    <a:pt x="1" y="562"/>
                    <a:pt x="161" y="722"/>
                    <a:pt x="361" y="722"/>
                  </a:cubicBezTo>
                  <a:lnTo>
                    <a:pt x="6123" y="722"/>
                  </a:lnTo>
                  <a:cubicBezTo>
                    <a:pt x="6310" y="722"/>
                    <a:pt x="6470" y="562"/>
                    <a:pt x="6470" y="362"/>
                  </a:cubicBezTo>
                  <a:cubicBezTo>
                    <a:pt x="6470" y="161"/>
                    <a:pt x="6310" y="0"/>
                    <a:pt x="612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9;p64"/>
            <p:cNvSpPr/>
            <p:nvPr/>
          </p:nvSpPr>
          <p:spPr>
            <a:xfrm>
              <a:off x="2832675" y="777450"/>
              <a:ext cx="22400" cy="18075"/>
            </a:xfrm>
            <a:custGeom>
              <a:avLst/>
              <a:gdLst/>
              <a:ahLst/>
              <a:cxnLst/>
              <a:rect l="l" t="t" r="r" b="b"/>
              <a:pathLst>
                <a:path w="896" h="723" extrusionOk="0">
                  <a:moveTo>
                    <a:pt x="361" y="0"/>
                  </a:moveTo>
                  <a:cubicBezTo>
                    <a:pt x="161" y="0"/>
                    <a:pt x="0" y="161"/>
                    <a:pt x="0" y="362"/>
                  </a:cubicBezTo>
                  <a:cubicBezTo>
                    <a:pt x="0" y="562"/>
                    <a:pt x="161" y="722"/>
                    <a:pt x="361" y="722"/>
                  </a:cubicBezTo>
                  <a:lnTo>
                    <a:pt x="535" y="722"/>
                  </a:lnTo>
                  <a:cubicBezTo>
                    <a:pt x="735" y="722"/>
                    <a:pt x="895" y="562"/>
                    <a:pt x="895" y="362"/>
                  </a:cubicBezTo>
                  <a:cubicBezTo>
                    <a:pt x="895" y="161"/>
                    <a:pt x="735" y="0"/>
                    <a:pt x="53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0;p64"/>
            <p:cNvSpPr/>
            <p:nvPr/>
          </p:nvSpPr>
          <p:spPr>
            <a:xfrm>
              <a:off x="2862075" y="777450"/>
              <a:ext cx="22075" cy="18075"/>
            </a:xfrm>
            <a:custGeom>
              <a:avLst/>
              <a:gdLst/>
              <a:ahLst/>
              <a:cxnLst/>
              <a:rect l="l" t="t" r="r" b="b"/>
              <a:pathLst>
                <a:path w="883" h="723" extrusionOk="0">
                  <a:moveTo>
                    <a:pt x="361" y="0"/>
                  </a:moveTo>
                  <a:cubicBezTo>
                    <a:pt x="161" y="0"/>
                    <a:pt x="1" y="161"/>
                    <a:pt x="1" y="362"/>
                  </a:cubicBezTo>
                  <a:cubicBezTo>
                    <a:pt x="1" y="562"/>
                    <a:pt x="161" y="722"/>
                    <a:pt x="361" y="722"/>
                  </a:cubicBezTo>
                  <a:lnTo>
                    <a:pt x="535" y="722"/>
                  </a:lnTo>
                  <a:cubicBezTo>
                    <a:pt x="722" y="722"/>
                    <a:pt x="883" y="562"/>
                    <a:pt x="883" y="362"/>
                  </a:cubicBezTo>
                  <a:cubicBezTo>
                    <a:pt x="883" y="161"/>
                    <a:pt x="722" y="0"/>
                    <a:pt x="53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31;p64"/>
            <p:cNvSpPr/>
            <p:nvPr/>
          </p:nvSpPr>
          <p:spPr>
            <a:xfrm>
              <a:off x="2563650" y="1320475"/>
              <a:ext cx="127025" cy="86250"/>
            </a:xfrm>
            <a:custGeom>
              <a:avLst/>
              <a:gdLst/>
              <a:ahLst/>
              <a:cxnLst/>
              <a:rect l="l" t="t" r="r" b="b"/>
              <a:pathLst>
                <a:path w="5081" h="3450" extrusionOk="0">
                  <a:moveTo>
                    <a:pt x="402" y="1"/>
                  </a:moveTo>
                  <a:cubicBezTo>
                    <a:pt x="175" y="1"/>
                    <a:pt x="1" y="188"/>
                    <a:pt x="1" y="402"/>
                  </a:cubicBezTo>
                  <a:lnTo>
                    <a:pt x="1" y="3048"/>
                  </a:lnTo>
                  <a:cubicBezTo>
                    <a:pt x="1" y="3275"/>
                    <a:pt x="175" y="3449"/>
                    <a:pt x="402" y="3449"/>
                  </a:cubicBezTo>
                  <a:lnTo>
                    <a:pt x="5080" y="3449"/>
                  </a:lnTo>
                  <a:lnTo>
                    <a:pt x="50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32;p64"/>
            <p:cNvSpPr/>
            <p:nvPr/>
          </p:nvSpPr>
          <p:spPr>
            <a:xfrm>
              <a:off x="2570350" y="1313800"/>
              <a:ext cx="202525" cy="86225"/>
            </a:xfrm>
            <a:custGeom>
              <a:avLst/>
              <a:gdLst/>
              <a:ahLst/>
              <a:cxnLst/>
              <a:rect l="l" t="t" r="r" b="b"/>
              <a:pathLst>
                <a:path w="8101" h="3449" extrusionOk="0">
                  <a:moveTo>
                    <a:pt x="27" y="0"/>
                  </a:moveTo>
                  <a:cubicBezTo>
                    <a:pt x="14" y="0"/>
                    <a:pt x="0" y="13"/>
                    <a:pt x="0" y="40"/>
                  </a:cubicBezTo>
                  <a:lnTo>
                    <a:pt x="0" y="3422"/>
                  </a:lnTo>
                  <a:cubicBezTo>
                    <a:pt x="0" y="3435"/>
                    <a:pt x="14" y="3449"/>
                    <a:pt x="27" y="3449"/>
                  </a:cubicBezTo>
                  <a:lnTo>
                    <a:pt x="8061" y="3449"/>
                  </a:lnTo>
                  <a:cubicBezTo>
                    <a:pt x="8073" y="3449"/>
                    <a:pt x="8100" y="3435"/>
                    <a:pt x="8100" y="3422"/>
                  </a:cubicBezTo>
                  <a:lnTo>
                    <a:pt x="8100" y="40"/>
                  </a:lnTo>
                  <a:cubicBezTo>
                    <a:pt x="8100" y="13"/>
                    <a:pt x="8073" y="0"/>
                    <a:pt x="8061" y="0"/>
                  </a:cubicBez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33;p64"/>
            <p:cNvSpPr/>
            <p:nvPr/>
          </p:nvSpPr>
          <p:spPr>
            <a:xfrm>
              <a:off x="2652550" y="1344850"/>
              <a:ext cx="92250" cy="24450"/>
            </a:xfrm>
            <a:custGeom>
              <a:avLst/>
              <a:gdLst/>
              <a:ahLst/>
              <a:cxnLst/>
              <a:rect l="l" t="t" r="r" b="b"/>
              <a:pathLst>
                <a:path w="3690" h="978" extrusionOk="0">
                  <a:moveTo>
                    <a:pt x="495" y="1"/>
                  </a:moveTo>
                  <a:cubicBezTo>
                    <a:pt x="214" y="1"/>
                    <a:pt x="0" y="215"/>
                    <a:pt x="0" y="482"/>
                  </a:cubicBezTo>
                  <a:cubicBezTo>
                    <a:pt x="0" y="749"/>
                    <a:pt x="214" y="977"/>
                    <a:pt x="495" y="977"/>
                  </a:cubicBezTo>
                  <a:lnTo>
                    <a:pt x="3195" y="977"/>
                  </a:lnTo>
                  <a:cubicBezTo>
                    <a:pt x="3463" y="977"/>
                    <a:pt x="3689" y="749"/>
                    <a:pt x="3689" y="482"/>
                  </a:cubicBezTo>
                  <a:cubicBezTo>
                    <a:pt x="3689" y="215"/>
                    <a:pt x="3463" y="1"/>
                    <a:pt x="319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34;p64"/>
            <p:cNvSpPr/>
            <p:nvPr/>
          </p:nvSpPr>
          <p:spPr>
            <a:xfrm>
              <a:off x="2598400" y="1348875"/>
              <a:ext cx="32475" cy="16050"/>
            </a:xfrm>
            <a:custGeom>
              <a:avLst/>
              <a:gdLst/>
              <a:ahLst/>
              <a:cxnLst/>
              <a:rect l="l" t="t" r="r" b="b"/>
              <a:pathLst>
                <a:path w="1299" h="642" extrusionOk="0">
                  <a:moveTo>
                    <a:pt x="1" y="0"/>
                  </a:moveTo>
                  <a:lnTo>
                    <a:pt x="643" y="642"/>
                  </a:lnTo>
                  <a:lnTo>
                    <a:pt x="129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35;p64"/>
            <p:cNvSpPr/>
            <p:nvPr/>
          </p:nvSpPr>
          <p:spPr>
            <a:xfrm>
              <a:off x="893875" y="696250"/>
              <a:ext cx="32425" cy="139050"/>
            </a:xfrm>
            <a:custGeom>
              <a:avLst/>
              <a:gdLst/>
              <a:ahLst/>
              <a:cxnLst/>
              <a:rect l="l" t="t" r="r" b="b"/>
              <a:pathLst>
                <a:path w="1297" h="5562" extrusionOk="0">
                  <a:moveTo>
                    <a:pt x="254" y="1"/>
                  </a:moveTo>
                  <a:lnTo>
                    <a:pt x="254" y="4920"/>
                  </a:lnTo>
                  <a:lnTo>
                    <a:pt x="0" y="4920"/>
                  </a:lnTo>
                  <a:lnTo>
                    <a:pt x="642" y="5561"/>
                  </a:lnTo>
                  <a:lnTo>
                    <a:pt x="1296" y="4920"/>
                  </a:lnTo>
                  <a:lnTo>
                    <a:pt x="1029" y="4920"/>
                  </a:lnTo>
                  <a:lnTo>
                    <a:pt x="102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36;p64"/>
            <p:cNvSpPr/>
            <p:nvPr/>
          </p:nvSpPr>
          <p:spPr>
            <a:xfrm>
              <a:off x="939975" y="754050"/>
              <a:ext cx="32425" cy="61525"/>
            </a:xfrm>
            <a:custGeom>
              <a:avLst/>
              <a:gdLst/>
              <a:ahLst/>
              <a:cxnLst/>
              <a:rect l="l" t="t" r="r" b="b"/>
              <a:pathLst>
                <a:path w="1297" h="2461" extrusionOk="0">
                  <a:moveTo>
                    <a:pt x="268" y="1"/>
                  </a:moveTo>
                  <a:lnTo>
                    <a:pt x="268" y="1806"/>
                  </a:lnTo>
                  <a:lnTo>
                    <a:pt x="1" y="1806"/>
                  </a:lnTo>
                  <a:lnTo>
                    <a:pt x="655" y="2460"/>
                  </a:lnTo>
                  <a:lnTo>
                    <a:pt x="1297" y="1806"/>
                  </a:lnTo>
                  <a:lnTo>
                    <a:pt x="1029" y="1806"/>
                  </a:lnTo>
                  <a:lnTo>
                    <a:pt x="102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37;p64"/>
            <p:cNvSpPr/>
            <p:nvPr/>
          </p:nvSpPr>
          <p:spPr>
            <a:xfrm>
              <a:off x="986425" y="1049800"/>
              <a:ext cx="32450" cy="61525"/>
            </a:xfrm>
            <a:custGeom>
              <a:avLst/>
              <a:gdLst/>
              <a:ahLst/>
              <a:cxnLst/>
              <a:rect l="l" t="t" r="r" b="b"/>
              <a:pathLst>
                <a:path w="1298" h="2461" extrusionOk="0">
                  <a:moveTo>
                    <a:pt x="255" y="1"/>
                  </a:moveTo>
                  <a:lnTo>
                    <a:pt x="255" y="1819"/>
                  </a:lnTo>
                  <a:lnTo>
                    <a:pt x="0" y="1819"/>
                  </a:lnTo>
                  <a:lnTo>
                    <a:pt x="642" y="2460"/>
                  </a:lnTo>
                  <a:lnTo>
                    <a:pt x="1297" y="1819"/>
                  </a:lnTo>
                  <a:lnTo>
                    <a:pt x="1030" y="1819"/>
                  </a:lnTo>
                  <a:lnTo>
                    <a:pt x="103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38;p64"/>
            <p:cNvSpPr/>
            <p:nvPr/>
          </p:nvSpPr>
          <p:spPr>
            <a:xfrm>
              <a:off x="1038550" y="815900"/>
              <a:ext cx="32450" cy="61500"/>
            </a:xfrm>
            <a:custGeom>
              <a:avLst/>
              <a:gdLst/>
              <a:ahLst/>
              <a:cxnLst/>
              <a:rect l="l" t="t" r="r" b="b"/>
              <a:pathLst>
                <a:path w="1298" h="2460" extrusionOk="0">
                  <a:moveTo>
                    <a:pt x="255" y="0"/>
                  </a:moveTo>
                  <a:lnTo>
                    <a:pt x="255" y="1804"/>
                  </a:lnTo>
                  <a:lnTo>
                    <a:pt x="0" y="1804"/>
                  </a:lnTo>
                  <a:lnTo>
                    <a:pt x="642" y="2460"/>
                  </a:lnTo>
                  <a:lnTo>
                    <a:pt x="1297" y="1804"/>
                  </a:lnTo>
                  <a:lnTo>
                    <a:pt x="1030" y="1804"/>
                  </a:lnTo>
                  <a:lnTo>
                    <a:pt x="103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39;p64"/>
            <p:cNvSpPr/>
            <p:nvPr/>
          </p:nvSpPr>
          <p:spPr>
            <a:xfrm>
              <a:off x="1026200" y="1016400"/>
              <a:ext cx="32425" cy="141350"/>
            </a:xfrm>
            <a:custGeom>
              <a:avLst/>
              <a:gdLst/>
              <a:ahLst/>
              <a:cxnLst/>
              <a:rect l="l" t="t" r="r" b="b"/>
              <a:pathLst>
                <a:path w="1297" h="5654" extrusionOk="0">
                  <a:moveTo>
                    <a:pt x="268" y="0"/>
                  </a:moveTo>
                  <a:lnTo>
                    <a:pt x="268" y="4999"/>
                  </a:lnTo>
                  <a:lnTo>
                    <a:pt x="0" y="4999"/>
                  </a:lnTo>
                  <a:lnTo>
                    <a:pt x="642" y="5654"/>
                  </a:lnTo>
                  <a:lnTo>
                    <a:pt x="1296" y="4999"/>
                  </a:lnTo>
                  <a:lnTo>
                    <a:pt x="1029" y="4999"/>
                  </a:lnTo>
                  <a:lnTo>
                    <a:pt x="102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40;p64"/>
            <p:cNvSpPr/>
            <p:nvPr/>
          </p:nvSpPr>
          <p:spPr>
            <a:xfrm>
              <a:off x="839725" y="795175"/>
              <a:ext cx="48475" cy="108300"/>
            </a:xfrm>
            <a:custGeom>
              <a:avLst/>
              <a:gdLst/>
              <a:ahLst/>
              <a:cxnLst/>
              <a:rect l="l" t="t" r="r" b="b"/>
              <a:pathLst>
                <a:path w="1939" h="4332" extrusionOk="0">
                  <a:moveTo>
                    <a:pt x="388" y="0"/>
                  </a:moveTo>
                  <a:lnTo>
                    <a:pt x="388" y="3369"/>
                  </a:lnTo>
                  <a:lnTo>
                    <a:pt x="1" y="3369"/>
                  </a:lnTo>
                  <a:lnTo>
                    <a:pt x="976" y="4331"/>
                  </a:lnTo>
                  <a:lnTo>
                    <a:pt x="1938" y="3369"/>
                  </a:lnTo>
                  <a:lnTo>
                    <a:pt x="1551" y="3369"/>
                  </a:lnTo>
                  <a:lnTo>
                    <a:pt x="15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41;p64"/>
            <p:cNvSpPr/>
            <p:nvPr/>
          </p:nvSpPr>
          <p:spPr>
            <a:xfrm>
              <a:off x="975725" y="694250"/>
              <a:ext cx="48500" cy="154725"/>
            </a:xfrm>
            <a:custGeom>
              <a:avLst/>
              <a:gdLst/>
              <a:ahLst/>
              <a:cxnLst/>
              <a:rect l="l" t="t" r="r" b="b"/>
              <a:pathLst>
                <a:path w="1940" h="6189" extrusionOk="0">
                  <a:moveTo>
                    <a:pt x="389" y="1"/>
                  </a:moveTo>
                  <a:lnTo>
                    <a:pt x="389" y="5214"/>
                  </a:lnTo>
                  <a:lnTo>
                    <a:pt x="0" y="5214"/>
                  </a:lnTo>
                  <a:lnTo>
                    <a:pt x="977" y="6189"/>
                  </a:lnTo>
                  <a:lnTo>
                    <a:pt x="1939" y="5214"/>
                  </a:lnTo>
                  <a:lnTo>
                    <a:pt x="1551" y="5214"/>
                  </a:lnTo>
                  <a:lnTo>
                    <a:pt x="155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42;p64"/>
            <p:cNvSpPr/>
            <p:nvPr/>
          </p:nvSpPr>
          <p:spPr>
            <a:xfrm>
              <a:off x="2203100" y="1626225"/>
              <a:ext cx="289075" cy="289400"/>
            </a:xfrm>
            <a:custGeom>
              <a:avLst/>
              <a:gdLst/>
              <a:ahLst/>
              <a:cxnLst/>
              <a:rect l="l" t="t" r="r" b="b"/>
              <a:pathLst>
                <a:path w="11563" h="11576" extrusionOk="0">
                  <a:moveTo>
                    <a:pt x="5775" y="0"/>
                  </a:moveTo>
                  <a:cubicBezTo>
                    <a:pt x="2580" y="0"/>
                    <a:pt x="1" y="2593"/>
                    <a:pt x="1" y="5789"/>
                  </a:cubicBezTo>
                  <a:cubicBezTo>
                    <a:pt x="1" y="8983"/>
                    <a:pt x="2580" y="11576"/>
                    <a:pt x="5775" y="11576"/>
                  </a:cubicBezTo>
                  <a:cubicBezTo>
                    <a:pt x="8983" y="11576"/>
                    <a:pt x="11562" y="8983"/>
                    <a:pt x="11562" y="5789"/>
                  </a:cubicBezTo>
                  <a:cubicBezTo>
                    <a:pt x="11562" y="2593"/>
                    <a:pt x="8983" y="0"/>
                    <a:pt x="577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43;p64"/>
            <p:cNvSpPr/>
            <p:nvPr/>
          </p:nvSpPr>
          <p:spPr>
            <a:xfrm>
              <a:off x="2203100" y="1628900"/>
              <a:ext cx="117000" cy="147400"/>
            </a:xfrm>
            <a:custGeom>
              <a:avLst/>
              <a:gdLst/>
              <a:ahLst/>
              <a:cxnLst/>
              <a:rect l="l" t="t" r="r" b="b"/>
              <a:pathLst>
                <a:path w="4680" h="5896" extrusionOk="0">
                  <a:moveTo>
                    <a:pt x="4679" y="0"/>
                  </a:moveTo>
                  <a:lnTo>
                    <a:pt x="4679" y="0"/>
                  </a:lnTo>
                  <a:cubicBezTo>
                    <a:pt x="2099" y="495"/>
                    <a:pt x="121" y="2714"/>
                    <a:pt x="1" y="5414"/>
                  </a:cubicBezTo>
                  <a:lnTo>
                    <a:pt x="1591" y="5895"/>
                  </a:lnTo>
                  <a:lnTo>
                    <a:pt x="2113" y="3663"/>
                  </a:lnTo>
                  <a:lnTo>
                    <a:pt x="4332" y="3142"/>
                  </a:lnTo>
                  <a:lnTo>
                    <a:pt x="3676" y="950"/>
                  </a:lnTo>
                  <a:lnTo>
                    <a:pt x="4679"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44;p64"/>
            <p:cNvSpPr/>
            <p:nvPr/>
          </p:nvSpPr>
          <p:spPr>
            <a:xfrm>
              <a:off x="2296675" y="1700075"/>
              <a:ext cx="96275" cy="146400"/>
            </a:xfrm>
            <a:custGeom>
              <a:avLst/>
              <a:gdLst/>
              <a:ahLst/>
              <a:cxnLst/>
              <a:rect l="l" t="t" r="r" b="b"/>
              <a:pathLst>
                <a:path w="3851" h="5856" extrusionOk="0">
                  <a:moveTo>
                    <a:pt x="2018" y="1"/>
                  </a:moveTo>
                  <a:cubicBezTo>
                    <a:pt x="1123" y="1"/>
                    <a:pt x="348" y="468"/>
                    <a:pt x="1" y="1297"/>
                  </a:cubicBezTo>
                  <a:lnTo>
                    <a:pt x="1109" y="1926"/>
                  </a:lnTo>
                  <a:cubicBezTo>
                    <a:pt x="1270" y="1551"/>
                    <a:pt x="1524" y="1257"/>
                    <a:pt x="1979" y="1257"/>
                  </a:cubicBezTo>
                  <a:cubicBezTo>
                    <a:pt x="2380" y="1257"/>
                    <a:pt x="2567" y="1444"/>
                    <a:pt x="2567" y="1725"/>
                  </a:cubicBezTo>
                  <a:cubicBezTo>
                    <a:pt x="2567" y="2434"/>
                    <a:pt x="1284" y="2794"/>
                    <a:pt x="1284" y="3730"/>
                  </a:cubicBezTo>
                  <a:lnTo>
                    <a:pt x="2567" y="3730"/>
                  </a:lnTo>
                  <a:cubicBezTo>
                    <a:pt x="2567" y="3182"/>
                    <a:pt x="3850" y="2808"/>
                    <a:pt x="3850" y="1605"/>
                  </a:cubicBezTo>
                  <a:cubicBezTo>
                    <a:pt x="3850" y="562"/>
                    <a:pt x="2941" y="1"/>
                    <a:pt x="2018" y="1"/>
                  </a:cubicBezTo>
                  <a:close/>
                  <a:moveTo>
                    <a:pt x="1925" y="4332"/>
                  </a:moveTo>
                  <a:cubicBezTo>
                    <a:pt x="1510" y="4332"/>
                    <a:pt x="1163" y="4665"/>
                    <a:pt x="1163" y="5093"/>
                  </a:cubicBezTo>
                  <a:cubicBezTo>
                    <a:pt x="1163" y="5508"/>
                    <a:pt x="1510" y="5855"/>
                    <a:pt x="1925" y="5855"/>
                  </a:cubicBezTo>
                  <a:cubicBezTo>
                    <a:pt x="2339" y="5855"/>
                    <a:pt x="2687" y="5508"/>
                    <a:pt x="2687" y="5093"/>
                  </a:cubicBezTo>
                  <a:cubicBezTo>
                    <a:pt x="2687" y="4665"/>
                    <a:pt x="2339" y="4332"/>
                    <a:pt x="1925" y="4332"/>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45;p64"/>
            <p:cNvSpPr/>
            <p:nvPr/>
          </p:nvSpPr>
          <p:spPr>
            <a:xfrm>
              <a:off x="1976200" y="1435425"/>
              <a:ext cx="307125" cy="91900"/>
            </a:xfrm>
            <a:custGeom>
              <a:avLst/>
              <a:gdLst/>
              <a:ahLst/>
              <a:cxnLst/>
              <a:rect l="l" t="t" r="r" b="b"/>
              <a:pathLst>
                <a:path w="12285" h="3676" extrusionOk="0">
                  <a:moveTo>
                    <a:pt x="6136" y="1"/>
                  </a:moveTo>
                  <a:lnTo>
                    <a:pt x="4572" y="1671"/>
                  </a:lnTo>
                  <a:lnTo>
                    <a:pt x="2380" y="1003"/>
                  </a:lnTo>
                  <a:lnTo>
                    <a:pt x="1859" y="3235"/>
                  </a:lnTo>
                  <a:lnTo>
                    <a:pt x="1" y="3676"/>
                  </a:lnTo>
                  <a:lnTo>
                    <a:pt x="12285" y="3676"/>
                  </a:lnTo>
                  <a:lnTo>
                    <a:pt x="10426" y="3235"/>
                  </a:lnTo>
                  <a:lnTo>
                    <a:pt x="9892" y="1003"/>
                  </a:lnTo>
                  <a:lnTo>
                    <a:pt x="7714" y="1671"/>
                  </a:lnTo>
                  <a:lnTo>
                    <a:pt x="6136"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46;p64"/>
            <p:cNvSpPr/>
            <p:nvPr/>
          </p:nvSpPr>
          <p:spPr>
            <a:xfrm>
              <a:off x="1956500" y="1420050"/>
              <a:ext cx="375625" cy="375625"/>
            </a:xfrm>
            <a:custGeom>
              <a:avLst/>
              <a:gdLst/>
              <a:ahLst/>
              <a:cxnLst/>
              <a:rect l="l" t="t" r="r" b="b"/>
              <a:pathLst>
                <a:path w="15025" h="15025" extrusionOk="0">
                  <a:moveTo>
                    <a:pt x="7512" y="1"/>
                  </a:moveTo>
                  <a:lnTo>
                    <a:pt x="5948" y="1658"/>
                  </a:lnTo>
                  <a:lnTo>
                    <a:pt x="3756" y="1003"/>
                  </a:lnTo>
                  <a:lnTo>
                    <a:pt x="3235" y="3235"/>
                  </a:lnTo>
                  <a:lnTo>
                    <a:pt x="1002" y="3756"/>
                  </a:lnTo>
                  <a:lnTo>
                    <a:pt x="1671" y="5948"/>
                  </a:lnTo>
                  <a:lnTo>
                    <a:pt x="0" y="7513"/>
                  </a:lnTo>
                  <a:lnTo>
                    <a:pt x="1671" y="9076"/>
                  </a:lnTo>
                  <a:lnTo>
                    <a:pt x="1002" y="11268"/>
                  </a:lnTo>
                  <a:lnTo>
                    <a:pt x="3235" y="11790"/>
                  </a:lnTo>
                  <a:lnTo>
                    <a:pt x="3756" y="14022"/>
                  </a:lnTo>
                  <a:lnTo>
                    <a:pt x="5948" y="13353"/>
                  </a:lnTo>
                  <a:lnTo>
                    <a:pt x="7512" y="15025"/>
                  </a:lnTo>
                  <a:lnTo>
                    <a:pt x="9076" y="13353"/>
                  </a:lnTo>
                  <a:lnTo>
                    <a:pt x="11268" y="14022"/>
                  </a:lnTo>
                  <a:lnTo>
                    <a:pt x="11790" y="11790"/>
                  </a:lnTo>
                  <a:lnTo>
                    <a:pt x="14021" y="11268"/>
                  </a:lnTo>
                  <a:lnTo>
                    <a:pt x="13367" y="9076"/>
                  </a:lnTo>
                  <a:lnTo>
                    <a:pt x="15024" y="7513"/>
                  </a:lnTo>
                  <a:lnTo>
                    <a:pt x="13367" y="5948"/>
                  </a:lnTo>
                  <a:lnTo>
                    <a:pt x="14021" y="3756"/>
                  </a:lnTo>
                  <a:lnTo>
                    <a:pt x="11790" y="3235"/>
                  </a:lnTo>
                  <a:lnTo>
                    <a:pt x="11268" y="1003"/>
                  </a:lnTo>
                  <a:lnTo>
                    <a:pt x="9076" y="1658"/>
                  </a:lnTo>
                  <a:lnTo>
                    <a:pt x="751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47;p64"/>
            <p:cNvSpPr/>
            <p:nvPr/>
          </p:nvSpPr>
          <p:spPr>
            <a:xfrm>
              <a:off x="2118225" y="1518300"/>
              <a:ext cx="46150" cy="173800"/>
            </a:xfrm>
            <a:custGeom>
              <a:avLst/>
              <a:gdLst/>
              <a:ahLst/>
              <a:cxnLst/>
              <a:rect l="l" t="t" r="r" b="b"/>
              <a:pathLst>
                <a:path w="1846" h="6952" extrusionOk="0">
                  <a:moveTo>
                    <a:pt x="40" y="1"/>
                  </a:moveTo>
                  <a:lnTo>
                    <a:pt x="40" y="1938"/>
                  </a:lnTo>
                  <a:lnTo>
                    <a:pt x="334" y="4371"/>
                  </a:lnTo>
                  <a:lnTo>
                    <a:pt x="1498" y="4371"/>
                  </a:lnTo>
                  <a:lnTo>
                    <a:pt x="1792" y="1938"/>
                  </a:lnTo>
                  <a:lnTo>
                    <a:pt x="1792" y="1"/>
                  </a:lnTo>
                  <a:close/>
                  <a:moveTo>
                    <a:pt x="923" y="5093"/>
                  </a:moveTo>
                  <a:cubicBezTo>
                    <a:pt x="415" y="5093"/>
                    <a:pt x="1" y="5520"/>
                    <a:pt x="1" y="6015"/>
                  </a:cubicBezTo>
                  <a:cubicBezTo>
                    <a:pt x="1" y="6523"/>
                    <a:pt x="415" y="6951"/>
                    <a:pt x="923" y="6951"/>
                  </a:cubicBezTo>
                  <a:cubicBezTo>
                    <a:pt x="1431" y="6951"/>
                    <a:pt x="1845" y="6523"/>
                    <a:pt x="1845" y="6015"/>
                  </a:cubicBezTo>
                  <a:cubicBezTo>
                    <a:pt x="1845" y="5520"/>
                    <a:pt x="1431" y="5093"/>
                    <a:pt x="923" y="5093"/>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48;p64"/>
            <p:cNvSpPr/>
            <p:nvPr/>
          </p:nvSpPr>
          <p:spPr>
            <a:xfrm>
              <a:off x="2730075" y="956000"/>
              <a:ext cx="152075" cy="146875"/>
            </a:xfrm>
            <a:custGeom>
              <a:avLst/>
              <a:gdLst/>
              <a:ahLst/>
              <a:cxnLst/>
              <a:rect l="l" t="t" r="r" b="b"/>
              <a:pathLst>
                <a:path w="6083" h="5875" extrusionOk="0">
                  <a:moveTo>
                    <a:pt x="2593" y="0"/>
                  </a:moveTo>
                  <a:cubicBezTo>
                    <a:pt x="2012" y="0"/>
                    <a:pt x="1431" y="283"/>
                    <a:pt x="1003" y="718"/>
                  </a:cubicBezTo>
                  <a:cubicBezTo>
                    <a:pt x="268" y="1454"/>
                    <a:pt x="0" y="2482"/>
                    <a:pt x="401" y="3459"/>
                  </a:cubicBezTo>
                  <a:lnTo>
                    <a:pt x="1832" y="3058"/>
                  </a:lnTo>
                  <a:cubicBezTo>
                    <a:pt x="1658" y="2616"/>
                    <a:pt x="1631" y="2149"/>
                    <a:pt x="1992" y="1787"/>
                  </a:cubicBezTo>
                  <a:cubicBezTo>
                    <a:pt x="2175" y="1604"/>
                    <a:pt x="2351" y="1522"/>
                    <a:pt x="2509" y="1522"/>
                  </a:cubicBezTo>
                  <a:cubicBezTo>
                    <a:pt x="2639" y="1522"/>
                    <a:pt x="2758" y="1578"/>
                    <a:pt x="2861" y="1680"/>
                  </a:cubicBezTo>
                  <a:cubicBezTo>
                    <a:pt x="3449" y="2268"/>
                    <a:pt x="2688" y="3619"/>
                    <a:pt x="3463" y="4394"/>
                  </a:cubicBezTo>
                  <a:lnTo>
                    <a:pt x="4518" y="3338"/>
                  </a:lnTo>
                  <a:cubicBezTo>
                    <a:pt x="4064" y="2883"/>
                    <a:pt x="4826" y="1520"/>
                    <a:pt x="3837" y="531"/>
                  </a:cubicBezTo>
                  <a:cubicBezTo>
                    <a:pt x="3465" y="159"/>
                    <a:pt x="3029" y="0"/>
                    <a:pt x="2593" y="0"/>
                  </a:cubicBezTo>
                  <a:close/>
                  <a:moveTo>
                    <a:pt x="5113" y="4103"/>
                  </a:moveTo>
                  <a:cubicBezTo>
                    <a:pt x="4883" y="4103"/>
                    <a:pt x="4652" y="4187"/>
                    <a:pt x="4479" y="4354"/>
                  </a:cubicBezTo>
                  <a:cubicBezTo>
                    <a:pt x="4144" y="4701"/>
                    <a:pt x="4144" y="5276"/>
                    <a:pt x="4479" y="5624"/>
                  </a:cubicBezTo>
                  <a:cubicBezTo>
                    <a:pt x="4652" y="5791"/>
                    <a:pt x="4883" y="5874"/>
                    <a:pt x="5113" y="5874"/>
                  </a:cubicBezTo>
                  <a:cubicBezTo>
                    <a:pt x="5344" y="5874"/>
                    <a:pt x="5574" y="5791"/>
                    <a:pt x="5748" y="5624"/>
                  </a:cubicBezTo>
                  <a:cubicBezTo>
                    <a:pt x="6083" y="5276"/>
                    <a:pt x="6083" y="4701"/>
                    <a:pt x="5748" y="4354"/>
                  </a:cubicBezTo>
                  <a:cubicBezTo>
                    <a:pt x="5574" y="4187"/>
                    <a:pt x="5344" y="4103"/>
                    <a:pt x="5113" y="410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49;p64"/>
            <p:cNvSpPr/>
            <p:nvPr/>
          </p:nvSpPr>
          <p:spPr>
            <a:xfrm>
              <a:off x="2846050" y="939900"/>
              <a:ext cx="70850" cy="97150"/>
            </a:xfrm>
            <a:custGeom>
              <a:avLst/>
              <a:gdLst/>
              <a:ahLst/>
              <a:cxnLst/>
              <a:rect l="l" t="t" r="r" b="b"/>
              <a:pathLst>
                <a:path w="2834" h="3886" extrusionOk="0">
                  <a:moveTo>
                    <a:pt x="1499" y="1"/>
                  </a:moveTo>
                  <a:cubicBezTo>
                    <a:pt x="1314" y="1"/>
                    <a:pt x="1125" y="37"/>
                    <a:pt x="949" y="106"/>
                  </a:cubicBezTo>
                  <a:cubicBezTo>
                    <a:pt x="387" y="333"/>
                    <a:pt x="13" y="827"/>
                    <a:pt x="0" y="1456"/>
                  </a:cubicBezTo>
                  <a:lnTo>
                    <a:pt x="868" y="1563"/>
                  </a:lnTo>
                  <a:cubicBezTo>
                    <a:pt x="868" y="1282"/>
                    <a:pt x="962" y="1028"/>
                    <a:pt x="1243" y="921"/>
                  </a:cubicBezTo>
                  <a:cubicBezTo>
                    <a:pt x="1325" y="887"/>
                    <a:pt x="1399" y="870"/>
                    <a:pt x="1464" y="870"/>
                  </a:cubicBezTo>
                  <a:cubicBezTo>
                    <a:pt x="1598" y="870"/>
                    <a:pt x="1692" y="942"/>
                    <a:pt x="1738" y="1068"/>
                  </a:cubicBezTo>
                  <a:cubicBezTo>
                    <a:pt x="1925" y="1510"/>
                    <a:pt x="1203" y="2071"/>
                    <a:pt x="1444" y="2659"/>
                  </a:cubicBezTo>
                  <a:lnTo>
                    <a:pt x="2258" y="2338"/>
                  </a:lnTo>
                  <a:cubicBezTo>
                    <a:pt x="2112" y="1991"/>
                    <a:pt x="2834" y="1415"/>
                    <a:pt x="2526" y="667"/>
                  </a:cubicBezTo>
                  <a:cubicBezTo>
                    <a:pt x="2339" y="200"/>
                    <a:pt x="1930" y="1"/>
                    <a:pt x="1499" y="1"/>
                  </a:cubicBezTo>
                  <a:close/>
                  <a:moveTo>
                    <a:pt x="2183" y="2836"/>
                  </a:moveTo>
                  <a:cubicBezTo>
                    <a:pt x="2119" y="2836"/>
                    <a:pt x="2054" y="2848"/>
                    <a:pt x="1991" y="2873"/>
                  </a:cubicBezTo>
                  <a:cubicBezTo>
                    <a:pt x="1738" y="2980"/>
                    <a:pt x="1604" y="3287"/>
                    <a:pt x="1711" y="3554"/>
                  </a:cubicBezTo>
                  <a:cubicBezTo>
                    <a:pt x="1793" y="3759"/>
                    <a:pt x="1992" y="3885"/>
                    <a:pt x="2201" y="3885"/>
                  </a:cubicBezTo>
                  <a:cubicBezTo>
                    <a:pt x="2265" y="3885"/>
                    <a:pt x="2329" y="3873"/>
                    <a:pt x="2392" y="3848"/>
                  </a:cubicBezTo>
                  <a:cubicBezTo>
                    <a:pt x="2647" y="3741"/>
                    <a:pt x="2780" y="3434"/>
                    <a:pt x="2673" y="3167"/>
                  </a:cubicBezTo>
                  <a:cubicBezTo>
                    <a:pt x="2591" y="2962"/>
                    <a:pt x="2392" y="2836"/>
                    <a:pt x="2183" y="2836"/>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50;p64"/>
            <p:cNvSpPr/>
            <p:nvPr/>
          </p:nvSpPr>
          <p:spPr>
            <a:xfrm>
              <a:off x="3050875" y="776125"/>
              <a:ext cx="49475" cy="185475"/>
            </a:xfrm>
            <a:custGeom>
              <a:avLst/>
              <a:gdLst/>
              <a:ahLst/>
              <a:cxnLst/>
              <a:rect l="l" t="t" r="r" b="b"/>
              <a:pathLst>
                <a:path w="1979" h="7419" extrusionOk="0">
                  <a:moveTo>
                    <a:pt x="54" y="0"/>
                  </a:moveTo>
                  <a:lnTo>
                    <a:pt x="54" y="2085"/>
                  </a:lnTo>
                  <a:lnTo>
                    <a:pt x="374" y="4678"/>
                  </a:lnTo>
                  <a:lnTo>
                    <a:pt x="1618" y="4678"/>
                  </a:lnTo>
                  <a:lnTo>
                    <a:pt x="1925" y="2085"/>
                  </a:lnTo>
                  <a:lnTo>
                    <a:pt x="1925" y="0"/>
                  </a:lnTo>
                  <a:close/>
                  <a:moveTo>
                    <a:pt x="989" y="5441"/>
                  </a:moveTo>
                  <a:cubicBezTo>
                    <a:pt x="455" y="5441"/>
                    <a:pt x="0" y="5895"/>
                    <a:pt x="0" y="6430"/>
                  </a:cubicBezTo>
                  <a:cubicBezTo>
                    <a:pt x="0" y="6977"/>
                    <a:pt x="455" y="7419"/>
                    <a:pt x="989" y="7419"/>
                  </a:cubicBezTo>
                  <a:cubicBezTo>
                    <a:pt x="1538" y="7419"/>
                    <a:pt x="1978" y="6977"/>
                    <a:pt x="1978" y="6430"/>
                  </a:cubicBezTo>
                  <a:cubicBezTo>
                    <a:pt x="1978" y="5895"/>
                    <a:pt x="1538" y="5441"/>
                    <a:pt x="989" y="544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51;p64"/>
            <p:cNvSpPr/>
            <p:nvPr/>
          </p:nvSpPr>
          <p:spPr>
            <a:xfrm>
              <a:off x="959350" y="1901250"/>
              <a:ext cx="99275" cy="26100"/>
            </a:xfrm>
            <a:custGeom>
              <a:avLst/>
              <a:gdLst/>
              <a:ahLst/>
              <a:cxnLst/>
              <a:rect l="l" t="t" r="r" b="b"/>
              <a:pathLst>
                <a:path w="3971" h="1044" extrusionOk="0">
                  <a:moveTo>
                    <a:pt x="1" y="0"/>
                  </a:moveTo>
                  <a:lnTo>
                    <a:pt x="1" y="1043"/>
                  </a:lnTo>
                  <a:lnTo>
                    <a:pt x="3970" y="1043"/>
                  </a:lnTo>
                  <a:lnTo>
                    <a:pt x="397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52;p64"/>
            <p:cNvSpPr/>
            <p:nvPr/>
          </p:nvSpPr>
          <p:spPr>
            <a:xfrm>
              <a:off x="935625" y="1901250"/>
              <a:ext cx="123000" cy="28100"/>
            </a:xfrm>
            <a:custGeom>
              <a:avLst/>
              <a:gdLst/>
              <a:ahLst/>
              <a:cxnLst/>
              <a:rect l="l" t="t" r="r" b="b"/>
              <a:pathLst>
                <a:path w="4920" h="1124" extrusionOk="0">
                  <a:moveTo>
                    <a:pt x="0" y="0"/>
                  </a:moveTo>
                  <a:lnTo>
                    <a:pt x="0" y="1123"/>
                  </a:lnTo>
                  <a:lnTo>
                    <a:pt x="4919" y="1123"/>
                  </a:lnTo>
                  <a:lnTo>
                    <a:pt x="4919" y="1043"/>
                  </a:lnTo>
                  <a:lnTo>
                    <a:pt x="950" y="1043"/>
                  </a:lnTo>
                  <a:lnTo>
                    <a:pt x="950" y="0"/>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53;p64"/>
            <p:cNvSpPr/>
            <p:nvPr/>
          </p:nvSpPr>
          <p:spPr>
            <a:xfrm>
              <a:off x="991100" y="1901250"/>
              <a:ext cx="67525" cy="26100"/>
            </a:xfrm>
            <a:custGeom>
              <a:avLst/>
              <a:gdLst/>
              <a:ahLst/>
              <a:cxnLst/>
              <a:rect l="l" t="t" r="r" b="b"/>
              <a:pathLst>
                <a:path w="2701" h="1044" extrusionOk="0">
                  <a:moveTo>
                    <a:pt x="0" y="0"/>
                  </a:moveTo>
                  <a:lnTo>
                    <a:pt x="0" y="1043"/>
                  </a:lnTo>
                  <a:lnTo>
                    <a:pt x="2700" y="1043"/>
                  </a:lnTo>
                  <a:lnTo>
                    <a:pt x="270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54;p64"/>
            <p:cNvSpPr/>
            <p:nvPr/>
          </p:nvSpPr>
          <p:spPr>
            <a:xfrm>
              <a:off x="950325" y="1906925"/>
              <a:ext cx="3050" cy="17075"/>
            </a:xfrm>
            <a:custGeom>
              <a:avLst/>
              <a:gdLst/>
              <a:ahLst/>
              <a:cxnLst/>
              <a:rect l="l" t="t" r="r" b="b"/>
              <a:pathLst>
                <a:path w="122" h="683" extrusionOk="0">
                  <a:moveTo>
                    <a:pt x="1" y="0"/>
                  </a:moveTo>
                  <a:lnTo>
                    <a:pt x="1" y="682"/>
                  </a:lnTo>
                  <a:lnTo>
                    <a:pt x="121" y="682"/>
                  </a:lnTo>
                  <a:lnTo>
                    <a:pt x="121" y="0"/>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55;p64"/>
            <p:cNvSpPr/>
            <p:nvPr/>
          </p:nvSpPr>
          <p:spPr>
            <a:xfrm>
              <a:off x="965700"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56;p64"/>
            <p:cNvSpPr/>
            <p:nvPr/>
          </p:nvSpPr>
          <p:spPr>
            <a:xfrm>
              <a:off x="980750"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57;p64"/>
            <p:cNvSpPr/>
            <p:nvPr/>
          </p:nvSpPr>
          <p:spPr>
            <a:xfrm>
              <a:off x="995775"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58;p64"/>
            <p:cNvSpPr/>
            <p:nvPr/>
          </p:nvSpPr>
          <p:spPr>
            <a:xfrm>
              <a:off x="1010825"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9;p64"/>
            <p:cNvSpPr/>
            <p:nvPr/>
          </p:nvSpPr>
          <p:spPr>
            <a:xfrm>
              <a:off x="1025850"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60;p64"/>
            <p:cNvSpPr/>
            <p:nvPr/>
          </p:nvSpPr>
          <p:spPr>
            <a:xfrm>
              <a:off x="1040900" y="1906925"/>
              <a:ext cx="2700" cy="17075"/>
            </a:xfrm>
            <a:custGeom>
              <a:avLst/>
              <a:gdLst/>
              <a:ahLst/>
              <a:cxnLst/>
              <a:rect l="l" t="t" r="r" b="b"/>
              <a:pathLst>
                <a:path w="108" h="683" extrusionOk="0">
                  <a:moveTo>
                    <a:pt x="0" y="0"/>
                  </a:moveTo>
                  <a:lnTo>
                    <a:pt x="0" y="682"/>
                  </a:lnTo>
                  <a:lnTo>
                    <a:pt x="107" y="682"/>
                  </a:lnTo>
                  <a:lnTo>
                    <a:pt x="107" y="0"/>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61;p64"/>
            <p:cNvSpPr/>
            <p:nvPr/>
          </p:nvSpPr>
          <p:spPr>
            <a:xfrm>
              <a:off x="965700" y="1929325"/>
              <a:ext cx="99275" cy="26400"/>
            </a:xfrm>
            <a:custGeom>
              <a:avLst/>
              <a:gdLst/>
              <a:ahLst/>
              <a:cxnLst/>
              <a:rect l="l" t="t" r="r" b="b"/>
              <a:pathLst>
                <a:path w="3971" h="1056" extrusionOk="0">
                  <a:moveTo>
                    <a:pt x="0" y="0"/>
                  </a:moveTo>
                  <a:lnTo>
                    <a:pt x="0" y="1056"/>
                  </a:lnTo>
                  <a:lnTo>
                    <a:pt x="3971" y="1056"/>
                  </a:lnTo>
                  <a:lnTo>
                    <a:pt x="3971"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62;p64"/>
            <p:cNvSpPr/>
            <p:nvPr/>
          </p:nvSpPr>
          <p:spPr>
            <a:xfrm>
              <a:off x="941975" y="1929325"/>
              <a:ext cx="123000" cy="28400"/>
            </a:xfrm>
            <a:custGeom>
              <a:avLst/>
              <a:gdLst/>
              <a:ahLst/>
              <a:cxnLst/>
              <a:rect l="l" t="t" r="r" b="b"/>
              <a:pathLst>
                <a:path w="4920" h="1136" extrusionOk="0">
                  <a:moveTo>
                    <a:pt x="1" y="0"/>
                  </a:moveTo>
                  <a:lnTo>
                    <a:pt x="1" y="1136"/>
                  </a:lnTo>
                  <a:lnTo>
                    <a:pt x="4920" y="1136"/>
                  </a:lnTo>
                  <a:lnTo>
                    <a:pt x="4920" y="1056"/>
                  </a:lnTo>
                  <a:lnTo>
                    <a:pt x="949" y="1056"/>
                  </a:lnTo>
                  <a:lnTo>
                    <a:pt x="949" y="0"/>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63;p64"/>
            <p:cNvSpPr/>
            <p:nvPr/>
          </p:nvSpPr>
          <p:spPr>
            <a:xfrm>
              <a:off x="997775" y="1929325"/>
              <a:ext cx="67200" cy="26400"/>
            </a:xfrm>
            <a:custGeom>
              <a:avLst/>
              <a:gdLst/>
              <a:ahLst/>
              <a:cxnLst/>
              <a:rect l="l" t="t" r="r" b="b"/>
              <a:pathLst>
                <a:path w="2688" h="1056" extrusionOk="0">
                  <a:moveTo>
                    <a:pt x="1" y="0"/>
                  </a:moveTo>
                  <a:lnTo>
                    <a:pt x="1" y="1056"/>
                  </a:lnTo>
                  <a:lnTo>
                    <a:pt x="2688" y="1056"/>
                  </a:lnTo>
                  <a:lnTo>
                    <a:pt x="268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64;p64"/>
            <p:cNvSpPr/>
            <p:nvPr/>
          </p:nvSpPr>
          <p:spPr>
            <a:xfrm>
              <a:off x="957000"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65;p64"/>
            <p:cNvSpPr/>
            <p:nvPr/>
          </p:nvSpPr>
          <p:spPr>
            <a:xfrm>
              <a:off x="972050"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66;p64"/>
            <p:cNvSpPr/>
            <p:nvPr/>
          </p:nvSpPr>
          <p:spPr>
            <a:xfrm>
              <a:off x="987075"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67;p64"/>
            <p:cNvSpPr/>
            <p:nvPr/>
          </p:nvSpPr>
          <p:spPr>
            <a:xfrm>
              <a:off x="1002125"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68;p64"/>
            <p:cNvSpPr/>
            <p:nvPr/>
          </p:nvSpPr>
          <p:spPr>
            <a:xfrm>
              <a:off x="1017150"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69;p64"/>
            <p:cNvSpPr/>
            <p:nvPr/>
          </p:nvSpPr>
          <p:spPr>
            <a:xfrm>
              <a:off x="1032200"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70;p64"/>
            <p:cNvSpPr/>
            <p:nvPr/>
          </p:nvSpPr>
          <p:spPr>
            <a:xfrm>
              <a:off x="1047225"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71;p64"/>
            <p:cNvSpPr/>
            <p:nvPr/>
          </p:nvSpPr>
          <p:spPr>
            <a:xfrm>
              <a:off x="957350" y="1957700"/>
              <a:ext cx="98950" cy="26100"/>
            </a:xfrm>
            <a:custGeom>
              <a:avLst/>
              <a:gdLst/>
              <a:ahLst/>
              <a:cxnLst/>
              <a:rect l="l" t="t" r="r" b="b"/>
              <a:pathLst>
                <a:path w="3958" h="1044" extrusionOk="0">
                  <a:moveTo>
                    <a:pt x="1" y="1"/>
                  </a:moveTo>
                  <a:lnTo>
                    <a:pt x="1" y="1043"/>
                  </a:lnTo>
                  <a:lnTo>
                    <a:pt x="3957" y="1043"/>
                  </a:lnTo>
                  <a:lnTo>
                    <a:pt x="3957"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72;p64"/>
            <p:cNvSpPr/>
            <p:nvPr/>
          </p:nvSpPr>
          <p:spPr>
            <a:xfrm>
              <a:off x="933300" y="1957700"/>
              <a:ext cx="123000" cy="28100"/>
            </a:xfrm>
            <a:custGeom>
              <a:avLst/>
              <a:gdLst/>
              <a:ahLst/>
              <a:cxnLst/>
              <a:rect l="l" t="t" r="r" b="b"/>
              <a:pathLst>
                <a:path w="4920" h="1124" extrusionOk="0">
                  <a:moveTo>
                    <a:pt x="0" y="1"/>
                  </a:moveTo>
                  <a:lnTo>
                    <a:pt x="0" y="1124"/>
                  </a:lnTo>
                  <a:lnTo>
                    <a:pt x="4919" y="1124"/>
                  </a:lnTo>
                  <a:lnTo>
                    <a:pt x="4919" y="1043"/>
                  </a:lnTo>
                  <a:lnTo>
                    <a:pt x="963" y="1043"/>
                  </a:lnTo>
                  <a:lnTo>
                    <a:pt x="963" y="1"/>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73;p64"/>
            <p:cNvSpPr/>
            <p:nvPr/>
          </p:nvSpPr>
          <p:spPr>
            <a:xfrm>
              <a:off x="989100" y="1957700"/>
              <a:ext cx="67200" cy="26100"/>
            </a:xfrm>
            <a:custGeom>
              <a:avLst/>
              <a:gdLst/>
              <a:ahLst/>
              <a:cxnLst/>
              <a:rect l="l" t="t" r="r" b="b"/>
              <a:pathLst>
                <a:path w="2688" h="1044" extrusionOk="0">
                  <a:moveTo>
                    <a:pt x="0" y="1"/>
                  </a:moveTo>
                  <a:lnTo>
                    <a:pt x="0" y="1043"/>
                  </a:lnTo>
                  <a:lnTo>
                    <a:pt x="2687" y="1043"/>
                  </a:lnTo>
                  <a:lnTo>
                    <a:pt x="2687"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74;p64"/>
            <p:cNvSpPr/>
            <p:nvPr/>
          </p:nvSpPr>
          <p:spPr>
            <a:xfrm>
              <a:off x="94832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75;p64"/>
            <p:cNvSpPr/>
            <p:nvPr/>
          </p:nvSpPr>
          <p:spPr>
            <a:xfrm>
              <a:off x="96337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76;p64"/>
            <p:cNvSpPr/>
            <p:nvPr/>
          </p:nvSpPr>
          <p:spPr>
            <a:xfrm>
              <a:off x="97840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77;p64"/>
            <p:cNvSpPr/>
            <p:nvPr/>
          </p:nvSpPr>
          <p:spPr>
            <a:xfrm>
              <a:off x="99345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78;p64"/>
            <p:cNvSpPr/>
            <p:nvPr/>
          </p:nvSpPr>
          <p:spPr>
            <a:xfrm>
              <a:off x="100847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79;p64"/>
            <p:cNvSpPr/>
            <p:nvPr/>
          </p:nvSpPr>
          <p:spPr>
            <a:xfrm>
              <a:off x="1023525" y="1963050"/>
              <a:ext cx="3025" cy="17075"/>
            </a:xfrm>
            <a:custGeom>
              <a:avLst/>
              <a:gdLst/>
              <a:ahLst/>
              <a:cxnLst/>
              <a:rect l="l" t="t" r="r" b="b"/>
              <a:pathLst>
                <a:path w="121" h="683" extrusionOk="0">
                  <a:moveTo>
                    <a:pt x="0" y="1"/>
                  </a:moveTo>
                  <a:lnTo>
                    <a:pt x="0" y="683"/>
                  </a:lnTo>
                  <a:lnTo>
                    <a:pt x="120" y="683"/>
                  </a:lnTo>
                  <a:lnTo>
                    <a:pt x="120"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80;p64"/>
            <p:cNvSpPr/>
            <p:nvPr/>
          </p:nvSpPr>
          <p:spPr>
            <a:xfrm>
              <a:off x="103890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81;p64"/>
            <p:cNvSpPr/>
            <p:nvPr/>
          </p:nvSpPr>
          <p:spPr>
            <a:xfrm>
              <a:off x="972375" y="1985775"/>
              <a:ext cx="98950" cy="26100"/>
            </a:xfrm>
            <a:custGeom>
              <a:avLst/>
              <a:gdLst/>
              <a:ahLst/>
              <a:cxnLst/>
              <a:rect l="l" t="t" r="r" b="b"/>
              <a:pathLst>
                <a:path w="3958" h="1044" extrusionOk="0">
                  <a:moveTo>
                    <a:pt x="1" y="1"/>
                  </a:moveTo>
                  <a:lnTo>
                    <a:pt x="1" y="1043"/>
                  </a:lnTo>
                  <a:lnTo>
                    <a:pt x="3957" y="1043"/>
                  </a:lnTo>
                  <a:lnTo>
                    <a:pt x="3957"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82;p64"/>
            <p:cNvSpPr/>
            <p:nvPr/>
          </p:nvSpPr>
          <p:spPr>
            <a:xfrm>
              <a:off x="948325" y="1985775"/>
              <a:ext cx="123000" cy="28100"/>
            </a:xfrm>
            <a:custGeom>
              <a:avLst/>
              <a:gdLst/>
              <a:ahLst/>
              <a:cxnLst/>
              <a:rect l="l" t="t" r="r" b="b"/>
              <a:pathLst>
                <a:path w="4920" h="1124" extrusionOk="0">
                  <a:moveTo>
                    <a:pt x="0" y="1"/>
                  </a:moveTo>
                  <a:lnTo>
                    <a:pt x="0" y="1123"/>
                  </a:lnTo>
                  <a:lnTo>
                    <a:pt x="4919" y="1123"/>
                  </a:lnTo>
                  <a:lnTo>
                    <a:pt x="4919" y="1043"/>
                  </a:lnTo>
                  <a:lnTo>
                    <a:pt x="963" y="1043"/>
                  </a:lnTo>
                  <a:lnTo>
                    <a:pt x="963" y="1"/>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83;p64"/>
            <p:cNvSpPr/>
            <p:nvPr/>
          </p:nvSpPr>
          <p:spPr>
            <a:xfrm>
              <a:off x="1004150" y="1985775"/>
              <a:ext cx="67175" cy="26100"/>
            </a:xfrm>
            <a:custGeom>
              <a:avLst/>
              <a:gdLst/>
              <a:ahLst/>
              <a:cxnLst/>
              <a:rect l="l" t="t" r="r" b="b"/>
              <a:pathLst>
                <a:path w="2687" h="1044" extrusionOk="0">
                  <a:moveTo>
                    <a:pt x="0" y="1"/>
                  </a:moveTo>
                  <a:lnTo>
                    <a:pt x="0" y="1043"/>
                  </a:lnTo>
                  <a:lnTo>
                    <a:pt x="2686" y="1043"/>
                  </a:lnTo>
                  <a:lnTo>
                    <a:pt x="2686"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84;p64"/>
            <p:cNvSpPr/>
            <p:nvPr/>
          </p:nvSpPr>
          <p:spPr>
            <a:xfrm>
              <a:off x="963375"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85;p64"/>
            <p:cNvSpPr/>
            <p:nvPr/>
          </p:nvSpPr>
          <p:spPr>
            <a:xfrm>
              <a:off x="978400"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86;p64"/>
            <p:cNvSpPr/>
            <p:nvPr/>
          </p:nvSpPr>
          <p:spPr>
            <a:xfrm>
              <a:off x="993450"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87;p64"/>
            <p:cNvSpPr/>
            <p:nvPr/>
          </p:nvSpPr>
          <p:spPr>
            <a:xfrm>
              <a:off x="1008475"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88;p64"/>
            <p:cNvSpPr/>
            <p:nvPr/>
          </p:nvSpPr>
          <p:spPr>
            <a:xfrm>
              <a:off x="1023525" y="1991125"/>
              <a:ext cx="3025" cy="17400"/>
            </a:xfrm>
            <a:custGeom>
              <a:avLst/>
              <a:gdLst/>
              <a:ahLst/>
              <a:cxnLst/>
              <a:rect l="l" t="t" r="r" b="b"/>
              <a:pathLst>
                <a:path w="121" h="696" extrusionOk="0">
                  <a:moveTo>
                    <a:pt x="0" y="1"/>
                  </a:moveTo>
                  <a:lnTo>
                    <a:pt x="0" y="696"/>
                  </a:lnTo>
                  <a:lnTo>
                    <a:pt x="120" y="696"/>
                  </a:lnTo>
                  <a:lnTo>
                    <a:pt x="120"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89;p64"/>
            <p:cNvSpPr/>
            <p:nvPr/>
          </p:nvSpPr>
          <p:spPr>
            <a:xfrm>
              <a:off x="1038900"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90;p64"/>
            <p:cNvSpPr/>
            <p:nvPr/>
          </p:nvSpPr>
          <p:spPr>
            <a:xfrm>
              <a:off x="1053925" y="1991125"/>
              <a:ext cx="2700" cy="17400"/>
            </a:xfrm>
            <a:custGeom>
              <a:avLst/>
              <a:gdLst/>
              <a:ahLst/>
              <a:cxnLst/>
              <a:rect l="l" t="t" r="r" b="b"/>
              <a:pathLst>
                <a:path w="108" h="696" extrusionOk="0">
                  <a:moveTo>
                    <a:pt x="0" y="1"/>
                  </a:moveTo>
                  <a:lnTo>
                    <a:pt x="0" y="696"/>
                  </a:lnTo>
                  <a:lnTo>
                    <a:pt x="107" y="696"/>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91;p64"/>
            <p:cNvSpPr/>
            <p:nvPr/>
          </p:nvSpPr>
          <p:spPr>
            <a:xfrm>
              <a:off x="1123425" y="1985775"/>
              <a:ext cx="99275" cy="26100"/>
            </a:xfrm>
            <a:custGeom>
              <a:avLst/>
              <a:gdLst/>
              <a:ahLst/>
              <a:cxnLst/>
              <a:rect l="l" t="t" r="r" b="b"/>
              <a:pathLst>
                <a:path w="3971" h="1044" extrusionOk="0">
                  <a:moveTo>
                    <a:pt x="0" y="1"/>
                  </a:moveTo>
                  <a:lnTo>
                    <a:pt x="0" y="1043"/>
                  </a:lnTo>
                  <a:lnTo>
                    <a:pt x="3971" y="1043"/>
                  </a:lnTo>
                  <a:lnTo>
                    <a:pt x="3971"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92;p64"/>
            <p:cNvSpPr/>
            <p:nvPr/>
          </p:nvSpPr>
          <p:spPr>
            <a:xfrm>
              <a:off x="1099700" y="1985775"/>
              <a:ext cx="123000" cy="28100"/>
            </a:xfrm>
            <a:custGeom>
              <a:avLst/>
              <a:gdLst/>
              <a:ahLst/>
              <a:cxnLst/>
              <a:rect l="l" t="t" r="r" b="b"/>
              <a:pathLst>
                <a:path w="4920" h="1124" extrusionOk="0">
                  <a:moveTo>
                    <a:pt x="1" y="1"/>
                  </a:moveTo>
                  <a:lnTo>
                    <a:pt x="1" y="1123"/>
                  </a:lnTo>
                  <a:lnTo>
                    <a:pt x="4920" y="1123"/>
                  </a:lnTo>
                  <a:lnTo>
                    <a:pt x="4920" y="1043"/>
                  </a:lnTo>
                  <a:lnTo>
                    <a:pt x="949" y="1043"/>
                  </a:lnTo>
                  <a:lnTo>
                    <a:pt x="949" y="1"/>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93;p64"/>
            <p:cNvSpPr/>
            <p:nvPr/>
          </p:nvSpPr>
          <p:spPr>
            <a:xfrm>
              <a:off x="1155500" y="1985775"/>
              <a:ext cx="67200" cy="26100"/>
            </a:xfrm>
            <a:custGeom>
              <a:avLst/>
              <a:gdLst/>
              <a:ahLst/>
              <a:cxnLst/>
              <a:rect l="l" t="t" r="r" b="b"/>
              <a:pathLst>
                <a:path w="2688" h="1044" extrusionOk="0">
                  <a:moveTo>
                    <a:pt x="1" y="1"/>
                  </a:moveTo>
                  <a:lnTo>
                    <a:pt x="1" y="1043"/>
                  </a:lnTo>
                  <a:lnTo>
                    <a:pt x="2688" y="1043"/>
                  </a:lnTo>
                  <a:lnTo>
                    <a:pt x="2688"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94;p64"/>
            <p:cNvSpPr/>
            <p:nvPr/>
          </p:nvSpPr>
          <p:spPr>
            <a:xfrm>
              <a:off x="1114725"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95;p64"/>
            <p:cNvSpPr/>
            <p:nvPr/>
          </p:nvSpPr>
          <p:spPr>
            <a:xfrm>
              <a:off x="1129775"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96;p64"/>
            <p:cNvSpPr/>
            <p:nvPr/>
          </p:nvSpPr>
          <p:spPr>
            <a:xfrm>
              <a:off x="1144800"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97;p64"/>
            <p:cNvSpPr/>
            <p:nvPr/>
          </p:nvSpPr>
          <p:spPr>
            <a:xfrm>
              <a:off x="1159850"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98;p64"/>
            <p:cNvSpPr/>
            <p:nvPr/>
          </p:nvSpPr>
          <p:spPr>
            <a:xfrm>
              <a:off x="1174875"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99;p64"/>
            <p:cNvSpPr/>
            <p:nvPr/>
          </p:nvSpPr>
          <p:spPr>
            <a:xfrm>
              <a:off x="1189925"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00;p64"/>
            <p:cNvSpPr/>
            <p:nvPr/>
          </p:nvSpPr>
          <p:spPr>
            <a:xfrm>
              <a:off x="1204950" y="1991125"/>
              <a:ext cx="2700" cy="17400"/>
            </a:xfrm>
            <a:custGeom>
              <a:avLst/>
              <a:gdLst/>
              <a:ahLst/>
              <a:cxnLst/>
              <a:rect l="l" t="t" r="r" b="b"/>
              <a:pathLst>
                <a:path w="108" h="696" extrusionOk="0">
                  <a:moveTo>
                    <a:pt x="1" y="1"/>
                  </a:moveTo>
                  <a:lnTo>
                    <a:pt x="1" y="696"/>
                  </a:lnTo>
                  <a:lnTo>
                    <a:pt x="108" y="696"/>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01;p64"/>
            <p:cNvSpPr/>
            <p:nvPr/>
          </p:nvSpPr>
          <p:spPr>
            <a:xfrm>
              <a:off x="1130100" y="1957700"/>
              <a:ext cx="99300" cy="26100"/>
            </a:xfrm>
            <a:custGeom>
              <a:avLst/>
              <a:gdLst/>
              <a:ahLst/>
              <a:cxnLst/>
              <a:rect l="l" t="t" r="r" b="b"/>
              <a:pathLst>
                <a:path w="3972" h="1044" extrusionOk="0">
                  <a:moveTo>
                    <a:pt x="1" y="1"/>
                  </a:moveTo>
                  <a:lnTo>
                    <a:pt x="1" y="1043"/>
                  </a:lnTo>
                  <a:lnTo>
                    <a:pt x="3971" y="1043"/>
                  </a:lnTo>
                  <a:lnTo>
                    <a:pt x="3971"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02;p64"/>
            <p:cNvSpPr/>
            <p:nvPr/>
          </p:nvSpPr>
          <p:spPr>
            <a:xfrm>
              <a:off x="1106400" y="1957700"/>
              <a:ext cx="123000" cy="28100"/>
            </a:xfrm>
            <a:custGeom>
              <a:avLst/>
              <a:gdLst/>
              <a:ahLst/>
              <a:cxnLst/>
              <a:rect l="l" t="t" r="r" b="b"/>
              <a:pathLst>
                <a:path w="4920" h="1124" extrusionOk="0">
                  <a:moveTo>
                    <a:pt x="0" y="1"/>
                  </a:moveTo>
                  <a:lnTo>
                    <a:pt x="0" y="1124"/>
                  </a:lnTo>
                  <a:lnTo>
                    <a:pt x="4919" y="1124"/>
                  </a:lnTo>
                  <a:lnTo>
                    <a:pt x="4919" y="1043"/>
                  </a:lnTo>
                  <a:lnTo>
                    <a:pt x="949" y="1043"/>
                  </a:lnTo>
                  <a:lnTo>
                    <a:pt x="949" y="1"/>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03;p64"/>
            <p:cNvSpPr/>
            <p:nvPr/>
          </p:nvSpPr>
          <p:spPr>
            <a:xfrm>
              <a:off x="1162175" y="1957700"/>
              <a:ext cx="67225" cy="26100"/>
            </a:xfrm>
            <a:custGeom>
              <a:avLst/>
              <a:gdLst/>
              <a:ahLst/>
              <a:cxnLst/>
              <a:rect l="l" t="t" r="r" b="b"/>
              <a:pathLst>
                <a:path w="2689" h="1044" extrusionOk="0">
                  <a:moveTo>
                    <a:pt x="1" y="1"/>
                  </a:moveTo>
                  <a:lnTo>
                    <a:pt x="1" y="1043"/>
                  </a:lnTo>
                  <a:lnTo>
                    <a:pt x="2688" y="1043"/>
                  </a:lnTo>
                  <a:lnTo>
                    <a:pt x="2688"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04;p64"/>
            <p:cNvSpPr/>
            <p:nvPr/>
          </p:nvSpPr>
          <p:spPr>
            <a:xfrm>
              <a:off x="112142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05;p64"/>
            <p:cNvSpPr/>
            <p:nvPr/>
          </p:nvSpPr>
          <p:spPr>
            <a:xfrm>
              <a:off x="113647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06;p64"/>
            <p:cNvSpPr/>
            <p:nvPr/>
          </p:nvSpPr>
          <p:spPr>
            <a:xfrm>
              <a:off x="115150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07;p64"/>
            <p:cNvSpPr/>
            <p:nvPr/>
          </p:nvSpPr>
          <p:spPr>
            <a:xfrm>
              <a:off x="116655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08;p64"/>
            <p:cNvSpPr/>
            <p:nvPr/>
          </p:nvSpPr>
          <p:spPr>
            <a:xfrm>
              <a:off x="118157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09;p64"/>
            <p:cNvSpPr/>
            <p:nvPr/>
          </p:nvSpPr>
          <p:spPr>
            <a:xfrm>
              <a:off x="1196625"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10;p64"/>
            <p:cNvSpPr/>
            <p:nvPr/>
          </p:nvSpPr>
          <p:spPr>
            <a:xfrm>
              <a:off x="1211650" y="1963050"/>
              <a:ext cx="2700" cy="17075"/>
            </a:xfrm>
            <a:custGeom>
              <a:avLst/>
              <a:gdLst/>
              <a:ahLst/>
              <a:cxnLst/>
              <a:rect l="l" t="t" r="r" b="b"/>
              <a:pathLst>
                <a:path w="108" h="683" extrusionOk="0">
                  <a:moveTo>
                    <a:pt x="0" y="1"/>
                  </a:moveTo>
                  <a:lnTo>
                    <a:pt x="0"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11;p64"/>
            <p:cNvSpPr/>
            <p:nvPr/>
          </p:nvSpPr>
          <p:spPr>
            <a:xfrm>
              <a:off x="1104050" y="1929325"/>
              <a:ext cx="99275" cy="26400"/>
            </a:xfrm>
            <a:custGeom>
              <a:avLst/>
              <a:gdLst/>
              <a:ahLst/>
              <a:cxnLst/>
              <a:rect l="l" t="t" r="r" b="b"/>
              <a:pathLst>
                <a:path w="3971" h="1056" extrusionOk="0">
                  <a:moveTo>
                    <a:pt x="0" y="0"/>
                  </a:moveTo>
                  <a:lnTo>
                    <a:pt x="0" y="1056"/>
                  </a:lnTo>
                  <a:lnTo>
                    <a:pt x="3970" y="1056"/>
                  </a:lnTo>
                  <a:lnTo>
                    <a:pt x="397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12;p64"/>
            <p:cNvSpPr/>
            <p:nvPr/>
          </p:nvSpPr>
          <p:spPr>
            <a:xfrm>
              <a:off x="1080325" y="1929325"/>
              <a:ext cx="123000" cy="28400"/>
            </a:xfrm>
            <a:custGeom>
              <a:avLst/>
              <a:gdLst/>
              <a:ahLst/>
              <a:cxnLst/>
              <a:rect l="l" t="t" r="r" b="b"/>
              <a:pathLst>
                <a:path w="4920" h="1136" extrusionOk="0">
                  <a:moveTo>
                    <a:pt x="1" y="0"/>
                  </a:moveTo>
                  <a:lnTo>
                    <a:pt x="1" y="1136"/>
                  </a:lnTo>
                  <a:lnTo>
                    <a:pt x="4919" y="1136"/>
                  </a:lnTo>
                  <a:lnTo>
                    <a:pt x="4919" y="1056"/>
                  </a:lnTo>
                  <a:lnTo>
                    <a:pt x="949" y="1056"/>
                  </a:lnTo>
                  <a:lnTo>
                    <a:pt x="949" y="0"/>
                  </a:lnTo>
                  <a:close/>
                </a:path>
              </a:pathLst>
            </a:custGeom>
            <a:solidFill>
              <a:srgbClr val="FE9A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13;p64"/>
            <p:cNvSpPr/>
            <p:nvPr/>
          </p:nvSpPr>
          <p:spPr>
            <a:xfrm>
              <a:off x="1135800" y="1929325"/>
              <a:ext cx="67525" cy="26400"/>
            </a:xfrm>
            <a:custGeom>
              <a:avLst/>
              <a:gdLst/>
              <a:ahLst/>
              <a:cxnLst/>
              <a:rect l="l" t="t" r="r" b="b"/>
              <a:pathLst>
                <a:path w="2701" h="1056" extrusionOk="0">
                  <a:moveTo>
                    <a:pt x="0" y="0"/>
                  </a:moveTo>
                  <a:lnTo>
                    <a:pt x="0" y="1056"/>
                  </a:lnTo>
                  <a:lnTo>
                    <a:pt x="2700" y="1056"/>
                  </a:lnTo>
                  <a:lnTo>
                    <a:pt x="270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14;p64"/>
            <p:cNvSpPr/>
            <p:nvPr/>
          </p:nvSpPr>
          <p:spPr>
            <a:xfrm>
              <a:off x="1095025"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F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15;p64"/>
            <p:cNvSpPr/>
            <p:nvPr/>
          </p:nvSpPr>
          <p:spPr>
            <a:xfrm>
              <a:off x="1110400" y="1934975"/>
              <a:ext cx="2700" cy="17100"/>
            </a:xfrm>
            <a:custGeom>
              <a:avLst/>
              <a:gdLst/>
              <a:ahLst/>
              <a:cxnLst/>
              <a:rect l="l" t="t" r="r" b="b"/>
              <a:pathLst>
                <a:path w="108" h="684" extrusionOk="0">
                  <a:moveTo>
                    <a:pt x="1" y="1"/>
                  </a:moveTo>
                  <a:lnTo>
                    <a:pt x="1" y="683"/>
                  </a:lnTo>
                  <a:lnTo>
                    <a:pt x="108" y="683"/>
                  </a:lnTo>
                  <a:lnTo>
                    <a:pt x="108"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16;p64"/>
            <p:cNvSpPr/>
            <p:nvPr/>
          </p:nvSpPr>
          <p:spPr>
            <a:xfrm>
              <a:off x="1125425" y="1934975"/>
              <a:ext cx="2700" cy="17100"/>
            </a:xfrm>
            <a:custGeom>
              <a:avLst/>
              <a:gdLst/>
              <a:ahLst/>
              <a:cxnLst/>
              <a:rect l="l" t="t" r="r" b="b"/>
              <a:pathLst>
                <a:path w="108" h="684" extrusionOk="0">
                  <a:moveTo>
                    <a:pt x="1" y="1"/>
                  </a:moveTo>
                  <a:lnTo>
                    <a:pt x="1"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17;p64"/>
            <p:cNvSpPr/>
            <p:nvPr/>
          </p:nvSpPr>
          <p:spPr>
            <a:xfrm>
              <a:off x="1140475" y="1934975"/>
              <a:ext cx="2700" cy="18075"/>
            </a:xfrm>
            <a:custGeom>
              <a:avLst/>
              <a:gdLst/>
              <a:ahLst/>
              <a:cxnLst/>
              <a:rect l="l" t="t" r="r" b="b"/>
              <a:pathLst>
                <a:path w="108" h="723" extrusionOk="0">
                  <a:moveTo>
                    <a:pt x="107" y="1"/>
                  </a:moveTo>
                  <a:lnTo>
                    <a:pt x="1" y="42"/>
                  </a:lnTo>
                  <a:lnTo>
                    <a:pt x="1" y="72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18;p64"/>
            <p:cNvSpPr/>
            <p:nvPr/>
          </p:nvSpPr>
          <p:spPr>
            <a:xfrm>
              <a:off x="1155500" y="1934975"/>
              <a:ext cx="2700" cy="17100"/>
            </a:xfrm>
            <a:custGeom>
              <a:avLst/>
              <a:gdLst/>
              <a:ahLst/>
              <a:cxnLst/>
              <a:rect l="l" t="t" r="r" b="b"/>
              <a:pathLst>
                <a:path w="108" h="684" extrusionOk="0">
                  <a:moveTo>
                    <a:pt x="1" y="1"/>
                  </a:moveTo>
                  <a:lnTo>
                    <a:pt x="1"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19;p64"/>
            <p:cNvSpPr/>
            <p:nvPr/>
          </p:nvSpPr>
          <p:spPr>
            <a:xfrm>
              <a:off x="1170550" y="1934975"/>
              <a:ext cx="2700" cy="17100"/>
            </a:xfrm>
            <a:custGeom>
              <a:avLst/>
              <a:gdLst/>
              <a:ahLst/>
              <a:cxnLst/>
              <a:rect l="l" t="t" r="r" b="b"/>
              <a:pathLst>
                <a:path w="108" h="684" extrusionOk="0">
                  <a:moveTo>
                    <a:pt x="1" y="1"/>
                  </a:moveTo>
                  <a:lnTo>
                    <a:pt x="1"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0;p64"/>
            <p:cNvSpPr/>
            <p:nvPr/>
          </p:nvSpPr>
          <p:spPr>
            <a:xfrm>
              <a:off x="1185575" y="1934975"/>
              <a:ext cx="2700" cy="17100"/>
            </a:xfrm>
            <a:custGeom>
              <a:avLst/>
              <a:gdLst/>
              <a:ahLst/>
              <a:cxnLst/>
              <a:rect l="l" t="t" r="r" b="b"/>
              <a:pathLst>
                <a:path w="108" h="684" extrusionOk="0">
                  <a:moveTo>
                    <a:pt x="1" y="1"/>
                  </a:moveTo>
                  <a:lnTo>
                    <a:pt x="1" y="683"/>
                  </a:lnTo>
                  <a:lnTo>
                    <a:pt x="107" y="683"/>
                  </a:lnTo>
                  <a:lnTo>
                    <a:pt x="107" y="1"/>
                  </a:lnTo>
                  <a:close/>
                </a:path>
              </a:pathLst>
            </a:custGeom>
            <a:solidFill>
              <a:srgbClr val="FEC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1;p64"/>
            <p:cNvSpPr/>
            <p:nvPr/>
          </p:nvSpPr>
          <p:spPr>
            <a:xfrm>
              <a:off x="2219150" y="721225"/>
              <a:ext cx="343875" cy="330025"/>
            </a:xfrm>
            <a:custGeom>
              <a:avLst/>
              <a:gdLst/>
              <a:ahLst/>
              <a:cxnLst/>
              <a:rect l="l" t="t" r="r" b="b"/>
              <a:pathLst>
                <a:path w="13755" h="13201" extrusionOk="0">
                  <a:moveTo>
                    <a:pt x="5206" y="1"/>
                  </a:moveTo>
                  <a:cubicBezTo>
                    <a:pt x="3993" y="1"/>
                    <a:pt x="2780" y="465"/>
                    <a:pt x="1858" y="1394"/>
                  </a:cubicBezTo>
                  <a:cubicBezTo>
                    <a:pt x="1" y="3239"/>
                    <a:pt x="1" y="6233"/>
                    <a:pt x="1858" y="8091"/>
                  </a:cubicBezTo>
                  <a:cubicBezTo>
                    <a:pt x="2780" y="9012"/>
                    <a:pt x="3984" y="9472"/>
                    <a:pt x="5190" y="9472"/>
                  </a:cubicBezTo>
                  <a:cubicBezTo>
                    <a:pt x="6065" y="9472"/>
                    <a:pt x="6942" y="9229"/>
                    <a:pt x="7712" y="8746"/>
                  </a:cubicBezTo>
                  <a:lnTo>
                    <a:pt x="8194" y="9227"/>
                  </a:lnTo>
                  <a:lnTo>
                    <a:pt x="8381" y="9040"/>
                  </a:lnTo>
                  <a:lnTo>
                    <a:pt x="12324" y="12969"/>
                  </a:lnTo>
                  <a:cubicBezTo>
                    <a:pt x="12478" y="13123"/>
                    <a:pt x="12678" y="13200"/>
                    <a:pt x="12879" y="13200"/>
                  </a:cubicBezTo>
                  <a:cubicBezTo>
                    <a:pt x="13079" y="13200"/>
                    <a:pt x="13280" y="13123"/>
                    <a:pt x="13433" y="12969"/>
                  </a:cubicBezTo>
                  <a:cubicBezTo>
                    <a:pt x="13754" y="12663"/>
                    <a:pt x="13754" y="12167"/>
                    <a:pt x="13433" y="11861"/>
                  </a:cubicBezTo>
                  <a:lnTo>
                    <a:pt x="9504" y="7917"/>
                  </a:lnTo>
                  <a:lnTo>
                    <a:pt x="9691" y="7730"/>
                  </a:lnTo>
                  <a:lnTo>
                    <a:pt x="9223" y="7249"/>
                  </a:lnTo>
                  <a:cubicBezTo>
                    <a:pt x="10359" y="5418"/>
                    <a:pt x="10145" y="2985"/>
                    <a:pt x="8555" y="1394"/>
                  </a:cubicBezTo>
                  <a:cubicBezTo>
                    <a:pt x="7633" y="465"/>
                    <a:pt x="6420" y="1"/>
                    <a:pt x="520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2;p64"/>
            <p:cNvSpPr/>
            <p:nvPr/>
          </p:nvSpPr>
          <p:spPr>
            <a:xfrm>
              <a:off x="2413950" y="888075"/>
              <a:ext cx="157075" cy="155150"/>
            </a:xfrm>
            <a:custGeom>
              <a:avLst/>
              <a:gdLst/>
              <a:ahLst/>
              <a:cxnLst/>
              <a:rect l="l" t="t" r="r" b="b"/>
              <a:pathLst>
                <a:path w="6283" h="6206" extrusionOk="0">
                  <a:moveTo>
                    <a:pt x="1111" y="0"/>
                  </a:moveTo>
                  <a:lnTo>
                    <a:pt x="1" y="1123"/>
                  </a:lnTo>
                  <a:lnTo>
                    <a:pt x="4853" y="5975"/>
                  </a:lnTo>
                  <a:cubicBezTo>
                    <a:pt x="5007" y="6129"/>
                    <a:pt x="5210" y="6206"/>
                    <a:pt x="5414" y="6206"/>
                  </a:cubicBezTo>
                  <a:cubicBezTo>
                    <a:pt x="5618" y="6206"/>
                    <a:pt x="5822" y="6129"/>
                    <a:pt x="5976" y="5975"/>
                  </a:cubicBezTo>
                  <a:cubicBezTo>
                    <a:pt x="6283" y="5668"/>
                    <a:pt x="6283" y="5173"/>
                    <a:pt x="5976" y="4866"/>
                  </a:cubicBezTo>
                  <a:lnTo>
                    <a:pt x="1111"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3;p64"/>
            <p:cNvSpPr/>
            <p:nvPr/>
          </p:nvSpPr>
          <p:spPr>
            <a:xfrm>
              <a:off x="2412625" y="886725"/>
              <a:ext cx="56825" cy="57150"/>
            </a:xfrm>
            <a:custGeom>
              <a:avLst/>
              <a:gdLst/>
              <a:ahLst/>
              <a:cxnLst/>
              <a:rect l="l" t="t" r="r" b="b"/>
              <a:pathLst>
                <a:path w="2273" h="2286" extrusionOk="0">
                  <a:moveTo>
                    <a:pt x="1497" y="1"/>
                  </a:moveTo>
                  <a:lnTo>
                    <a:pt x="0" y="1511"/>
                  </a:lnTo>
                  <a:lnTo>
                    <a:pt x="775" y="2286"/>
                  </a:lnTo>
                  <a:lnTo>
                    <a:pt x="2272" y="789"/>
                  </a:lnTo>
                  <a:lnTo>
                    <a:pt x="149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4;p64"/>
            <p:cNvSpPr/>
            <p:nvPr/>
          </p:nvSpPr>
          <p:spPr>
            <a:xfrm>
              <a:off x="2227175" y="713125"/>
              <a:ext cx="260325" cy="236950"/>
            </a:xfrm>
            <a:custGeom>
              <a:avLst/>
              <a:gdLst/>
              <a:ahLst/>
              <a:cxnLst/>
              <a:rect l="l" t="t" r="r" b="b"/>
              <a:pathLst>
                <a:path w="10413" h="9478" extrusionOk="0">
                  <a:moveTo>
                    <a:pt x="5206" y="1"/>
                  </a:moveTo>
                  <a:cubicBezTo>
                    <a:pt x="3993" y="1"/>
                    <a:pt x="2780" y="462"/>
                    <a:pt x="1858" y="1384"/>
                  </a:cubicBezTo>
                  <a:cubicBezTo>
                    <a:pt x="0" y="3242"/>
                    <a:pt x="0" y="6236"/>
                    <a:pt x="1858" y="8094"/>
                  </a:cubicBezTo>
                  <a:cubicBezTo>
                    <a:pt x="2780" y="9017"/>
                    <a:pt x="3993" y="9478"/>
                    <a:pt x="5206" y="9478"/>
                  </a:cubicBezTo>
                  <a:cubicBezTo>
                    <a:pt x="6419" y="9478"/>
                    <a:pt x="7633" y="9017"/>
                    <a:pt x="8555" y="8094"/>
                  </a:cubicBezTo>
                  <a:cubicBezTo>
                    <a:pt x="10412" y="6236"/>
                    <a:pt x="10412" y="3242"/>
                    <a:pt x="8555" y="1384"/>
                  </a:cubicBezTo>
                  <a:cubicBezTo>
                    <a:pt x="7633" y="462"/>
                    <a:pt x="6419" y="1"/>
                    <a:pt x="5206"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5;p64"/>
            <p:cNvSpPr/>
            <p:nvPr/>
          </p:nvSpPr>
          <p:spPr>
            <a:xfrm>
              <a:off x="2257925" y="741200"/>
              <a:ext cx="198825" cy="180825"/>
            </a:xfrm>
            <a:custGeom>
              <a:avLst/>
              <a:gdLst/>
              <a:ahLst/>
              <a:cxnLst/>
              <a:rect l="l" t="t" r="r" b="b"/>
              <a:pathLst>
                <a:path w="7953" h="7233" extrusionOk="0">
                  <a:moveTo>
                    <a:pt x="3976" y="1"/>
                  </a:moveTo>
                  <a:cubicBezTo>
                    <a:pt x="3051" y="1"/>
                    <a:pt x="2125" y="355"/>
                    <a:pt x="1417" y="1063"/>
                  </a:cubicBezTo>
                  <a:cubicBezTo>
                    <a:pt x="0" y="2466"/>
                    <a:pt x="0" y="4765"/>
                    <a:pt x="1417" y="6169"/>
                  </a:cubicBezTo>
                  <a:cubicBezTo>
                    <a:pt x="2125" y="6878"/>
                    <a:pt x="3051" y="7232"/>
                    <a:pt x="3976" y="7232"/>
                  </a:cubicBezTo>
                  <a:cubicBezTo>
                    <a:pt x="4902" y="7232"/>
                    <a:pt x="5827" y="6878"/>
                    <a:pt x="6536" y="6169"/>
                  </a:cubicBezTo>
                  <a:cubicBezTo>
                    <a:pt x="7953" y="4765"/>
                    <a:pt x="7953" y="2466"/>
                    <a:pt x="6536" y="1063"/>
                  </a:cubicBezTo>
                  <a:cubicBezTo>
                    <a:pt x="5827" y="355"/>
                    <a:pt x="4902" y="1"/>
                    <a:pt x="397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6;p64"/>
            <p:cNvSpPr/>
            <p:nvPr/>
          </p:nvSpPr>
          <p:spPr>
            <a:xfrm>
              <a:off x="2305375" y="762425"/>
              <a:ext cx="103925" cy="33100"/>
            </a:xfrm>
            <a:custGeom>
              <a:avLst/>
              <a:gdLst/>
              <a:ahLst/>
              <a:cxnLst/>
              <a:rect l="l" t="t" r="r" b="b"/>
              <a:pathLst>
                <a:path w="4157" h="1324" extrusionOk="0">
                  <a:moveTo>
                    <a:pt x="2071" y="1"/>
                  </a:moveTo>
                  <a:cubicBezTo>
                    <a:pt x="1337" y="1"/>
                    <a:pt x="642" y="281"/>
                    <a:pt x="120" y="803"/>
                  </a:cubicBezTo>
                  <a:cubicBezTo>
                    <a:pt x="0" y="922"/>
                    <a:pt x="0" y="1123"/>
                    <a:pt x="120" y="1243"/>
                  </a:cubicBezTo>
                  <a:cubicBezTo>
                    <a:pt x="180" y="1297"/>
                    <a:pt x="257" y="1323"/>
                    <a:pt x="334" y="1323"/>
                  </a:cubicBezTo>
                  <a:cubicBezTo>
                    <a:pt x="411" y="1323"/>
                    <a:pt x="488" y="1297"/>
                    <a:pt x="548" y="1243"/>
                  </a:cubicBezTo>
                  <a:cubicBezTo>
                    <a:pt x="962" y="829"/>
                    <a:pt x="1497" y="601"/>
                    <a:pt x="2071" y="601"/>
                  </a:cubicBezTo>
                  <a:cubicBezTo>
                    <a:pt x="2659" y="601"/>
                    <a:pt x="3194" y="829"/>
                    <a:pt x="3609" y="1243"/>
                  </a:cubicBezTo>
                  <a:cubicBezTo>
                    <a:pt x="3662" y="1297"/>
                    <a:pt x="3743" y="1323"/>
                    <a:pt x="3823" y="1323"/>
                  </a:cubicBezTo>
                  <a:cubicBezTo>
                    <a:pt x="3903" y="1323"/>
                    <a:pt x="3983" y="1297"/>
                    <a:pt x="4037" y="1243"/>
                  </a:cubicBezTo>
                  <a:cubicBezTo>
                    <a:pt x="4157" y="1123"/>
                    <a:pt x="4157" y="922"/>
                    <a:pt x="4037" y="803"/>
                  </a:cubicBezTo>
                  <a:cubicBezTo>
                    <a:pt x="3515" y="281"/>
                    <a:pt x="2820" y="1"/>
                    <a:pt x="20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27;p64"/>
            <p:cNvSpPr/>
            <p:nvPr/>
          </p:nvSpPr>
          <p:spPr>
            <a:xfrm>
              <a:off x="907225" y="1282375"/>
              <a:ext cx="485900" cy="321500"/>
            </a:xfrm>
            <a:custGeom>
              <a:avLst/>
              <a:gdLst/>
              <a:ahLst/>
              <a:cxnLst/>
              <a:rect l="l" t="t" r="r" b="b"/>
              <a:pathLst>
                <a:path w="19436" h="12860" extrusionOk="0">
                  <a:moveTo>
                    <a:pt x="40" y="1"/>
                  </a:moveTo>
                  <a:cubicBezTo>
                    <a:pt x="14" y="1"/>
                    <a:pt x="1" y="14"/>
                    <a:pt x="1" y="40"/>
                  </a:cubicBezTo>
                  <a:lnTo>
                    <a:pt x="1" y="12819"/>
                  </a:lnTo>
                  <a:cubicBezTo>
                    <a:pt x="1" y="12845"/>
                    <a:pt x="14" y="12859"/>
                    <a:pt x="40" y="12859"/>
                  </a:cubicBezTo>
                  <a:lnTo>
                    <a:pt x="19395" y="12859"/>
                  </a:lnTo>
                  <a:cubicBezTo>
                    <a:pt x="19422" y="12859"/>
                    <a:pt x="19436" y="12845"/>
                    <a:pt x="19436" y="12819"/>
                  </a:cubicBezTo>
                  <a:lnTo>
                    <a:pt x="19436" y="40"/>
                  </a:lnTo>
                  <a:cubicBezTo>
                    <a:pt x="19436" y="14"/>
                    <a:pt x="19422" y="1"/>
                    <a:pt x="19395" y="1"/>
                  </a:cubicBez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28;p64"/>
            <p:cNvSpPr/>
            <p:nvPr/>
          </p:nvSpPr>
          <p:spPr>
            <a:xfrm>
              <a:off x="953000" y="1331850"/>
              <a:ext cx="38125" cy="19050"/>
            </a:xfrm>
            <a:custGeom>
              <a:avLst/>
              <a:gdLst/>
              <a:ahLst/>
              <a:cxnLst/>
              <a:rect l="l" t="t" r="r" b="b"/>
              <a:pathLst>
                <a:path w="1525" h="762" extrusionOk="0">
                  <a:moveTo>
                    <a:pt x="0" y="0"/>
                  </a:moveTo>
                  <a:lnTo>
                    <a:pt x="763" y="761"/>
                  </a:lnTo>
                  <a:lnTo>
                    <a:pt x="1524"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29;p64"/>
            <p:cNvSpPr/>
            <p:nvPr/>
          </p:nvSpPr>
          <p:spPr>
            <a:xfrm>
              <a:off x="1014825" y="1333850"/>
              <a:ext cx="67850" cy="15050"/>
            </a:xfrm>
            <a:custGeom>
              <a:avLst/>
              <a:gdLst/>
              <a:ahLst/>
              <a:cxnLst/>
              <a:rect l="l" t="t" r="r" b="b"/>
              <a:pathLst>
                <a:path w="2714" h="602" extrusionOk="0">
                  <a:moveTo>
                    <a:pt x="308" y="0"/>
                  </a:moveTo>
                  <a:cubicBezTo>
                    <a:pt x="134" y="0"/>
                    <a:pt x="1" y="134"/>
                    <a:pt x="1" y="307"/>
                  </a:cubicBezTo>
                  <a:cubicBezTo>
                    <a:pt x="1" y="468"/>
                    <a:pt x="134" y="601"/>
                    <a:pt x="308" y="601"/>
                  </a:cubicBezTo>
                  <a:lnTo>
                    <a:pt x="2420" y="601"/>
                  </a:lnTo>
                  <a:cubicBezTo>
                    <a:pt x="2580" y="601"/>
                    <a:pt x="2714" y="468"/>
                    <a:pt x="2714" y="307"/>
                  </a:cubicBezTo>
                  <a:cubicBezTo>
                    <a:pt x="2714" y="134"/>
                    <a:pt x="2580" y="0"/>
                    <a:pt x="242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30;p64"/>
            <p:cNvSpPr/>
            <p:nvPr/>
          </p:nvSpPr>
          <p:spPr>
            <a:xfrm>
              <a:off x="1100025" y="1333850"/>
              <a:ext cx="136725" cy="15050"/>
            </a:xfrm>
            <a:custGeom>
              <a:avLst/>
              <a:gdLst/>
              <a:ahLst/>
              <a:cxnLst/>
              <a:rect l="l" t="t" r="r" b="b"/>
              <a:pathLst>
                <a:path w="5469" h="602" extrusionOk="0">
                  <a:moveTo>
                    <a:pt x="309" y="0"/>
                  </a:moveTo>
                  <a:cubicBezTo>
                    <a:pt x="134" y="0"/>
                    <a:pt x="1" y="134"/>
                    <a:pt x="1" y="307"/>
                  </a:cubicBezTo>
                  <a:cubicBezTo>
                    <a:pt x="1" y="468"/>
                    <a:pt x="134" y="601"/>
                    <a:pt x="309" y="601"/>
                  </a:cubicBezTo>
                  <a:lnTo>
                    <a:pt x="5160" y="601"/>
                  </a:lnTo>
                  <a:cubicBezTo>
                    <a:pt x="5321" y="601"/>
                    <a:pt x="5468" y="468"/>
                    <a:pt x="5468" y="307"/>
                  </a:cubicBezTo>
                  <a:cubicBezTo>
                    <a:pt x="5468" y="134"/>
                    <a:pt x="5321" y="0"/>
                    <a:pt x="516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31;p64"/>
            <p:cNvSpPr/>
            <p:nvPr/>
          </p:nvSpPr>
          <p:spPr>
            <a:xfrm>
              <a:off x="1258425" y="1333850"/>
              <a:ext cx="38475" cy="15050"/>
            </a:xfrm>
            <a:custGeom>
              <a:avLst/>
              <a:gdLst/>
              <a:ahLst/>
              <a:cxnLst/>
              <a:rect l="l" t="t" r="r" b="b"/>
              <a:pathLst>
                <a:path w="1539" h="602" extrusionOk="0">
                  <a:moveTo>
                    <a:pt x="294" y="0"/>
                  </a:moveTo>
                  <a:cubicBezTo>
                    <a:pt x="134" y="0"/>
                    <a:pt x="0" y="134"/>
                    <a:pt x="0" y="307"/>
                  </a:cubicBezTo>
                  <a:cubicBezTo>
                    <a:pt x="0" y="468"/>
                    <a:pt x="134" y="601"/>
                    <a:pt x="294" y="601"/>
                  </a:cubicBezTo>
                  <a:lnTo>
                    <a:pt x="1230" y="601"/>
                  </a:lnTo>
                  <a:cubicBezTo>
                    <a:pt x="1404" y="601"/>
                    <a:pt x="1538" y="468"/>
                    <a:pt x="1538" y="307"/>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2;p64"/>
            <p:cNvSpPr/>
            <p:nvPr/>
          </p:nvSpPr>
          <p:spPr>
            <a:xfrm>
              <a:off x="1316575" y="1333850"/>
              <a:ext cx="38450" cy="15050"/>
            </a:xfrm>
            <a:custGeom>
              <a:avLst/>
              <a:gdLst/>
              <a:ahLst/>
              <a:cxnLst/>
              <a:rect l="l" t="t" r="r" b="b"/>
              <a:pathLst>
                <a:path w="1538" h="602" extrusionOk="0">
                  <a:moveTo>
                    <a:pt x="294" y="0"/>
                  </a:moveTo>
                  <a:cubicBezTo>
                    <a:pt x="134" y="0"/>
                    <a:pt x="0" y="134"/>
                    <a:pt x="0" y="307"/>
                  </a:cubicBezTo>
                  <a:cubicBezTo>
                    <a:pt x="0" y="468"/>
                    <a:pt x="134" y="601"/>
                    <a:pt x="294" y="601"/>
                  </a:cubicBezTo>
                  <a:lnTo>
                    <a:pt x="1230" y="601"/>
                  </a:lnTo>
                  <a:cubicBezTo>
                    <a:pt x="1404" y="601"/>
                    <a:pt x="1538" y="468"/>
                    <a:pt x="1538" y="307"/>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3;p64"/>
            <p:cNvSpPr/>
            <p:nvPr/>
          </p:nvSpPr>
          <p:spPr>
            <a:xfrm>
              <a:off x="953000" y="1399650"/>
              <a:ext cx="38125" cy="19100"/>
            </a:xfrm>
            <a:custGeom>
              <a:avLst/>
              <a:gdLst/>
              <a:ahLst/>
              <a:cxnLst/>
              <a:rect l="l" t="t" r="r" b="b"/>
              <a:pathLst>
                <a:path w="1525" h="764" extrusionOk="0">
                  <a:moveTo>
                    <a:pt x="0" y="1"/>
                  </a:moveTo>
                  <a:lnTo>
                    <a:pt x="763" y="763"/>
                  </a:lnTo>
                  <a:lnTo>
                    <a:pt x="15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4;p64"/>
            <p:cNvSpPr/>
            <p:nvPr/>
          </p:nvSpPr>
          <p:spPr>
            <a:xfrm>
              <a:off x="1014825" y="1401675"/>
              <a:ext cx="67850" cy="15075"/>
            </a:xfrm>
            <a:custGeom>
              <a:avLst/>
              <a:gdLst/>
              <a:ahLst/>
              <a:cxnLst/>
              <a:rect l="l" t="t" r="r" b="b"/>
              <a:pathLst>
                <a:path w="2714" h="603" extrusionOk="0">
                  <a:moveTo>
                    <a:pt x="308" y="0"/>
                  </a:moveTo>
                  <a:cubicBezTo>
                    <a:pt x="134" y="0"/>
                    <a:pt x="1" y="134"/>
                    <a:pt x="1" y="294"/>
                  </a:cubicBezTo>
                  <a:cubicBezTo>
                    <a:pt x="1" y="468"/>
                    <a:pt x="134" y="602"/>
                    <a:pt x="308" y="602"/>
                  </a:cubicBezTo>
                  <a:lnTo>
                    <a:pt x="2420" y="602"/>
                  </a:lnTo>
                  <a:cubicBezTo>
                    <a:pt x="2580" y="602"/>
                    <a:pt x="2714" y="468"/>
                    <a:pt x="2714" y="294"/>
                  </a:cubicBezTo>
                  <a:cubicBezTo>
                    <a:pt x="2714" y="134"/>
                    <a:pt x="2580" y="0"/>
                    <a:pt x="242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5;p64"/>
            <p:cNvSpPr/>
            <p:nvPr/>
          </p:nvSpPr>
          <p:spPr>
            <a:xfrm>
              <a:off x="1100025" y="1401675"/>
              <a:ext cx="136725" cy="15075"/>
            </a:xfrm>
            <a:custGeom>
              <a:avLst/>
              <a:gdLst/>
              <a:ahLst/>
              <a:cxnLst/>
              <a:rect l="l" t="t" r="r" b="b"/>
              <a:pathLst>
                <a:path w="5469" h="603" extrusionOk="0">
                  <a:moveTo>
                    <a:pt x="309" y="0"/>
                  </a:moveTo>
                  <a:cubicBezTo>
                    <a:pt x="134" y="0"/>
                    <a:pt x="1" y="134"/>
                    <a:pt x="1" y="294"/>
                  </a:cubicBezTo>
                  <a:cubicBezTo>
                    <a:pt x="1" y="468"/>
                    <a:pt x="134" y="602"/>
                    <a:pt x="309" y="602"/>
                  </a:cubicBezTo>
                  <a:lnTo>
                    <a:pt x="5160" y="602"/>
                  </a:lnTo>
                  <a:cubicBezTo>
                    <a:pt x="5321" y="602"/>
                    <a:pt x="5468" y="468"/>
                    <a:pt x="5468" y="294"/>
                  </a:cubicBezTo>
                  <a:cubicBezTo>
                    <a:pt x="5468" y="134"/>
                    <a:pt x="5321" y="0"/>
                    <a:pt x="516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6;p64"/>
            <p:cNvSpPr/>
            <p:nvPr/>
          </p:nvSpPr>
          <p:spPr>
            <a:xfrm>
              <a:off x="1258425" y="1401675"/>
              <a:ext cx="38475" cy="15075"/>
            </a:xfrm>
            <a:custGeom>
              <a:avLst/>
              <a:gdLst/>
              <a:ahLst/>
              <a:cxnLst/>
              <a:rect l="l" t="t" r="r" b="b"/>
              <a:pathLst>
                <a:path w="1539" h="603" extrusionOk="0">
                  <a:moveTo>
                    <a:pt x="294" y="0"/>
                  </a:moveTo>
                  <a:cubicBezTo>
                    <a:pt x="134" y="0"/>
                    <a:pt x="0" y="134"/>
                    <a:pt x="0" y="294"/>
                  </a:cubicBezTo>
                  <a:cubicBezTo>
                    <a:pt x="0" y="468"/>
                    <a:pt x="134" y="602"/>
                    <a:pt x="294" y="602"/>
                  </a:cubicBezTo>
                  <a:lnTo>
                    <a:pt x="1230" y="602"/>
                  </a:lnTo>
                  <a:cubicBezTo>
                    <a:pt x="1404" y="602"/>
                    <a:pt x="1538" y="468"/>
                    <a:pt x="1538" y="294"/>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37;p64"/>
            <p:cNvSpPr/>
            <p:nvPr/>
          </p:nvSpPr>
          <p:spPr>
            <a:xfrm>
              <a:off x="1316575" y="1401675"/>
              <a:ext cx="38450" cy="15075"/>
            </a:xfrm>
            <a:custGeom>
              <a:avLst/>
              <a:gdLst/>
              <a:ahLst/>
              <a:cxnLst/>
              <a:rect l="l" t="t" r="r" b="b"/>
              <a:pathLst>
                <a:path w="1538" h="603" extrusionOk="0">
                  <a:moveTo>
                    <a:pt x="294" y="0"/>
                  </a:moveTo>
                  <a:cubicBezTo>
                    <a:pt x="134" y="0"/>
                    <a:pt x="0" y="134"/>
                    <a:pt x="0" y="294"/>
                  </a:cubicBezTo>
                  <a:cubicBezTo>
                    <a:pt x="0" y="468"/>
                    <a:pt x="134" y="602"/>
                    <a:pt x="294" y="602"/>
                  </a:cubicBezTo>
                  <a:lnTo>
                    <a:pt x="1230" y="602"/>
                  </a:lnTo>
                  <a:cubicBezTo>
                    <a:pt x="1404" y="602"/>
                    <a:pt x="1538" y="468"/>
                    <a:pt x="1538" y="294"/>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38;p64"/>
            <p:cNvSpPr/>
            <p:nvPr/>
          </p:nvSpPr>
          <p:spPr>
            <a:xfrm>
              <a:off x="953000" y="1467500"/>
              <a:ext cx="38125" cy="19075"/>
            </a:xfrm>
            <a:custGeom>
              <a:avLst/>
              <a:gdLst/>
              <a:ahLst/>
              <a:cxnLst/>
              <a:rect l="l" t="t" r="r" b="b"/>
              <a:pathLst>
                <a:path w="1525" h="763" extrusionOk="0">
                  <a:moveTo>
                    <a:pt x="0" y="1"/>
                  </a:moveTo>
                  <a:lnTo>
                    <a:pt x="763" y="762"/>
                  </a:lnTo>
                  <a:lnTo>
                    <a:pt x="15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39;p64"/>
            <p:cNvSpPr/>
            <p:nvPr/>
          </p:nvSpPr>
          <p:spPr>
            <a:xfrm>
              <a:off x="1014825" y="1469525"/>
              <a:ext cx="67850" cy="15025"/>
            </a:xfrm>
            <a:custGeom>
              <a:avLst/>
              <a:gdLst/>
              <a:ahLst/>
              <a:cxnLst/>
              <a:rect l="l" t="t" r="r" b="b"/>
              <a:pathLst>
                <a:path w="2714" h="601" extrusionOk="0">
                  <a:moveTo>
                    <a:pt x="308" y="0"/>
                  </a:moveTo>
                  <a:cubicBezTo>
                    <a:pt x="134" y="0"/>
                    <a:pt x="1" y="134"/>
                    <a:pt x="1" y="294"/>
                  </a:cubicBezTo>
                  <a:cubicBezTo>
                    <a:pt x="1" y="467"/>
                    <a:pt x="134" y="601"/>
                    <a:pt x="308" y="601"/>
                  </a:cubicBezTo>
                  <a:lnTo>
                    <a:pt x="2420" y="601"/>
                  </a:lnTo>
                  <a:cubicBezTo>
                    <a:pt x="2580" y="601"/>
                    <a:pt x="2714" y="467"/>
                    <a:pt x="2714" y="294"/>
                  </a:cubicBezTo>
                  <a:cubicBezTo>
                    <a:pt x="2714" y="134"/>
                    <a:pt x="2580" y="0"/>
                    <a:pt x="242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40;p64"/>
            <p:cNvSpPr/>
            <p:nvPr/>
          </p:nvSpPr>
          <p:spPr>
            <a:xfrm>
              <a:off x="1100025" y="1469525"/>
              <a:ext cx="136725" cy="15025"/>
            </a:xfrm>
            <a:custGeom>
              <a:avLst/>
              <a:gdLst/>
              <a:ahLst/>
              <a:cxnLst/>
              <a:rect l="l" t="t" r="r" b="b"/>
              <a:pathLst>
                <a:path w="5469" h="601" extrusionOk="0">
                  <a:moveTo>
                    <a:pt x="309" y="0"/>
                  </a:moveTo>
                  <a:cubicBezTo>
                    <a:pt x="134" y="0"/>
                    <a:pt x="1" y="134"/>
                    <a:pt x="1" y="294"/>
                  </a:cubicBezTo>
                  <a:cubicBezTo>
                    <a:pt x="1" y="467"/>
                    <a:pt x="134" y="601"/>
                    <a:pt x="309" y="601"/>
                  </a:cubicBezTo>
                  <a:lnTo>
                    <a:pt x="5160" y="601"/>
                  </a:lnTo>
                  <a:cubicBezTo>
                    <a:pt x="5321" y="601"/>
                    <a:pt x="5468" y="467"/>
                    <a:pt x="5468" y="294"/>
                  </a:cubicBezTo>
                  <a:cubicBezTo>
                    <a:pt x="5468" y="134"/>
                    <a:pt x="5321" y="0"/>
                    <a:pt x="516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41;p64"/>
            <p:cNvSpPr/>
            <p:nvPr/>
          </p:nvSpPr>
          <p:spPr>
            <a:xfrm>
              <a:off x="1258425" y="1469525"/>
              <a:ext cx="38475" cy="15025"/>
            </a:xfrm>
            <a:custGeom>
              <a:avLst/>
              <a:gdLst/>
              <a:ahLst/>
              <a:cxnLst/>
              <a:rect l="l" t="t" r="r" b="b"/>
              <a:pathLst>
                <a:path w="1539" h="601" extrusionOk="0">
                  <a:moveTo>
                    <a:pt x="294" y="0"/>
                  </a:moveTo>
                  <a:cubicBezTo>
                    <a:pt x="134" y="0"/>
                    <a:pt x="0" y="134"/>
                    <a:pt x="0" y="294"/>
                  </a:cubicBezTo>
                  <a:cubicBezTo>
                    <a:pt x="0" y="467"/>
                    <a:pt x="134" y="601"/>
                    <a:pt x="294" y="601"/>
                  </a:cubicBezTo>
                  <a:lnTo>
                    <a:pt x="1230" y="601"/>
                  </a:lnTo>
                  <a:cubicBezTo>
                    <a:pt x="1404" y="601"/>
                    <a:pt x="1538" y="467"/>
                    <a:pt x="1538" y="294"/>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2;p64"/>
            <p:cNvSpPr/>
            <p:nvPr/>
          </p:nvSpPr>
          <p:spPr>
            <a:xfrm>
              <a:off x="1316575" y="1469525"/>
              <a:ext cx="38450" cy="15025"/>
            </a:xfrm>
            <a:custGeom>
              <a:avLst/>
              <a:gdLst/>
              <a:ahLst/>
              <a:cxnLst/>
              <a:rect l="l" t="t" r="r" b="b"/>
              <a:pathLst>
                <a:path w="1538" h="601" extrusionOk="0">
                  <a:moveTo>
                    <a:pt x="294" y="0"/>
                  </a:moveTo>
                  <a:cubicBezTo>
                    <a:pt x="134" y="0"/>
                    <a:pt x="0" y="134"/>
                    <a:pt x="0" y="294"/>
                  </a:cubicBezTo>
                  <a:cubicBezTo>
                    <a:pt x="0" y="467"/>
                    <a:pt x="134" y="601"/>
                    <a:pt x="294" y="601"/>
                  </a:cubicBezTo>
                  <a:lnTo>
                    <a:pt x="1230" y="601"/>
                  </a:lnTo>
                  <a:cubicBezTo>
                    <a:pt x="1404" y="601"/>
                    <a:pt x="1538" y="467"/>
                    <a:pt x="1538" y="294"/>
                  </a:cubicBezTo>
                  <a:cubicBezTo>
                    <a:pt x="1538" y="134"/>
                    <a:pt x="1404" y="0"/>
                    <a:pt x="123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3;p64"/>
            <p:cNvSpPr/>
            <p:nvPr/>
          </p:nvSpPr>
          <p:spPr>
            <a:xfrm>
              <a:off x="953000" y="1535325"/>
              <a:ext cx="38125" cy="19100"/>
            </a:xfrm>
            <a:custGeom>
              <a:avLst/>
              <a:gdLst/>
              <a:ahLst/>
              <a:cxnLst/>
              <a:rect l="l" t="t" r="r" b="b"/>
              <a:pathLst>
                <a:path w="1525" h="764" extrusionOk="0">
                  <a:moveTo>
                    <a:pt x="0" y="1"/>
                  </a:moveTo>
                  <a:lnTo>
                    <a:pt x="763" y="763"/>
                  </a:lnTo>
                  <a:lnTo>
                    <a:pt x="15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4;p64"/>
            <p:cNvSpPr/>
            <p:nvPr/>
          </p:nvSpPr>
          <p:spPr>
            <a:xfrm>
              <a:off x="1014825" y="1537325"/>
              <a:ext cx="67850" cy="15075"/>
            </a:xfrm>
            <a:custGeom>
              <a:avLst/>
              <a:gdLst/>
              <a:ahLst/>
              <a:cxnLst/>
              <a:rect l="l" t="t" r="r" b="b"/>
              <a:pathLst>
                <a:path w="2714" h="603" extrusionOk="0">
                  <a:moveTo>
                    <a:pt x="308" y="1"/>
                  </a:moveTo>
                  <a:cubicBezTo>
                    <a:pt x="134" y="1"/>
                    <a:pt x="1" y="135"/>
                    <a:pt x="1" y="295"/>
                  </a:cubicBezTo>
                  <a:cubicBezTo>
                    <a:pt x="1" y="469"/>
                    <a:pt x="134" y="603"/>
                    <a:pt x="308" y="603"/>
                  </a:cubicBezTo>
                  <a:lnTo>
                    <a:pt x="2420" y="603"/>
                  </a:lnTo>
                  <a:cubicBezTo>
                    <a:pt x="2580" y="603"/>
                    <a:pt x="2714" y="469"/>
                    <a:pt x="2714" y="295"/>
                  </a:cubicBezTo>
                  <a:cubicBezTo>
                    <a:pt x="2714" y="135"/>
                    <a:pt x="2580" y="1"/>
                    <a:pt x="242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45;p64"/>
            <p:cNvSpPr/>
            <p:nvPr/>
          </p:nvSpPr>
          <p:spPr>
            <a:xfrm>
              <a:off x="1100025" y="1537325"/>
              <a:ext cx="136725" cy="15075"/>
            </a:xfrm>
            <a:custGeom>
              <a:avLst/>
              <a:gdLst/>
              <a:ahLst/>
              <a:cxnLst/>
              <a:rect l="l" t="t" r="r" b="b"/>
              <a:pathLst>
                <a:path w="5469" h="603" extrusionOk="0">
                  <a:moveTo>
                    <a:pt x="309" y="1"/>
                  </a:moveTo>
                  <a:cubicBezTo>
                    <a:pt x="134" y="1"/>
                    <a:pt x="1" y="135"/>
                    <a:pt x="1" y="295"/>
                  </a:cubicBezTo>
                  <a:cubicBezTo>
                    <a:pt x="1" y="469"/>
                    <a:pt x="134" y="603"/>
                    <a:pt x="309" y="603"/>
                  </a:cubicBezTo>
                  <a:lnTo>
                    <a:pt x="5160" y="603"/>
                  </a:lnTo>
                  <a:cubicBezTo>
                    <a:pt x="5321" y="603"/>
                    <a:pt x="5468" y="469"/>
                    <a:pt x="5468" y="295"/>
                  </a:cubicBezTo>
                  <a:cubicBezTo>
                    <a:pt x="5468" y="135"/>
                    <a:pt x="5321" y="1"/>
                    <a:pt x="516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46;p64"/>
            <p:cNvSpPr/>
            <p:nvPr/>
          </p:nvSpPr>
          <p:spPr>
            <a:xfrm>
              <a:off x="1258425" y="1537325"/>
              <a:ext cx="38475" cy="15075"/>
            </a:xfrm>
            <a:custGeom>
              <a:avLst/>
              <a:gdLst/>
              <a:ahLst/>
              <a:cxnLst/>
              <a:rect l="l" t="t" r="r" b="b"/>
              <a:pathLst>
                <a:path w="1539" h="603" extrusionOk="0">
                  <a:moveTo>
                    <a:pt x="294" y="1"/>
                  </a:moveTo>
                  <a:cubicBezTo>
                    <a:pt x="134" y="1"/>
                    <a:pt x="0" y="135"/>
                    <a:pt x="0" y="295"/>
                  </a:cubicBezTo>
                  <a:cubicBezTo>
                    <a:pt x="0" y="469"/>
                    <a:pt x="134" y="603"/>
                    <a:pt x="294" y="603"/>
                  </a:cubicBezTo>
                  <a:lnTo>
                    <a:pt x="1230" y="603"/>
                  </a:lnTo>
                  <a:cubicBezTo>
                    <a:pt x="1404" y="603"/>
                    <a:pt x="1538" y="469"/>
                    <a:pt x="1538" y="295"/>
                  </a:cubicBezTo>
                  <a:cubicBezTo>
                    <a:pt x="1538" y="135"/>
                    <a:pt x="1404" y="1"/>
                    <a:pt x="123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47;p64"/>
            <p:cNvSpPr/>
            <p:nvPr/>
          </p:nvSpPr>
          <p:spPr>
            <a:xfrm>
              <a:off x="1316575" y="1537325"/>
              <a:ext cx="38450" cy="15075"/>
            </a:xfrm>
            <a:custGeom>
              <a:avLst/>
              <a:gdLst/>
              <a:ahLst/>
              <a:cxnLst/>
              <a:rect l="l" t="t" r="r" b="b"/>
              <a:pathLst>
                <a:path w="1538" h="603" extrusionOk="0">
                  <a:moveTo>
                    <a:pt x="294" y="1"/>
                  </a:moveTo>
                  <a:cubicBezTo>
                    <a:pt x="134" y="1"/>
                    <a:pt x="0" y="135"/>
                    <a:pt x="0" y="295"/>
                  </a:cubicBezTo>
                  <a:cubicBezTo>
                    <a:pt x="0" y="469"/>
                    <a:pt x="134" y="603"/>
                    <a:pt x="294" y="603"/>
                  </a:cubicBezTo>
                  <a:lnTo>
                    <a:pt x="1230" y="603"/>
                  </a:lnTo>
                  <a:cubicBezTo>
                    <a:pt x="1404" y="603"/>
                    <a:pt x="1538" y="469"/>
                    <a:pt x="1538" y="295"/>
                  </a:cubicBezTo>
                  <a:cubicBezTo>
                    <a:pt x="1538" y="135"/>
                    <a:pt x="1404" y="1"/>
                    <a:pt x="123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48;p64"/>
            <p:cNvSpPr/>
            <p:nvPr/>
          </p:nvSpPr>
          <p:spPr>
            <a:xfrm>
              <a:off x="876500" y="860325"/>
              <a:ext cx="165750" cy="166125"/>
            </a:xfrm>
            <a:custGeom>
              <a:avLst/>
              <a:gdLst/>
              <a:ahLst/>
              <a:cxnLst/>
              <a:rect l="l" t="t" r="r" b="b"/>
              <a:pathLst>
                <a:path w="6630" h="6645" extrusionOk="0">
                  <a:moveTo>
                    <a:pt x="3315" y="0"/>
                  </a:moveTo>
                  <a:cubicBezTo>
                    <a:pt x="1483" y="0"/>
                    <a:pt x="0" y="1497"/>
                    <a:pt x="0" y="3329"/>
                  </a:cubicBezTo>
                  <a:cubicBezTo>
                    <a:pt x="0" y="5160"/>
                    <a:pt x="1483" y="6644"/>
                    <a:pt x="3315" y="6644"/>
                  </a:cubicBezTo>
                  <a:cubicBezTo>
                    <a:pt x="5146" y="6644"/>
                    <a:pt x="6630" y="5160"/>
                    <a:pt x="6630" y="3329"/>
                  </a:cubicBezTo>
                  <a:cubicBezTo>
                    <a:pt x="6630" y="1497"/>
                    <a:pt x="5146" y="0"/>
                    <a:pt x="331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49;p64"/>
            <p:cNvSpPr/>
            <p:nvPr/>
          </p:nvSpPr>
          <p:spPr>
            <a:xfrm>
              <a:off x="926625" y="885725"/>
              <a:ext cx="65500" cy="115650"/>
            </a:xfrm>
            <a:custGeom>
              <a:avLst/>
              <a:gdLst/>
              <a:ahLst/>
              <a:cxnLst/>
              <a:rect l="l" t="t" r="r" b="b"/>
              <a:pathLst>
                <a:path w="2620" h="4626" extrusionOk="0">
                  <a:moveTo>
                    <a:pt x="1203" y="1257"/>
                  </a:moveTo>
                  <a:lnTo>
                    <a:pt x="1203" y="1791"/>
                  </a:lnTo>
                  <a:cubicBezTo>
                    <a:pt x="1016" y="1698"/>
                    <a:pt x="975" y="1618"/>
                    <a:pt x="975" y="1511"/>
                  </a:cubicBezTo>
                  <a:cubicBezTo>
                    <a:pt x="975" y="1390"/>
                    <a:pt x="1055" y="1297"/>
                    <a:pt x="1203" y="1257"/>
                  </a:cubicBezTo>
                  <a:close/>
                  <a:moveTo>
                    <a:pt x="1563" y="2807"/>
                  </a:moveTo>
                  <a:cubicBezTo>
                    <a:pt x="1711" y="2875"/>
                    <a:pt x="1791" y="2955"/>
                    <a:pt x="1791" y="3088"/>
                  </a:cubicBezTo>
                  <a:cubicBezTo>
                    <a:pt x="1791" y="3195"/>
                    <a:pt x="1738" y="3302"/>
                    <a:pt x="1563" y="3356"/>
                  </a:cubicBezTo>
                  <a:lnTo>
                    <a:pt x="1563" y="2807"/>
                  </a:lnTo>
                  <a:close/>
                  <a:moveTo>
                    <a:pt x="1203" y="0"/>
                  </a:moveTo>
                  <a:lnTo>
                    <a:pt x="1203" y="442"/>
                  </a:lnTo>
                  <a:cubicBezTo>
                    <a:pt x="654" y="495"/>
                    <a:pt x="160" y="843"/>
                    <a:pt x="160" y="1511"/>
                  </a:cubicBezTo>
                  <a:cubicBezTo>
                    <a:pt x="160" y="2192"/>
                    <a:pt x="681" y="2447"/>
                    <a:pt x="1136" y="2634"/>
                  </a:cubicBezTo>
                  <a:cubicBezTo>
                    <a:pt x="1150" y="2634"/>
                    <a:pt x="1176" y="2647"/>
                    <a:pt x="1203" y="2661"/>
                  </a:cubicBezTo>
                  <a:lnTo>
                    <a:pt x="1203" y="3369"/>
                  </a:lnTo>
                  <a:cubicBezTo>
                    <a:pt x="975" y="3315"/>
                    <a:pt x="815" y="3181"/>
                    <a:pt x="708" y="2928"/>
                  </a:cubicBezTo>
                  <a:lnTo>
                    <a:pt x="0" y="3342"/>
                  </a:lnTo>
                  <a:cubicBezTo>
                    <a:pt x="187" y="3837"/>
                    <a:pt x="615" y="4131"/>
                    <a:pt x="1203" y="4171"/>
                  </a:cubicBezTo>
                  <a:lnTo>
                    <a:pt x="1203" y="4625"/>
                  </a:lnTo>
                  <a:lnTo>
                    <a:pt x="1563" y="4625"/>
                  </a:lnTo>
                  <a:lnTo>
                    <a:pt x="1563" y="4171"/>
                  </a:lnTo>
                  <a:cubicBezTo>
                    <a:pt x="2165" y="4090"/>
                    <a:pt x="2620" y="3716"/>
                    <a:pt x="2620" y="3075"/>
                  </a:cubicBezTo>
                  <a:cubicBezTo>
                    <a:pt x="2620" y="2326"/>
                    <a:pt x="2005" y="2153"/>
                    <a:pt x="1563" y="1966"/>
                  </a:cubicBezTo>
                  <a:lnTo>
                    <a:pt x="1563" y="1271"/>
                  </a:lnTo>
                  <a:cubicBezTo>
                    <a:pt x="1711" y="1324"/>
                    <a:pt x="1818" y="1431"/>
                    <a:pt x="1884" y="1604"/>
                  </a:cubicBezTo>
                  <a:lnTo>
                    <a:pt x="2566" y="1203"/>
                  </a:lnTo>
                  <a:cubicBezTo>
                    <a:pt x="2365" y="749"/>
                    <a:pt x="2005" y="508"/>
                    <a:pt x="1563" y="455"/>
                  </a:cubicBezTo>
                  <a:lnTo>
                    <a:pt x="1563"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150;p64"/>
            <p:cNvSpPr/>
            <p:nvPr/>
          </p:nvSpPr>
          <p:spPr>
            <a:xfrm>
              <a:off x="1902375" y="533200"/>
              <a:ext cx="203175" cy="114625"/>
            </a:xfrm>
            <a:custGeom>
              <a:avLst/>
              <a:gdLst/>
              <a:ahLst/>
              <a:cxnLst/>
              <a:rect l="l" t="t" r="r" b="b"/>
              <a:pathLst>
                <a:path w="8127" h="4585" extrusionOk="0">
                  <a:moveTo>
                    <a:pt x="40" y="0"/>
                  </a:moveTo>
                  <a:cubicBezTo>
                    <a:pt x="13" y="173"/>
                    <a:pt x="0" y="348"/>
                    <a:pt x="0" y="521"/>
                  </a:cubicBezTo>
                  <a:cubicBezTo>
                    <a:pt x="0" y="2766"/>
                    <a:pt x="1818" y="4584"/>
                    <a:pt x="4064" y="4584"/>
                  </a:cubicBezTo>
                  <a:cubicBezTo>
                    <a:pt x="6309" y="4584"/>
                    <a:pt x="8127" y="2766"/>
                    <a:pt x="8127" y="521"/>
                  </a:cubicBezTo>
                  <a:cubicBezTo>
                    <a:pt x="8127" y="348"/>
                    <a:pt x="8113" y="173"/>
                    <a:pt x="8100"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151;p64"/>
            <p:cNvSpPr/>
            <p:nvPr/>
          </p:nvSpPr>
          <p:spPr>
            <a:xfrm>
              <a:off x="1909375" y="437625"/>
              <a:ext cx="203200" cy="203200"/>
            </a:xfrm>
            <a:custGeom>
              <a:avLst/>
              <a:gdLst/>
              <a:ahLst/>
              <a:cxnLst/>
              <a:rect l="l" t="t" r="r" b="b"/>
              <a:pathLst>
                <a:path w="8128" h="8128" extrusionOk="0">
                  <a:moveTo>
                    <a:pt x="4064" y="0"/>
                  </a:moveTo>
                  <a:cubicBezTo>
                    <a:pt x="1818" y="0"/>
                    <a:pt x="0" y="1818"/>
                    <a:pt x="0" y="4064"/>
                  </a:cubicBezTo>
                  <a:cubicBezTo>
                    <a:pt x="0" y="6309"/>
                    <a:pt x="1818" y="8127"/>
                    <a:pt x="4064" y="8127"/>
                  </a:cubicBezTo>
                  <a:cubicBezTo>
                    <a:pt x="6309" y="8127"/>
                    <a:pt x="8127" y="6309"/>
                    <a:pt x="8127" y="4064"/>
                  </a:cubicBezTo>
                  <a:cubicBezTo>
                    <a:pt x="8127" y="1818"/>
                    <a:pt x="6309" y="0"/>
                    <a:pt x="406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152;p64"/>
            <p:cNvSpPr/>
            <p:nvPr/>
          </p:nvSpPr>
          <p:spPr>
            <a:xfrm>
              <a:off x="1922425" y="450975"/>
              <a:ext cx="176775" cy="176800"/>
            </a:xfrm>
            <a:custGeom>
              <a:avLst/>
              <a:gdLst/>
              <a:ahLst/>
              <a:cxnLst/>
              <a:rect l="l" t="t" r="r" b="b"/>
              <a:pathLst>
                <a:path w="7071" h="7072" extrusionOk="0">
                  <a:moveTo>
                    <a:pt x="3542" y="201"/>
                  </a:moveTo>
                  <a:cubicBezTo>
                    <a:pt x="5373" y="201"/>
                    <a:pt x="6870" y="1698"/>
                    <a:pt x="6870" y="3530"/>
                  </a:cubicBezTo>
                  <a:cubicBezTo>
                    <a:pt x="6870" y="5374"/>
                    <a:pt x="5373" y="6871"/>
                    <a:pt x="3542" y="6871"/>
                  </a:cubicBezTo>
                  <a:cubicBezTo>
                    <a:pt x="1697" y="6871"/>
                    <a:pt x="214" y="5374"/>
                    <a:pt x="214" y="3530"/>
                  </a:cubicBezTo>
                  <a:cubicBezTo>
                    <a:pt x="214" y="1698"/>
                    <a:pt x="1697" y="201"/>
                    <a:pt x="3542" y="201"/>
                  </a:cubicBezTo>
                  <a:close/>
                  <a:moveTo>
                    <a:pt x="3542" y="1"/>
                  </a:moveTo>
                  <a:cubicBezTo>
                    <a:pt x="1590" y="1"/>
                    <a:pt x="0" y="1578"/>
                    <a:pt x="0" y="3530"/>
                  </a:cubicBezTo>
                  <a:cubicBezTo>
                    <a:pt x="0" y="5481"/>
                    <a:pt x="1590" y="7071"/>
                    <a:pt x="3542" y="7071"/>
                  </a:cubicBezTo>
                  <a:cubicBezTo>
                    <a:pt x="5493" y="7071"/>
                    <a:pt x="7070" y="5481"/>
                    <a:pt x="7070" y="3530"/>
                  </a:cubicBezTo>
                  <a:cubicBezTo>
                    <a:pt x="7070" y="1578"/>
                    <a:pt x="5493" y="1"/>
                    <a:pt x="3542" y="1"/>
                  </a:cubicBezTo>
                  <a:close/>
                </a:path>
              </a:pathLst>
            </a:custGeom>
            <a:solidFill>
              <a:srgbClr val="FFB9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153;p64"/>
            <p:cNvSpPr/>
            <p:nvPr/>
          </p:nvSpPr>
          <p:spPr>
            <a:xfrm>
              <a:off x="1953150" y="476025"/>
              <a:ext cx="101275" cy="126700"/>
            </a:xfrm>
            <a:custGeom>
              <a:avLst/>
              <a:gdLst/>
              <a:ahLst/>
              <a:cxnLst/>
              <a:rect l="l" t="t" r="r" b="b"/>
              <a:pathLst>
                <a:path w="4051" h="5068" extrusionOk="0">
                  <a:moveTo>
                    <a:pt x="2407" y="1"/>
                  </a:moveTo>
                  <a:cubicBezTo>
                    <a:pt x="1364" y="1"/>
                    <a:pt x="682" y="710"/>
                    <a:pt x="482" y="1806"/>
                  </a:cubicBezTo>
                  <a:lnTo>
                    <a:pt x="1" y="1806"/>
                  </a:lnTo>
                  <a:lnTo>
                    <a:pt x="1" y="2394"/>
                  </a:lnTo>
                  <a:lnTo>
                    <a:pt x="429" y="2394"/>
                  </a:lnTo>
                  <a:lnTo>
                    <a:pt x="429" y="2528"/>
                  </a:lnTo>
                  <a:lnTo>
                    <a:pt x="429" y="2608"/>
                  </a:lnTo>
                  <a:lnTo>
                    <a:pt x="1" y="2608"/>
                  </a:lnTo>
                  <a:lnTo>
                    <a:pt x="1" y="3196"/>
                  </a:lnTo>
                  <a:lnTo>
                    <a:pt x="482" y="3196"/>
                  </a:lnTo>
                  <a:cubicBezTo>
                    <a:pt x="655" y="4332"/>
                    <a:pt x="1337" y="5067"/>
                    <a:pt x="2407" y="5067"/>
                  </a:cubicBezTo>
                  <a:cubicBezTo>
                    <a:pt x="3141" y="5067"/>
                    <a:pt x="3717" y="4679"/>
                    <a:pt x="4050" y="3971"/>
                  </a:cubicBezTo>
                  <a:lnTo>
                    <a:pt x="3129" y="3437"/>
                  </a:lnTo>
                  <a:cubicBezTo>
                    <a:pt x="2941" y="3811"/>
                    <a:pt x="2740" y="3984"/>
                    <a:pt x="2407" y="3984"/>
                  </a:cubicBezTo>
                  <a:cubicBezTo>
                    <a:pt x="1979" y="3984"/>
                    <a:pt x="1712" y="3704"/>
                    <a:pt x="1605" y="3196"/>
                  </a:cubicBezTo>
                  <a:lnTo>
                    <a:pt x="2928" y="3196"/>
                  </a:lnTo>
                  <a:lnTo>
                    <a:pt x="2928" y="2608"/>
                  </a:lnTo>
                  <a:lnTo>
                    <a:pt x="1537" y="2608"/>
                  </a:lnTo>
                  <a:lnTo>
                    <a:pt x="1537" y="2528"/>
                  </a:lnTo>
                  <a:lnTo>
                    <a:pt x="1537" y="2394"/>
                  </a:lnTo>
                  <a:lnTo>
                    <a:pt x="2928" y="2394"/>
                  </a:lnTo>
                  <a:lnTo>
                    <a:pt x="2928" y="1806"/>
                  </a:lnTo>
                  <a:lnTo>
                    <a:pt x="1618" y="1806"/>
                  </a:lnTo>
                  <a:cubicBezTo>
                    <a:pt x="1725" y="1338"/>
                    <a:pt x="1992" y="1084"/>
                    <a:pt x="2407" y="1084"/>
                  </a:cubicBezTo>
                  <a:cubicBezTo>
                    <a:pt x="2714" y="1084"/>
                    <a:pt x="2915" y="1231"/>
                    <a:pt x="3088" y="1565"/>
                  </a:cubicBezTo>
                  <a:lnTo>
                    <a:pt x="4011" y="1031"/>
                  </a:lnTo>
                  <a:cubicBezTo>
                    <a:pt x="3676" y="362"/>
                    <a:pt x="3115" y="1"/>
                    <a:pt x="240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154;p64"/>
            <p:cNvSpPr/>
            <p:nvPr/>
          </p:nvSpPr>
          <p:spPr>
            <a:xfrm>
              <a:off x="1181250" y="533200"/>
              <a:ext cx="592150" cy="188125"/>
            </a:xfrm>
            <a:custGeom>
              <a:avLst/>
              <a:gdLst/>
              <a:ahLst/>
              <a:cxnLst/>
              <a:rect l="l" t="t" r="r" b="b"/>
              <a:pathLst>
                <a:path w="23686" h="7525" extrusionOk="0">
                  <a:moveTo>
                    <a:pt x="0" y="0"/>
                  </a:moveTo>
                  <a:lnTo>
                    <a:pt x="0" y="7124"/>
                  </a:lnTo>
                  <a:cubicBezTo>
                    <a:pt x="0" y="7338"/>
                    <a:pt x="174" y="7525"/>
                    <a:pt x="401" y="7525"/>
                  </a:cubicBezTo>
                  <a:lnTo>
                    <a:pt x="23285" y="7525"/>
                  </a:lnTo>
                  <a:cubicBezTo>
                    <a:pt x="23499" y="7525"/>
                    <a:pt x="23686" y="7338"/>
                    <a:pt x="23686" y="7124"/>
                  </a:cubicBezTo>
                  <a:lnTo>
                    <a:pt x="23686"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155;p64"/>
            <p:cNvSpPr/>
            <p:nvPr/>
          </p:nvSpPr>
          <p:spPr>
            <a:xfrm>
              <a:off x="1190600" y="387150"/>
              <a:ext cx="592150" cy="324825"/>
            </a:xfrm>
            <a:custGeom>
              <a:avLst/>
              <a:gdLst/>
              <a:ahLst/>
              <a:cxnLst/>
              <a:rect l="l" t="t" r="r" b="b"/>
              <a:pathLst>
                <a:path w="23686" h="12993" extrusionOk="0">
                  <a:moveTo>
                    <a:pt x="27" y="0"/>
                  </a:moveTo>
                  <a:cubicBezTo>
                    <a:pt x="13" y="0"/>
                    <a:pt x="1" y="14"/>
                    <a:pt x="1" y="41"/>
                  </a:cubicBezTo>
                  <a:lnTo>
                    <a:pt x="1" y="12953"/>
                  </a:lnTo>
                  <a:cubicBezTo>
                    <a:pt x="1" y="12980"/>
                    <a:pt x="13" y="12993"/>
                    <a:pt x="27" y="12993"/>
                  </a:cubicBezTo>
                  <a:lnTo>
                    <a:pt x="23645" y="12993"/>
                  </a:lnTo>
                  <a:cubicBezTo>
                    <a:pt x="23672" y="12993"/>
                    <a:pt x="23686" y="12980"/>
                    <a:pt x="23686" y="12953"/>
                  </a:cubicBezTo>
                  <a:lnTo>
                    <a:pt x="23686" y="41"/>
                  </a:lnTo>
                  <a:cubicBezTo>
                    <a:pt x="23686" y="14"/>
                    <a:pt x="23672" y="0"/>
                    <a:pt x="23645"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156;p64"/>
            <p:cNvSpPr/>
            <p:nvPr/>
          </p:nvSpPr>
          <p:spPr>
            <a:xfrm>
              <a:off x="1282150" y="483725"/>
              <a:ext cx="408700" cy="131700"/>
            </a:xfrm>
            <a:custGeom>
              <a:avLst/>
              <a:gdLst/>
              <a:ahLst/>
              <a:cxnLst/>
              <a:rect l="l" t="t" r="r" b="b"/>
              <a:pathLst>
                <a:path w="16348" h="5268" extrusionOk="0">
                  <a:moveTo>
                    <a:pt x="308" y="1"/>
                  </a:moveTo>
                  <a:cubicBezTo>
                    <a:pt x="135" y="1"/>
                    <a:pt x="1" y="135"/>
                    <a:pt x="1" y="295"/>
                  </a:cubicBezTo>
                  <a:cubicBezTo>
                    <a:pt x="1" y="468"/>
                    <a:pt x="135" y="602"/>
                    <a:pt x="308" y="602"/>
                  </a:cubicBezTo>
                  <a:lnTo>
                    <a:pt x="16054" y="602"/>
                  </a:lnTo>
                  <a:cubicBezTo>
                    <a:pt x="16214" y="602"/>
                    <a:pt x="16348" y="468"/>
                    <a:pt x="16348" y="295"/>
                  </a:cubicBezTo>
                  <a:cubicBezTo>
                    <a:pt x="16348" y="135"/>
                    <a:pt x="16214" y="1"/>
                    <a:pt x="16054" y="1"/>
                  </a:cubicBezTo>
                  <a:close/>
                  <a:moveTo>
                    <a:pt x="308" y="2327"/>
                  </a:moveTo>
                  <a:cubicBezTo>
                    <a:pt x="135" y="2327"/>
                    <a:pt x="1" y="2460"/>
                    <a:pt x="1" y="2634"/>
                  </a:cubicBezTo>
                  <a:cubicBezTo>
                    <a:pt x="1" y="2808"/>
                    <a:pt x="135" y="2942"/>
                    <a:pt x="308" y="2942"/>
                  </a:cubicBezTo>
                  <a:lnTo>
                    <a:pt x="16054" y="2942"/>
                  </a:lnTo>
                  <a:cubicBezTo>
                    <a:pt x="16214" y="2942"/>
                    <a:pt x="16348" y="2808"/>
                    <a:pt x="16348" y="2634"/>
                  </a:cubicBezTo>
                  <a:cubicBezTo>
                    <a:pt x="16348" y="2460"/>
                    <a:pt x="16214" y="2327"/>
                    <a:pt x="16054" y="2327"/>
                  </a:cubicBezTo>
                  <a:close/>
                  <a:moveTo>
                    <a:pt x="308" y="4665"/>
                  </a:moveTo>
                  <a:cubicBezTo>
                    <a:pt x="135" y="4665"/>
                    <a:pt x="1" y="4799"/>
                    <a:pt x="1" y="4973"/>
                  </a:cubicBezTo>
                  <a:cubicBezTo>
                    <a:pt x="1" y="5134"/>
                    <a:pt x="135" y="5267"/>
                    <a:pt x="308" y="5267"/>
                  </a:cubicBezTo>
                  <a:lnTo>
                    <a:pt x="16054" y="5267"/>
                  </a:lnTo>
                  <a:cubicBezTo>
                    <a:pt x="16214" y="5267"/>
                    <a:pt x="16348" y="5134"/>
                    <a:pt x="16348" y="4973"/>
                  </a:cubicBezTo>
                  <a:cubicBezTo>
                    <a:pt x="16348" y="4799"/>
                    <a:pt x="16214" y="4665"/>
                    <a:pt x="16054" y="466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157;p64"/>
            <p:cNvSpPr/>
            <p:nvPr/>
          </p:nvSpPr>
          <p:spPr>
            <a:xfrm>
              <a:off x="1277125" y="455325"/>
              <a:ext cx="418750" cy="188475"/>
            </a:xfrm>
            <a:custGeom>
              <a:avLst/>
              <a:gdLst/>
              <a:ahLst/>
              <a:cxnLst/>
              <a:rect l="l" t="t" r="r" b="b"/>
              <a:pathLst>
                <a:path w="16750" h="7539" extrusionOk="0">
                  <a:moveTo>
                    <a:pt x="910" y="0"/>
                  </a:moveTo>
                  <a:lnTo>
                    <a:pt x="1" y="909"/>
                  </a:lnTo>
                  <a:lnTo>
                    <a:pt x="3624" y="4532"/>
                  </a:lnTo>
                  <a:lnTo>
                    <a:pt x="4212" y="5106"/>
                  </a:lnTo>
                  <a:lnTo>
                    <a:pt x="4239" y="5147"/>
                  </a:lnTo>
                  <a:lnTo>
                    <a:pt x="4265" y="5160"/>
                  </a:lnTo>
                  <a:lnTo>
                    <a:pt x="4278" y="5147"/>
                  </a:lnTo>
                  <a:lnTo>
                    <a:pt x="4346" y="5079"/>
                  </a:lnTo>
                  <a:lnTo>
                    <a:pt x="4492" y="4933"/>
                  </a:lnTo>
                  <a:lnTo>
                    <a:pt x="4786" y="4639"/>
                  </a:lnTo>
                  <a:lnTo>
                    <a:pt x="5829" y="3609"/>
                  </a:lnTo>
                  <a:lnTo>
                    <a:pt x="5789" y="3636"/>
                  </a:lnTo>
                  <a:lnTo>
                    <a:pt x="5802" y="3623"/>
                  </a:lnTo>
                  <a:lnTo>
                    <a:pt x="5855" y="3570"/>
                  </a:lnTo>
                  <a:lnTo>
                    <a:pt x="5989" y="3436"/>
                  </a:lnTo>
                  <a:lnTo>
                    <a:pt x="6110" y="3315"/>
                  </a:lnTo>
                  <a:cubicBezTo>
                    <a:pt x="6123" y="3315"/>
                    <a:pt x="6123" y="3302"/>
                    <a:pt x="6123" y="3302"/>
                  </a:cubicBezTo>
                  <a:lnTo>
                    <a:pt x="6149" y="3315"/>
                  </a:lnTo>
                  <a:lnTo>
                    <a:pt x="6176" y="3356"/>
                  </a:lnTo>
                  <a:lnTo>
                    <a:pt x="6244" y="3409"/>
                  </a:lnTo>
                  <a:lnTo>
                    <a:pt x="6752" y="3917"/>
                  </a:lnTo>
                  <a:lnTo>
                    <a:pt x="8342" y="5507"/>
                  </a:lnTo>
                  <a:lnTo>
                    <a:pt x="9318" y="6483"/>
                  </a:lnTo>
                  <a:lnTo>
                    <a:pt x="9892" y="7058"/>
                  </a:lnTo>
                  <a:lnTo>
                    <a:pt x="10173" y="7352"/>
                  </a:lnTo>
                  <a:lnTo>
                    <a:pt x="10320" y="7485"/>
                  </a:lnTo>
                  <a:lnTo>
                    <a:pt x="10347" y="7526"/>
                  </a:lnTo>
                  <a:cubicBezTo>
                    <a:pt x="10360" y="7526"/>
                    <a:pt x="10360" y="7539"/>
                    <a:pt x="10373" y="7539"/>
                  </a:cubicBezTo>
                  <a:lnTo>
                    <a:pt x="10387" y="7526"/>
                  </a:lnTo>
                  <a:lnTo>
                    <a:pt x="10453" y="7446"/>
                  </a:lnTo>
                  <a:lnTo>
                    <a:pt x="12646" y="5267"/>
                  </a:lnTo>
                  <a:lnTo>
                    <a:pt x="13180" y="4719"/>
                  </a:lnTo>
                  <a:lnTo>
                    <a:pt x="13314" y="4585"/>
                  </a:lnTo>
                  <a:lnTo>
                    <a:pt x="13355" y="4559"/>
                  </a:lnTo>
                  <a:cubicBezTo>
                    <a:pt x="13355" y="4559"/>
                    <a:pt x="13355" y="4545"/>
                    <a:pt x="13367" y="4545"/>
                  </a:cubicBezTo>
                  <a:lnTo>
                    <a:pt x="13367" y="4559"/>
                  </a:lnTo>
                  <a:lnTo>
                    <a:pt x="13381" y="4572"/>
                  </a:lnTo>
                  <a:lnTo>
                    <a:pt x="13448" y="4639"/>
                  </a:lnTo>
                  <a:lnTo>
                    <a:pt x="13715" y="4906"/>
                  </a:lnTo>
                  <a:lnTo>
                    <a:pt x="15158" y="6336"/>
                  </a:lnTo>
                  <a:lnTo>
                    <a:pt x="14463" y="7031"/>
                  </a:lnTo>
                  <a:lnTo>
                    <a:pt x="16750" y="7031"/>
                  </a:lnTo>
                  <a:lnTo>
                    <a:pt x="16750" y="6163"/>
                  </a:lnTo>
                  <a:lnTo>
                    <a:pt x="16750" y="4746"/>
                  </a:lnTo>
                  <a:lnTo>
                    <a:pt x="16067" y="5427"/>
                  </a:lnTo>
                  <a:lnTo>
                    <a:pt x="14183" y="3556"/>
                  </a:lnTo>
                  <a:lnTo>
                    <a:pt x="13568" y="2941"/>
                  </a:lnTo>
                  <a:lnTo>
                    <a:pt x="13421" y="2794"/>
                  </a:lnTo>
                  <a:lnTo>
                    <a:pt x="13381" y="2754"/>
                  </a:lnTo>
                  <a:lnTo>
                    <a:pt x="13367" y="2727"/>
                  </a:lnTo>
                  <a:lnTo>
                    <a:pt x="13341" y="2754"/>
                  </a:lnTo>
                  <a:lnTo>
                    <a:pt x="13260" y="2834"/>
                  </a:lnTo>
                  <a:lnTo>
                    <a:pt x="12954" y="3142"/>
                  </a:lnTo>
                  <a:lnTo>
                    <a:pt x="11737" y="4358"/>
                  </a:lnTo>
                  <a:lnTo>
                    <a:pt x="10414" y="5681"/>
                  </a:lnTo>
                  <a:lnTo>
                    <a:pt x="10373" y="5721"/>
                  </a:lnTo>
                  <a:lnTo>
                    <a:pt x="10360" y="5721"/>
                  </a:lnTo>
                  <a:lnTo>
                    <a:pt x="10347" y="5708"/>
                  </a:lnTo>
                  <a:lnTo>
                    <a:pt x="10280" y="5641"/>
                  </a:lnTo>
                  <a:lnTo>
                    <a:pt x="10159" y="5521"/>
                  </a:lnTo>
                  <a:lnTo>
                    <a:pt x="9906" y="5267"/>
                  </a:lnTo>
                  <a:lnTo>
                    <a:pt x="9251" y="4598"/>
                  </a:lnTo>
                  <a:lnTo>
                    <a:pt x="7554" y="2914"/>
                  </a:lnTo>
                  <a:lnTo>
                    <a:pt x="6390" y="1738"/>
                  </a:lnTo>
                  <a:lnTo>
                    <a:pt x="6244" y="1604"/>
                  </a:lnTo>
                  <a:lnTo>
                    <a:pt x="6163" y="1524"/>
                  </a:lnTo>
                  <a:lnTo>
                    <a:pt x="6137" y="1484"/>
                  </a:lnTo>
                  <a:cubicBezTo>
                    <a:pt x="6123" y="1484"/>
                    <a:pt x="6110" y="1511"/>
                    <a:pt x="6096" y="1511"/>
                  </a:cubicBezTo>
                  <a:lnTo>
                    <a:pt x="5802" y="1805"/>
                  </a:lnTo>
                  <a:lnTo>
                    <a:pt x="5134" y="2474"/>
                  </a:lnTo>
                  <a:lnTo>
                    <a:pt x="4492" y="3115"/>
                  </a:lnTo>
                  <a:lnTo>
                    <a:pt x="4358" y="3249"/>
                  </a:lnTo>
                  <a:lnTo>
                    <a:pt x="4305" y="3315"/>
                  </a:lnTo>
                  <a:lnTo>
                    <a:pt x="4265" y="3342"/>
                  </a:lnTo>
                  <a:lnTo>
                    <a:pt x="4251" y="3342"/>
                  </a:lnTo>
                  <a:lnTo>
                    <a:pt x="4239" y="3329"/>
                  </a:lnTo>
                  <a:lnTo>
                    <a:pt x="3984" y="3075"/>
                  </a:lnTo>
                  <a:lnTo>
                    <a:pt x="91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158;p64"/>
            <p:cNvSpPr/>
            <p:nvPr/>
          </p:nvSpPr>
          <p:spPr>
            <a:xfrm>
              <a:off x="866775" y="368425"/>
              <a:ext cx="193175" cy="257025"/>
            </a:xfrm>
            <a:custGeom>
              <a:avLst/>
              <a:gdLst/>
              <a:ahLst/>
              <a:cxnLst/>
              <a:rect l="l" t="t" r="r" b="b"/>
              <a:pathLst>
                <a:path w="7727" h="10281" extrusionOk="0">
                  <a:moveTo>
                    <a:pt x="54" y="1"/>
                  </a:moveTo>
                  <a:cubicBezTo>
                    <a:pt x="28" y="1"/>
                    <a:pt x="1" y="28"/>
                    <a:pt x="1" y="54"/>
                  </a:cubicBezTo>
                  <a:lnTo>
                    <a:pt x="1" y="10227"/>
                  </a:lnTo>
                  <a:cubicBezTo>
                    <a:pt x="1" y="10254"/>
                    <a:pt x="28" y="10280"/>
                    <a:pt x="54" y="10280"/>
                  </a:cubicBezTo>
                  <a:lnTo>
                    <a:pt x="7660" y="10280"/>
                  </a:lnTo>
                  <a:cubicBezTo>
                    <a:pt x="7700" y="10280"/>
                    <a:pt x="7727" y="10254"/>
                    <a:pt x="7727" y="10227"/>
                  </a:cubicBezTo>
                  <a:lnTo>
                    <a:pt x="7727" y="54"/>
                  </a:lnTo>
                  <a:cubicBezTo>
                    <a:pt x="7727" y="28"/>
                    <a:pt x="7700" y="1"/>
                    <a:pt x="766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159;p64"/>
            <p:cNvSpPr/>
            <p:nvPr/>
          </p:nvSpPr>
          <p:spPr>
            <a:xfrm>
              <a:off x="973400" y="464000"/>
              <a:ext cx="55150" cy="55175"/>
            </a:xfrm>
            <a:custGeom>
              <a:avLst/>
              <a:gdLst/>
              <a:ahLst/>
              <a:cxnLst/>
              <a:rect l="l" t="t" r="r" b="b"/>
              <a:pathLst>
                <a:path w="2206" h="2207" extrusionOk="0">
                  <a:moveTo>
                    <a:pt x="1096" y="1"/>
                  </a:moveTo>
                  <a:cubicBezTo>
                    <a:pt x="494" y="1"/>
                    <a:pt x="0" y="482"/>
                    <a:pt x="0" y="1097"/>
                  </a:cubicBezTo>
                  <a:cubicBezTo>
                    <a:pt x="0" y="1712"/>
                    <a:pt x="494" y="2207"/>
                    <a:pt x="1096" y="2207"/>
                  </a:cubicBezTo>
                  <a:cubicBezTo>
                    <a:pt x="1711" y="2207"/>
                    <a:pt x="2205" y="1712"/>
                    <a:pt x="2205" y="1097"/>
                  </a:cubicBezTo>
                  <a:cubicBezTo>
                    <a:pt x="2205" y="482"/>
                    <a:pt x="1711" y="1"/>
                    <a:pt x="10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160;p64"/>
            <p:cNvSpPr/>
            <p:nvPr/>
          </p:nvSpPr>
          <p:spPr>
            <a:xfrm>
              <a:off x="898200" y="539200"/>
              <a:ext cx="55175" cy="55150"/>
            </a:xfrm>
            <a:custGeom>
              <a:avLst/>
              <a:gdLst/>
              <a:ahLst/>
              <a:cxnLst/>
              <a:rect l="l" t="t" r="r" b="b"/>
              <a:pathLst>
                <a:path w="2207" h="2206" extrusionOk="0">
                  <a:moveTo>
                    <a:pt x="1096" y="1"/>
                  </a:moveTo>
                  <a:cubicBezTo>
                    <a:pt x="495" y="1"/>
                    <a:pt x="0" y="495"/>
                    <a:pt x="0" y="1097"/>
                  </a:cubicBezTo>
                  <a:cubicBezTo>
                    <a:pt x="0" y="1712"/>
                    <a:pt x="495" y="2206"/>
                    <a:pt x="1096" y="2206"/>
                  </a:cubicBezTo>
                  <a:cubicBezTo>
                    <a:pt x="1711" y="2206"/>
                    <a:pt x="2206" y="1712"/>
                    <a:pt x="2206" y="1097"/>
                  </a:cubicBezTo>
                  <a:cubicBezTo>
                    <a:pt x="2206" y="495"/>
                    <a:pt x="1711" y="1"/>
                    <a:pt x="10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161;p64"/>
            <p:cNvSpPr/>
            <p:nvPr/>
          </p:nvSpPr>
          <p:spPr>
            <a:xfrm>
              <a:off x="898200" y="464000"/>
              <a:ext cx="55175" cy="55175"/>
            </a:xfrm>
            <a:custGeom>
              <a:avLst/>
              <a:gdLst/>
              <a:ahLst/>
              <a:cxnLst/>
              <a:rect l="l" t="t" r="r" b="b"/>
              <a:pathLst>
                <a:path w="2207" h="2207" extrusionOk="0">
                  <a:moveTo>
                    <a:pt x="1096" y="1"/>
                  </a:moveTo>
                  <a:cubicBezTo>
                    <a:pt x="495" y="1"/>
                    <a:pt x="0" y="482"/>
                    <a:pt x="0" y="1097"/>
                  </a:cubicBezTo>
                  <a:cubicBezTo>
                    <a:pt x="0" y="1712"/>
                    <a:pt x="495" y="2207"/>
                    <a:pt x="1096" y="2207"/>
                  </a:cubicBezTo>
                  <a:cubicBezTo>
                    <a:pt x="1711" y="2207"/>
                    <a:pt x="2206" y="1712"/>
                    <a:pt x="2206" y="1097"/>
                  </a:cubicBezTo>
                  <a:cubicBezTo>
                    <a:pt x="2206" y="482"/>
                    <a:pt x="1711" y="1"/>
                    <a:pt x="10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162;p64"/>
            <p:cNvSpPr/>
            <p:nvPr/>
          </p:nvSpPr>
          <p:spPr>
            <a:xfrm>
              <a:off x="973400" y="539200"/>
              <a:ext cx="55150" cy="55150"/>
            </a:xfrm>
            <a:custGeom>
              <a:avLst/>
              <a:gdLst/>
              <a:ahLst/>
              <a:cxnLst/>
              <a:rect l="l" t="t" r="r" b="b"/>
              <a:pathLst>
                <a:path w="2206" h="2206" extrusionOk="0">
                  <a:moveTo>
                    <a:pt x="1096" y="1"/>
                  </a:moveTo>
                  <a:cubicBezTo>
                    <a:pt x="494" y="1"/>
                    <a:pt x="0" y="495"/>
                    <a:pt x="0" y="1097"/>
                  </a:cubicBezTo>
                  <a:cubicBezTo>
                    <a:pt x="0" y="1712"/>
                    <a:pt x="494" y="2206"/>
                    <a:pt x="1096" y="2206"/>
                  </a:cubicBezTo>
                  <a:cubicBezTo>
                    <a:pt x="1711" y="2206"/>
                    <a:pt x="2205" y="1712"/>
                    <a:pt x="2205" y="1097"/>
                  </a:cubicBezTo>
                  <a:cubicBezTo>
                    <a:pt x="2205" y="495"/>
                    <a:pt x="1711" y="1"/>
                    <a:pt x="10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163;p64"/>
            <p:cNvSpPr/>
            <p:nvPr/>
          </p:nvSpPr>
          <p:spPr>
            <a:xfrm>
              <a:off x="898200" y="401850"/>
              <a:ext cx="130350" cy="36775"/>
            </a:xfrm>
            <a:custGeom>
              <a:avLst/>
              <a:gdLst/>
              <a:ahLst/>
              <a:cxnLst/>
              <a:rect l="l" t="t" r="r" b="b"/>
              <a:pathLst>
                <a:path w="5214" h="1471" extrusionOk="0">
                  <a:moveTo>
                    <a:pt x="0" y="1"/>
                  </a:moveTo>
                  <a:lnTo>
                    <a:pt x="0" y="1471"/>
                  </a:lnTo>
                  <a:lnTo>
                    <a:pt x="5213" y="1471"/>
                  </a:lnTo>
                  <a:lnTo>
                    <a:pt x="5213"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164;p64"/>
            <p:cNvSpPr/>
            <p:nvPr/>
          </p:nvSpPr>
          <p:spPr>
            <a:xfrm>
              <a:off x="987075" y="478050"/>
              <a:ext cx="27775" cy="26750"/>
            </a:xfrm>
            <a:custGeom>
              <a:avLst/>
              <a:gdLst/>
              <a:ahLst/>
              <a:cxnLst/>
              <a:rect l="l" t="t" r="r" b="b"/>
              <a:pathLst>
                <a:path w="1111" h="1070" extrusionOk="0">
                  <a:moveTo>
                    <a:pt x="177" y="1"/>
                  </a:moveTo>
                  <a:cubicBezTo>
                    <a:pt x="135" y="1"/>
                    <a:pt x="95" y="14"/>
                    <a:pt x="68" y="41"/>
                  </a:cubicBezTo>
                  <a:cubicBezTo>
                    <a:pt x="1" y="107"/>
                    <a:pt x="1" y="214"/>
                    <a:pt x="68" y="267"/>
                  </a:cubicBezTo>
                  <a:lnTo>
                    <a:pt x="322" y="535"/>
                  </a:lnTo>
                  <a:lnTo>
                    <a:pt x="68" y="802"/>
                  </a:lnTo>
                  <a:cubicBezTo>
                    <a:pt x="1" y="869"/>
                    <a:pt x="1" y="963"/>
                    <a:pt x="68" y="1030"/>
                  </a:cubicBezTo>
                  <a:cubicBezTo>
                    <a:pt x="95" y="1057"/>
                    <a:pt x="134" y="1069"/>
                    <a:pt x="175" y="1069"/>
                  </a:cubicBezTo>
                  <a:cubicBezTo>
                    <a:pt x="215" y="1069"/>
                    <a:pt x="255" y="1057"/>
                    <a:pt x="295" y="1030"/>
                  </a:cubicBezTo>
                  <a:lnTo>
                    <a:pt x="549" y="763"/>
                  </a:lnTo>
                  <a:lnTo>
                    <a:pt x="817" y="1030"/>
                  </a:lnTo>
                  <a:cubicBezTo>
                    <a:pt x="856" y="1057"/>
                    <a:pt x="897" y="1069"/>
                    <a:pt x="936" y="1069"/>
                  </a:cubicBezTo>
                  <a:cubicBezTo>
                    <a:pt x="977" y="1069"/>
                    <a:pt x="1017" y="1057"/>
                    <a:pt x="1043" y="1030"/>
                  </a:cubicBezTo>
                  <a:cubicBezTo>
                    <a:pt x="1111" y="963"/>
                    <a:pt x="1111" y="869"/>
                    <a:pt x="1043" y="802"/>
                  </a:cubicBezTo>
                  <a:lnTo>
                    <a:pt x="776" y="535"/>
                  </a:lnTo>
                  <a:lnTo>
                    <a:pt x="1043" y="267"/>
                  </a:lnTo>
                  <a:cubicBezTo>
                    <a:pt x="1111" y="214"/>
                    <a:pt x="1111" y="107"/>
                    <a:pt x="1043" y="41"/>
                  </a:cubicBezTo>
                  <a:cubicBezTo>
                    <a:pt x="1017" y="14"/>
                    <a:pt x="977" y="1"/>
                    <a:pt x="935" y="1"/>
                  </a:cubicBezTo>
                  <a:cubicBezTo>
                    <a:pt x="893" y="1"/>
                    <a:pt x="850" y="14"/>
                    <a:pt x="817" y="41"/>
                  </a:cubicBezTo>
                  <a:lnTo>
                    <a:pt x="549" y="308"/>
                  </a:lnTo>
                  <a:lnTo>
                    <a:pt x="295" y="41"/>
                  </a:lnTo>
                  <a:cubicBezTo>
                    <a:pt x="262" y="14"/>
                    <a:pt x="218" y="1"/>
                    <a:pt x="17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165;p64"/>
            <p:cNvSpPr/>
            <p:nvPr/>
          </p:nvSpPr>
          <p:spPr>
            <a:xfrm>
              <a:off x="911900" y="478050"/>
              <a:ext cx="27750" cy="26750"/>
            </a:xfrm>
            <a:custGeom>
              <a:avLst/>
              <a:gdLst/>
              <a:ahLst/>
              <a:cxnLst/>
              <a:rect l="l" t="t" r="r" b="b"/>
              <a:pathLst>
                <a:path w="1110" h="1070" extrusionOk="0">
                  <a:moveTo>
                    <a:pt x="173" y="1"/>
                  </a:moveTo>
                  <a:cubicBezTo>
                    <a:pt x="131" y="1"/>
                    <a:pt x="88" y="14"/>
                    <a:pt x="54" y="41"/>
                  </a:cubicBezTo>
                  <a:cubicBezTo>
                    <a:pt x="28" y="67"/>
                    <a:pt x="14" y="121"/>
                    <a:pt x="14" y="161"/>
                  </a:cubicBezTo>
                  <a:cubicBezTo>
                    <a:pt x="14" y="201"/>
                    <a:pt x="28" y="241"/>
                    <a:pt x="54" y="267"/>
                  </a:cubicBezTo>
                  <a:cubicBezTo>
                    <a:pt x="81" y="281"/>
                    <a:pt x="94" y="294"/>
                    <a:pt x="108" y="308"/>
                  </a:cubicBezTo>
                  <a:cubicBezTo>
                    <a:pt x="135" y="308"/>
                    <a:pt x="147" y="321"/>
                    <a:pt x="174" y="321"/>
                  </a:cubicBezTo>
                  <a:cubicBezTo>
                    <a:pt x="215" y="321"/>
                    <a:pt x="254" y="308"/>
                    <a:pt x="281" y="267"/>
                  </a:cubicBezTo>
                  <a:cubicBezTo>
                    <a:pt x="322" y="241"/>
                    <a:pt x="335" y="201"/>
                    <a:pt x="335" y="161"/>
                  </a:cubicBezTo>
                  <a:cubicBezTo>
                    <a:pt x="335" y="121"/>
                    <a:pt x="322" y="67"/>
                    <a:pt x="281" y="41"/>
                  </a:cubicBezTo>
                  <a:cubicBezTo>
                    <a:pt x="254" y="14"/>
                    <a:pt x="214" y="1"/>
                    <a:pt x="173" y="1"/>
                  </a:cubicBezTo>
                  <a:close/>
                  <a:moveTo>
                    <a:pt x="930" y="1"/>
                  </a:moveTo>
                  <a:cubicBezTo>
                    <a:pt x="890" y="1"/>
                    <a:pt x="849" y="14"/>
                    <a:pt x="816" y="41"/>
                  </a:cubicBezTo>
                  <a:lnTo>
                    <a:pt x="54" y="802"/>
                  </a:lnTo>
                  <a:cubicBezTo>
                    <a:pt x="1" y="869"/>
                    <a:pt x="1" y="963"/>
                    <a:pt x="54" y="1030"/>
                  </a:cubicBezTo>
                  <a:cubicBezTo>
                    <a:pt x="94" y="1057"/>
                    <a:pt x="135" y="1069"/>
                    <a:pt x="174" y="1069"/>
                  </a:cubicBezTo>
                  <a:cubicBezTo>
                    <a:pt x="215" y="1069"/>
                    <a:pt x="254" y="1057"/>
                    <a:pt x="281" y="1030"/>
                  </a:cubicBezTo>
                  <a:lnTo>
                    <a:pt x="1043" y="267"/>
                  </a:lnTo>
                  <a:cubicBezTo>
                    <a:pt x="1110" y="214"/>
                    <a:pt x="1110" y="107"/>
                    <a:pt x="1043" y="41"/>
                  </a:cubicBezTo>
                  <a:cubicBezTo>
                    <a:pt x="1010" y="14"/>
                    <a:pt x="970" y="1"/>
                    <a:pt x="930" y="1"/>
                  </a:cubicBezTo>
                  <a:close/>
                  <a:moveTo>
                    <a:pt x="921" y="749"/>
                  </a:moveTo>
                  <a:cubicBezTo>
                    <a:pt x="879" y="749"/>
                    <a:pt x="836" y="763"/>
                    <a:pt x="803" y="789"/>
                  </a:cubicBezTo>
                  <a:cubicBezTo>
                    <a:pt x="776" y="816"/>
                    <a:pt x="762" y="856"/>
                    <a:pt x="762" y="909"/>
                  </a:cubicBezTo>
                  <a:cubicBezTo>
                    <a:pt x="762" y="923"/>
                    <a:pt x="762" y="950"/>
                    <a:pt x="776" y="963"/>
                  </a:cubicBezTo>
                  <a:cubicBezTo>
                    <a:pt x="776" y="989"/>
                    <a:pt x="789" y="1003"/>
                    <a:pt x="803" y="1016"/>
                  </a:cubicBezTo>
                  <a:cubicBezTo>
                    <a:pt x="830" y="1030"/>
                    <a:pt x="842" y="1043"/>
                    <a:pt x="856" y="1057"/>
                  </a:cubicBezTo>
                  <a:cubicBezTo>
                    <a:pt x="883" y="1057"/>
                    <a:pt x="896" y="1069"/>
                    <a:pt x="923" y="1069"/>
                  </a:cubicBezTo>
                  <a:cubicBezTo>
                    <a:pt x="937" y="1069"/>
                    <a:pt x="963" y="1057"/>
                    <a:pt x="990" y="1057"/>
                  </a:cubicBezTo>
                  <a:lnTo>
                    <a:pt x="1030" y="1016"/>
                  </a:lnTo>
                  <a:cubicBezTo>
                    <a:pt x="1043" y="1003"/>
                    <a:pt x="1056" y="989"/>
                    <a:pt x="1070" y="963"/>
                  </a:cubicBezTo>
                  <a:cubicBezTo>
                    <a:pt x="1070" y="950"/>
                    <a:pt x="1083" y="923"/>
                    <a:pt x="1083" y="909"/>
                  </a:cubicBezTo>
                  <a:cubicBezTo>
                    <a:pt x="1083" y="856"/>
                    <a:pt x="1070" y="816"/>
                    <a:pt x="1030" y="789"/>
                  </a:cubicBezTo>
                  <a:cubicBezTo>
                    <a:pt x="1003" y="763"/>
                    <a:pt x="963" y="749"/>
                    <a:pt x="921" y="74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66;p64"/>
            <p:cNvSpPr/>
            <p:nvPr/>
          </p:nvSpPr>
          <p:spPr>
            <a:xfrm>
              <a:off x="908225" y="549225"/>
              <a:ext cx="34775" cy="34775"/>
            </a:xfrm>
            <a:custGeom>
              <a:avLst/>
              <a:gdLst/>
              <a:ahLst/>
              <a:cxnLst/>
              <a:rect l="l" t="t" r="r" b="b"/>
              <a:pathLst>
                <a:path w="1391" h="1391" extrusionOk="0">
                  <a:moveTo>
                    <a:pt x="695" y="1"/>
                  </a:moveTo>
                  <a:cubicBezTo>
                    <a:pt x="615" y="1"/>
                    <a:pt x="535" y="67"/>
                    <a:pt x="535" y="161"/>
                  </a:cubicBezTo>
                  <a:lnTo>
                    <a:pt x="535" y="535"/>
                  </a:lnTo>
                  <a:lnTo>
                    <a:pt x="161" y="535"/>
                  </a:lnTo>
                  <a:cubicBezTo>
                    <a:pt x="81" y="535"/>
                    <a:pt x="0" y="616"/>
                    <a:pt x="0" y="696"/>
                  </a:cubicBezTo>
                  <a:cubicBezTo>
                    <a:pt x="0" y="789"/>
                    <a:pt x="81" y="856"/>
                    <a:pt x="161" y="856"/>
                  </a:cubicBezTo>
                  <a:lnTo>
                    <a:pt x="535" y="856"/>
                  </a:lnTo>
                  <a:lnTo>
                    <a:pt x="535" y="1230"/>
                  </a:lnTo>
                  <a:cubicBezTo>
                    <a:pt x="535" y="1323"/>
                    <a:pt x="615" y="1391"/>
                    <a:pt x="695" y="1391"/>
                  </a:cubicBezTo>
                  <a:cubicBezTo>
                    <a:pt x="789" y="1391"/>
                    <a:pt x="856" y="1323"/>
                    <a:pt x="856" y="1230"/>
                  </a:cubicBezTo>
                  <a:lnTo>
                    <a:pt x="856" y="856"/>
                  </a:lnTo>
                  <a:lnTo>
                    <a:pt x="1230" y="856"/>
                  </a:lnTo>
                  <a:cubicBezTo>
                    <a:pt x="1324" y="856"/>
                    <a:pt x="1390" y="789"/>
                    <a:pt x="1390" y="696"/>
                  </a:cubicBezTo>
                  <a:cubicBezTo>
                    <a:pt x="1390" y="616"/>
                    <a:pt x="1324" y="535"/>
                    <a:pt x="1230" y="535"/>
                  </a:cubicBezTo>
                  <a:lnTo>
                    <a:pt x="856" y="535"/>
                  </a:lnTo>
                  <a:lnTo>
                    <a:pt x="856" y="161"/>
                  </a:lnTo>
                  <a:cubicBezTo>
                    <a:pt x="856" y="67"/>
                    <a:pt x="789" y="1"/>
                    <a:pt x="69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67;p64"/>
            <p:cNvSpPr/>
            <p:nvPr/>
          </p:nvSpPr>
          <p:spPr>
            <a:xfrm>
              <a:off x="985750" y="554575"/>
              <a:ext cx="30450" cy="24075"/>
            </a:xfrm>
            <a:custGeom>
              <a:avLst/>
              <a:gdLst/>
              <a:ahLst/>
              <a:cxnLst/>
              <a:rect l="l" t="t" r="r" b="b"/>
              <a:pathLst>
                <a:path w="1218" h="963" extrusionOk="0">
                  <a:moveTo>
                    <a:pt x="161" y="1"/>
                  </a:moveTo>
                  <a:cubicBezTo>
                    <a:pt x="68" y="1"/>
                    <a:pt x="0" y="81"/>
                    <a:pt x="0" y="161"/>
                  </a:cubicBezTo>
                  <a:cubicBezTo>
                    <a:pt x="0" y="254"/>
                    <a:pt x="68" y="321"/>
                    <a:pt x="161" y="321"/>
                  </a:cubicBezTo>
                  <a:lnTo>
                    <a:pt x="1057" y="321"/>
                  </a:lnTo>
                  <a:cubicBezTo>
                    <a:pt x="1150" y="321"/>
                    <a:pt x="1217" y="254"/>
                    <a:pt x="1217" y="161"/>
                  </a:cubicBezTo>
                  <a:cubicBezTo>
                    <a:pt x="1217" y="81"/>
                    <a:pt x="1150" y="1"/>
                    <a:pt x="1057" y="1"/>
                  </a:cubicBezTo>
                  <a:close/>
                  <a:moveTo>
                    <a:pt x="161" y="642"/>
                  </a:moveTo>
                  <a:cubicBezTo>
                    <a:pt x="68" y="642"/>
                    <a:pt x="0" y="722"/>
                    <a:pt x="0" y="803"/>
                  </a:cubicBezTo>
                  <a:cubicBezTo>
                    <a:pt x="0" y="896"/>
                    <a:pt x="68" y="963"/>
                    <a:pt x="161" y="963"/>
                  </a:cubicBezTo>
                  <a:lnTo>
                    <a:pt x="1057" y="963"/>
                  </a:lnTo>
                  <a:cubicBezTo>
                    <a:pt x="1150" y="963"/>
                    <a:pt x="1217" y="896"/>
                    <a:pt x="1217" y="803"/>
                  </a:cubicBezTo>
                  <a:cubicBezTo>
                    <a:pt x="1217" y="722"/>
                    <a:pt x="1150" y="642"/>
                    <a:pt x="1057" y="642"/>
                  </a:cubicBezTo>
                  <a:close/>
                </a:path>
              </a:pathLst>
            </a:custGeom>
            <a:solidFill>
              <a:srgbClr val="9CC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68;p64"/>
            <p:cNvSpPr/>
            <p:nvPr/>
          </p:nvSpPr>
          <p:spPr>
            <a:xfrm>
              <a:off x="3169150" y="991950"/>
              <a:ext cx="81250" cy="123700"/>
            </a:xfrm>
            <a:custGeom>
              <a:avLst/>
              <a:gdLst/>
              <a:ahLst/>
              <a:cxnLst/>
              <a:rect l="l" t="t" r="r" b="b"/>
              <a:pathLst>
                <a:path w="3250" h="4948" extrusionOk="0">
                  <a:moveTo>
                    <a:pt x="2426" y="0"/>
                  </a:moveTo>
                  <a:cubicBezTo>
                    <a:pt x="2290" y="0"/>
                    <a:pt x="2006" y="1433"/>
                    <a:pt x="2006" y="1433"/>
                  </a:cubicBezTo>
                  <a:cubicBezTo>
                    <a:pt x="2006" y="1433"/>
                    <a:pt x="2006" y="16"/>
                    <a:pt x="1833" y="2"/>
                  </a:cubicBezTo>
                  <a:cubicBezTo>
                    <a:pt x="1832" y="2"/>
                    <a:pt x="1831" y="2"/>
                    <a:pt x="1830" y="2"/>
                  </a:cubicBezTo>
                  <a:cubicBezTo>
                    <a:pt x="1657" y="2"/>
                    <a:pt x="1539" y="1312"/>
                    <a:pt x="1539" y="1312"/>
                  </a:cubicBezTo>
                  <a:cubicBezTo>
                    <a:pt x="1539" y="1312"/>
                    <a:pt x="1301" y="162"/>
                    <a:pt x="1127" y="162"/>
                  </a:cubicBezTo>
                  <a:cubicBezTo>
                    <a:pt x="1126" y="162"/>
                    <a:pt x="1125" y="162"/>
                    <a:pt x="1124" y="162"/>
                  </a:cubicBezTo>
                  <a:cubicBezTo>
                    <a:pt x="937" y="176"/>
                    <a:pt x="1057" y="2381"/>
                    <a:pt x="1057" y="2381"/>
                  </a:cubicBezTo>
                  <a:cubicBezTo>
                    <a:pt x="1057" y="2381"/>
                    <a:pt x="472" y="2093"/>
                    <a:pt x="211" y="2093"/>
                  </a:cubicBezTo>
                  <a:cubicBezTo>
                    <a:pt x="153" y="2093"/>
                    <a:pt x="112" y="2107"/>
                    <a:pt x="95" y="2140"/>
                  </a:cubicBezTo>
                  <a:cubicBezTo>
                    <a:pt x="1" y="2341"/>
                    <a:pt x="1351" y="3825"/>
                    <a:pt x="1351" y="3825"/>
                  </a:cubicBezTo>
                  <a:lnTo>
                    <a:pt x="2434" y="4947"/>
                  </a:lnTo>
                  <a:lnTo>
                    <a:pt x="3249" y="3919"/>
                  </a:lnTo>
                  <a:lnTo>
                    <a:pt x="2554" y="3170"/>
                  </a:lnTo>
                  <a:cubicBezTo>
                    <a:pt x="2554" y="3170"/>
                    <a:pt x="3009" y="964"/>
                    <a:pt x="2808" y="830"/>
                  </a:cubicBezTo>
                  <a:cubicBezTo>
                    <a:pt x="2798" y="824"/>
                    <a:pt x="2787" y="820"/>
                    <a:pt x="2777" y="820"/>
                  </a:cubicBezTo>
                  <a:cubicBezTo>
                    <a:pt x="2584" y="820"/>
                    <a:pt x="2367" y="1940"/>
                    <a:pt x="2367" y="1940"/>
                  </a:cubicBezTo>
                  <a:cubicBezTo>
                    <a:pt x="2367" y="1940"/>
                    <a:pt x="2567" y="55"/>
                    <a:pt x="2434" y="2"/>
                  </a:cubicBezTo>
                  <a:cubicBezTo>
                    <a:pt x="2431" y="1"/>
                    <a:pt x="2429" y="0"/>
                    <a:pt x="2426"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69;p64"/>
            <p:cNvSpPr/>
            <p:nvPr/>
          </p:nvSpPr>
          <p:spPr>
            <a:xfrm>
              <a:off x="3267400" y="1923300"/>
              <a:ext cx="59175" cy="84275"/>
            </a:xfrm>
            <a:custGeom>
              <a:avLst/>
              <a:gdLst/>
              <a:ahLst/>
              <a:cxnLst/>
              <a:rect l="l" t="t" r="r" b="b"/>
              <a:pathLst>
                <a:path w="2367" h="3371" extrusionOk="0">
                  <a:moveTo>
                    <a:pt x="1230" y="1"/>
                  </a:moveTo>
                  <a:lnTo>
                    <a:pt x="1" y="628"/>
                  </a:lnTo>
                  <a:lnTo>
                    <a:pt x="883" y="1685"/>
                  </a:lnTo>
                  <a:cubicBezTo>
                    <a:pt x="883" y="1685"/>
                    <a:pt x="375" y="3316"/>
                    <a:pt x="535" y="3369"/>
                  </a:cubicBezTo>
                  <a:cubicBezTo>
                    <a:pt x="538" y="3370"/>
                    <a:pt x="541" y="3371"/>
                    <a:pt x="545" y="3371"/>
                  </a:cubicBezTo>
                  <a:cubicBezTo>
                    <a:pt x="753" y="3371"/>
                    <a:pt x="2367" y="1551"/>
                    <a:pt x="2367" y="1551"/>
                  </a:cubicBezTo>
                  <a:lnTo>
                    <a:pt x="1230" y="1"/>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70;p64"/>
            <p:cNvSpPr/>
            <p:nvPr/>
          </p:nvSpPr>
          <p:spPr>
            <a:xfrm>
              <a:off x="2974350" y="1949700"/>
              <a:ext cx="64850" cy="66825"/>
            </a:xfrm>
            <a:custGeom>
              <a:avLst/>
              <a:gdLst/>
              <a:ahLst/>
              <a:cxnLst/>
              <a:rect l="l" t="t" r="r" b="b"/>
              <a:pathLst>
                <a:path w="2594" h="2673" extrusionOk="0">
                  <a:moveTo>
                    <a:pt x="963" y="0"/>
                  </a:moveTo>
                  <a:lnTo>
                    <a:pt x="1230" y="1351"/>
                  </a:lnTo>
                  <a:cubicBezTo>
                    <a:pt x="1230" y="1351"/>
                    <a:pt x="1" y="2540"/>
                    <a:pt x="121" y="2661"/>
                  </a:cubicBezTo>
                  <a:cubicBezTo>
                    <a:pt x="128" y="2669"/>
                    <a:pt x="145" y="2672"/>
                    <a:pt x="170" y="2672"/>
                  </a:cubicBezTo>
                  <a:cubicBezTo>
                    <a:pt x="531" y="2672"/>
                    <a:pt x="2594" y="1939"/>
                    <a:pt x="2594" y="1939"/>
                  </a:cubicBezTo>
                  <a:lnTo>
                    <a:pt x="2339" y="27"/>
                  </a:lnTo>
                  <a:lnTo>
                    <a:pt x="963"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71;p64"/>
            <p:cNvSpPr/>
            <p:nvPr/>
          </p:nvSpPr>
          <p:spPr>
            <a:xfrm>
              <a:off x="2906175" y="1045075"/>
              <a:ext cx="82900" cy="122025"/>
            </a:xfrm>
            <a:custGeom>
              <a:avLst/>
              <a:gdLst/>
              <a:ahLst/>
              <a:cxnLst/>
              <a:rect l="l" t="t" r="r" b="b"/>
              <a:pathLst>
                <a:path w="3316" h="4881" extrusionOk="0">
                  <a:moveTo>
                    <a:pt x="1373" y="1"/>
                  </a:moveTo>
                  <a:cubicBezTo>
                    <a:pt x="1370" y="1"/>
                    <a:pt x="1367" y="1"/>
                    <a:pt x="1364" y="3"/>
                  </a:cubicBezTo>
                  <a:cubicBezTo>
                    <a:pt x="1204" y="69"/>
                    <a:pt x="1484" y="1218"/>
                    <a:pt x="1484" y="1218"/>
                  </a:cubicBezTo>
                  <a:cubicBezTo>
                    <a:pt x="1484" y="1218"/>
                    <a:pt x="849" y="159"/>
                    <a:pt x="672" y="159"/>
                  </a:cubicBezTo>
                  <a:cubicBezTo>
                    <a:pt x="666" y="159"/>
                    <a:pt x="660" y="160"/>
                    <a:pt x="655" y="163"/>
                  </a:cubicBezTo>
                  <a:cubicBezTo>
                    <a:pt x="495" y="256"/>
                    <a:pt x="1124" y="1526"/>
                    <a:pt x="1124" y="1526"/>
                  </a:cubicBezTo>
                  <a:cubicBezTo>
                    <a:pt x="1124" y="1526"/>
                    <a:pt x="278" y="424"/>
                    <a:pt x="124" y="424"/>
                  </a:cubicBezTo>
                  <a:cubicBezTo>
                    <a:pt x="117" y="424"/>
                    <a:pt x="112" y="426"/>
                    <a:pt x="108" y="430"/>
                  </a:cubicBezTo>
                  <a:cubicBezTo>
                    <a:pt x="14" y="537"/>
                    <a:pt x="1017" y="2141"/>
                    <a:pt x="1017" y="2141"/>
                  </a:cubicBezTo>
                  <a:cubicBezTo>
                    <a:pt x="1017" y="2141"/>
                    <a:pt x="387" y="1313"/>
                    <a:pt x="182" y="1313"/>
                  </a:cubicBezTo>
                  <a:cubicBezTo>
                    <a:pt x="162" y="1313"/>
                    <a:pt x="146" y="1321"/>
                    <a:pt x="135" y="1339"/>
                  </a:cubicBezTo>
                  <a:cubicBezTo>
                    <a:pt x="1" y="1539"/>
                    <a:pt x="1391" y="3330"/>
                    <a:pt x="1391" y="3330"/>
                  </a:cubicBezTo>
                  <a:lnTo>
                    <a:pt x="1083" y="4307"/>
                  </a:lnTo>
                  <a:lnTo>
                    <a:pt x="2259" y="4881"/>
                  </a:lnTo>
                  <a:lnTo>
                    <a:pt x="2754" y="3384"/>
                  </a:lnTo>
                  <a:cubicBezTo>
                    <a:pt x="2754" y="3384"/>
                    <a:pt x="3316" y="1473"/>
                    <a:pt x="3155" y="1339"/>
                  </a:cubicBezTo>
                  <a:cubicBezTo>
                    <a:pt x="3141" y="1328"/>
                    <a:pt x="3125" y="1323"/>
                    <a:pt x="3106" y="1323"/>
                  </a:cubicBezTo>
                  <a:cubicBezTo>
                    <a:pt x="2890" y="1323"/>
                    <a:pt x="2393" y="1967"/>
                    <a:pt x="2393" y="1967"/>
                  </a:cubicBezTo>
                  <a:cubicBezTo>
                    <a:pt x="2393" y="1967"/>
                    <a:pt x="1553" y="1"/>
                    <a:pt x="137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172;p64"/>
            <p:cNvSpPr/>
            <p:nvPr/>
          </p:nvSpPr>
          <p:spPr>
            <a:xfrm>
              <a:off x="2833350" y="1134325"/>
              <a:ext cx="245950" cy="197950"/>
            </a:xfrm>
            <a:custGeom>
              <a:avLst/>
              <a:gdLst/>
              <a:ahLst/>
              <a:cxnLst/>
              <a:rect l="l" t="t" r="r" b="b"/>
              <a:pathLst>
                <a:path w="9838" h="7918" extrusionOk="0">
                  <a:moveTo>
                    <a:pt x="3796" y="1"/>
                  </a:moveTo>
                  <a:cubicBezTo>
                    <a:pt x="3796" y="1"/>
                    <a:pt x="0" y="6404"/>
                    <a:pt x="1777" y="7593"/>
                  </a:cubicBezTo>
                  <a:cubicBezTo>
                    <a:pt x="2119" y="7824"/>
                    <a:pt x="2606" y="7918"/>
                    <a:pt x="3168" y="7918"/>
                  </a:cubicBezTo>
                  <a:cubicBezTo>
                    <a:pt x="5531" y="7918"/>
                    <a:pt x="9236" y="6270"/>
                    <a:pt x="9236" y="6270"/>
                  </a:cubicBezTo>
                  <a:lnTo>
                    <a:pt x="9838" y="1726"/>
                  </a:lnTo>
                  <a:lnTo>
                    <a:pt x="4090" y="5067"/>
                  </a:lnTo>
                  <a:lnTo>
                    <a:pt x="5867" y="817"/>
                  </a:lnTo>
                  <a:lnTo>
                    <a:pt x="3796"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173;p64"/>
            <p:cNvSpPr/>
            <p:nvPr/>
          </p:nvSpPr>
          <p:spPr>
            <a:xfrm>
              <a:off x="3023800" y="1154475"/>
              <a:ext cx="273375" cy="340775"/>
            </a:xfrm>
            <a:custGeom>
              <a:avLst/>
              <a:gdLst/>
              <a:ahLst/>
              <a:cxnLst/>
              <a:rect l="l" t="t" r="r" b="b"/>
              <a:pathLst>
                <a:path w="10935" h="13631" extrusionOk="0">
                  <a:moveTo>
                    <a:pt x="5582" y="0"/>
                  </a:moveTo>
                  <a:cubicBezTo>
                    <a:pt x="4828" y="0"/>
                    <a:pt x="4065" y="90"/>
                    <a:pt x="3530" y="291"/>
                  </a:cubicBezTo>
                  <a:cubicBezTo>
                    <a:pt x="1124" y="1187"/>
                    <a:pt x="1" y="3151"/>
                    <a:pt x="1" y="3151"/>
                  </a:cubicBezTo>
                  <a:lnTo>
                    <a:pt x="1150" y="5357"/>
                  </a:lnTo>
                  <a:cubicBezTo>
                    <a:pt x="1150" y="5357"/>
                    <a:pt x="2674" y="10904"/>
                    <a:pt x="3209" y="12869"/>
                  </a:cubicBezTo>
                  <a:cubicBezTo>
                    <a:pt x="3393" y="13539"/>
                    <a:pt x="3782" y="13631"/>
                    <a:pt x="3981" y="13631"/>
                  </a:cubicBezTo>
                  <a:cubicBezTo>
                    <a:pt x="4056" y="13631"/>
                    <a:pt x="4104" y="13618"/>
                    <a:pt x="4104" y="13618"/>
                  </a:cubicBezTo>
                  <a:lnTo>
                    <a:pt x="10935" y="10610"/>
                  </a:lnTo>
                  <a:lnTo>
                    <a:pt x="8529" y="3927"/>
                  </a:lnTo>
                  <a:lnTo>
                    <a:pt x="7459" y="211"/>
                  </a:lnTo>
                  <a:cubicBezTo>
                    <a:pt x="6965" y="76"/>
                    <a:pt x="6277" y="0"/>
                    <a:pt x="558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174;p64"/>
            <p:cNvSpPr/>
            <p:nvPr/>
          </p:nvSpPr>
          <p:spPr>
            <a:xfrm>
              <a:off x="2990050" y="1030425"/>
              <a:ext cx="32775" cy="75875"/>
            </a:xfrm>
            <a:custGeom>
              <a:avLst/>
              <a:gdLst/>
              <a:ahLst/>
              <a:cxnLst/>
              <a:rect l="l" t="t" r="r" b="b"/>
              <a:pathLst>
                <a:path w="1311" h="3035" extrusionOk="0">
                  <a:moveTo>
                    <a:pt x="1310" y="0"/>
                  </a:moveTo>
                  <a:lnTo>
                    <a:pt x="1310" y="0"/>
                  </a:lnTo>
                  <a:cubicBezTo>
                    <a:pt x="1310" y="0"/>
                    <a:pt x="201" y="67"/>
                    <a:pt x="95" y="1002"/>
                  </a:cubicBezTo>
                  <a:cubicBezTo>
                    <a:pt x="0" y="1952"/>
                    <a:pt x="1110" y="3034"/>
                    <a:pt x="1110" y="3034"/>
                  </a:cubicBezTo>
                  <a:lnTo>
                    <a:pt x="1310"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175;p64"/>
            <p:cNvSpPr/>
            <p:nvPr/>
          </p:nvSpPr>
          <p:spPr>
            <a:xfrm>
              <a:off x="3081950" y="1195500"/>
              <a:ext cx="51500" cy="129325"/>
            </a:xfrm>
            <a:custGeom>
              <a:avLst/>
              <a:gdLst/>
              <a:ahLst/>
              <a:cxnLst/>
              <a:rect l="l" t="t" r="r" b="b"/>
              <a:pathLst>
                <a:path w="2060" h="5173" extrusionOk="0">
                  <a:moveTo>
                    <a:pt x="1792" y="0"/>
                  </a:moveTo>
                  <a:lnTo>
                    <a:pt x="509" y="200"/>
                  </a:lnTo>
                  <a:lnTo>
                    <a:pt x="1" y="869"/>
                  </a:lnTo>
                  <a:lnTo>
                    <a:pt x="2059" y="5173"/>
                  </a:lnTo>
                  <a:lnTo>
                    <a:pt x="1792"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76;p64"/>
            <p:cNvSpPr/>
            <p:nvPr/>
          </p:nvSpPr>
          <p:spPr>
            <a:xfrm>
              <a:off x="3086275" y="1196825"/>
              <a:ext cx="47175" cy="128000"/>
            </a:xfrm>
            <a:custGeom>
              <a:avLst/>
              <a:gdLst/>
              <a:ahLst/>
              <a:cxnLst/>
              <a:rect l="l" t="t" r="r" b="b"/>
              <a:pathLst>
                <a:path w="1887" h="5120" extrusionOk="0">
                  <a:moveTo>
                    <a:pt x="416" y="1"/>
                  </a:moveTo>
                  <a:lnTo>
                    <a:pt x="1" y="803"/>
                  </a:lnTo>
                  <a:lnTo>
                    <a:pt x="550" y="1231"/>
                  </a:lnTo>
                  <a:lnTo>
                    <a:pt x="963" y="3195"/>
                  </a:lnTo>
                  <a:lnTo>
                    <a:pt x="1886" y="5120"/>
                  </a:lnTo>
                  <a:lnTo>
                    <a:pt x="1779" y="2968"/>
                  </a:lnTo>
                  <a:lnTo>
                    <a:pt x="830" y="1190"/>
                  </a:lnTo>
                  <a:lnTo>
                    <a:pt x="1138" y="308"/>
                  </a:lnTo>
                  <a:lnTo>
                    <a:pt x="41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77;p64"/>
            <p:cNvSpPr/>
            <p:nvPr/>
          </p:nvSpPr>
          <p:spPr>
            <a:xfrm>
              <a:off x="3067575" y="1150350"/>
              <a:ext cx="69125" cy="73050"/>
            </a:xfrm>
            <a:custGeom>
              <a:avLst/>
              <a:gdLst/>
              <a:ahLst/>
              <a:cxnLst/>
              <a:rect l="l" t="t" r="r" b="b"/>
              <a:pathLst>
                <a:path w="2765" h="2922" extrusionOk="0">
                  <a:moveTo>
                    <a:pt x="2140" y="1"/>
                  </a:moveTo>
                  <a:cubicBezTo>
                    <a:pt x="2135" y="1"/>
                    <a:pt x="2131" y="1"/>
                    <a:pt x="2126" y="1"/>
                  </a:cubicBezTo>
                  <a:cubicBezTo>
                    <a:pt x="1364" y="69"/>
                    <a:pt x="1003" y="456"/>
                    <a:pt x="1003" y="456"/>
                  </a:cubicBezTo>
                  <a:lnTo>
                    <a:pt x="415" y="884"/>
                  </a:lnTo>
                  <a:cubicBezTo>
                    <a:pt x="415" y="884"/>
                    <a:pt x="0" y="978"/>
                    <a:pt x="95" y="1860"/>
                  </a:cubicBezTo>
                  <a:cubicBezTo>
                    <a:pt x="151" y="2391"/>
                    <a:pt x="329" y="2922"/>
                    <a:pt x="595" y="2922"/>
                  </a:cubicBezTo>
                  <a:cubicBezTo>
                    <a:pt x="764" y="2922"/>
                    <a:pt x="970" y="2707"/>
                    <a:pt x="1203" y="2140"/>
                  </a:cubicBezTo>
                  <a:cubicBezTo>
                    <a:pt x="1203" y="2140"/>
                    <a:pt x="1670" y="2663"/>
                    <a:pt x="2081" y="2663"/>
                  </a:cubicBezTo>
                  <a:cubicBezTo>
                    <a:pt x="2162" y="2663"/>
                    <a:pt x="2241" y="2643"/>
                    <a:pt x="2313" y="2595"/>
                  </a:cubicBezTo>
                  <a:cubicBezTo>
                    <a:pt x="2764" y="2290"/>
                    <a:pt x="2663" y="1"/>
                    <a:pt x="214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78;p64"/>
            <p:cNvSpPr/>
            <p:nvPr/>
          </p:nvSpPr>
          <p:spPr>
            <a:xfrm>
              <a:off x="2995750" y="1023775"/>
              <a:ext cx="145325" cy="171700"/>
            </a:xfrm>
            <a:custGeom>
              <a:avLst/>
              <a:gdLst/>
              <a:ahLst/>
              <a:cxnLst/>
              <a:rect l="l" t="t" r="r" b="b"/>
              <a:pathLst>
                <a:path w="5813" h="6868" extrusionOk="0">
                  <a:moveTo>
                    <a:pt x="2657" y="0"/>
                  </a:moveTo>
                  <a:cubicBezTo>
                    <a:pt x="2510" y="0"/>
                    <a:pt x="2351" y="17"/>
                    <a:pt x="2178" y="53"/>
                  </a:cubicBezTo>
                  <a:cubicBezTo>
                    <a:pt x="0" y="520"/>
                    <a:pt x="882" y="3434"/>
                    <a:pt x="1096" y="4129"/>
                  </a:cubicBezTo>
                  <a:cubicBezTo>
                    <a:pt x="1419" y="5202"/>
                    <a:pt x="2259" y="5588"/>
                    <a:pt x="2904" y="5588"/>
                  </a:cubicBezTo>
                  <a:cubicBezTo>
                    <a:pt x="3007" y="5588"/>
                    <a:pt x="3104" y="5578"/>
                    <a:pt x="3194" y="5560"/>
                  </a:cubicBezTo>
                  <a:lnTo>
                    <a:pt x="3381" y="6335"/>
                  </a:lnTo>
                  <a:cubicBezTo>
                    <a:pt x="3381" y="6335"/>
                    <a:pt x="3509" y="6868"/>
                    <a:pt x="3984" y="6868"/>
                  </a:cubicBezTo>
                  <a:cubicBezTo>
                    <a:pt x="4041" y="6868"/>
                    <a:pt x="4103" y="6860"/>
                    <a:pt x="4171" y="6843"/>
                  </a:cubicBezTo>
                  <a:cubicBezTo>
                    <a:pt x="5012" y="6615"/>
                    <a:pt x="5079" y="5720"/>
                    <a:pt x="5079" y="5720"/>
                  </a:cubicBezTo>
                  <a:lnTo>
                    <a:pt x="4759" y="3113"/>
                  </a:lnTo>
                  <a:lnTo>
                    <a:pt x="4759" y="3113"/>
                  </a:lnTo>
                  <a:cubicBezTo>
                    <a:pt x="4759" y="3113"/>
                    <a:pt x="4767" y="3113"/>
                    <a:pt x="4783" y="3113"/>
                  </a:cubicBezTo>
                  <a:cubicBezTo>
                    <a:pt x="4942" y="3113"/>
                    <a:pt x="5812" y="3080"/>
                    <a:pt x="5654" y="2338"/>
                  </a:cubicBezTo>
                  <a:cubicBezTo>
                    <a:pt x="5583" y="1991"/>
                    <a:pt x="5368" y="1854"/>
                    <a:pt x="5134" y="1854"/>
                  </a:cubicBezTo>
                  <a:cubicBezTo>
                    <a:pt x="4880" y="1854"/>
                    <a:pt x="4604" y="2015"/>
                    <a:pt x="4465" y="2245"/>
                  </a:cubicBezTo>
                  <a:cubicBezTo>
                    <a:pt x="4465" y="2245"/>
                    <a:pt x="4374" y="0"/>
                    <a:pt x="2657"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79;p64"/>
            <p:cNvSpPr/>
            <p:nvPr/>
          </p:nvSpPr>
          <p:spPr>
            <a:xfrm>
              <a:off x="3028150" y="1087025"/>
              <a:ext cx="13075" cy="11450"/>
            </a:xfrm>
            <a:custGeom>
              <a:avLst/>
              <a:gdLst/>
              <a:ahLst/>
              <a:cxnLst/>
              <a:rect l="l" t="t" r="r" b="b"/>
              <a:pathLst>
                <a:path w="523" h="458" extrusionOk="0">
                  <a:moveTo>
                    <a:pt x="262" y="1"/>
                  </a:moveTo>
                  <a:cubicBezTo>
                    <a:pt x="233" y="1"/>
                    <a:pt x="203" y="8"/>
                    <a:pt x="175" y="22"/>
                  </a:cubicBezTo>
                  <a:cubicBezTo>
                    <a:pt x="54" y="75"/>
                    <a:pt x="0" y="209"/>
                    <a:pt x="54" y="316"/>
                  </a:cubicBezTo>
                  <a:cubicBezTo>
                    <a:pt x="93" y="405"/>
                    <a:pt x="176" y="457"/>
                    <a:pt x="260" y="457"/>
                  </a:cubicBezTo>
                  <a:cubicBezTo>
                    <a:pt x="290" y="457"/>
                    <a:pt x="320" y="451"/>
                    <a:pt x="348" y="436"/>
                  </a:cubicBezTo>
                  <a:cubicBezTo>
                    <a:pt x="469" y="383"/>
                    <a:pt x="522" y="249"/>
                    <a:pt x="469" y="142"/>
                  </a:cubicBezTo>
                  <a:cubicBezTo>
                    <a:pt x="429" y="53"/>
                    <a:pt x="346" y="1"/>
                    <a:pt x="26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80;p64"/>
            <p:cNvSpPr/>
            <p:nvPr/>
          </p:nvSpPr>
          <p:spPr>
            <a:xfrm>
              <a:off x="3054550" y="1079675"/>
              <a:ext cx="13050" cy="11300"/>
            </a:xfrm>
            <a:custGeom>
              <a:avLst/>
              <a:gdLst/>
              <a:ahLst/>
              <a:cxnLst/>
              <a:rect l="l" t="t" r="r" b="b"/>
              <a:pathLst>
                <a:path w="522" h="452" extrusionOk="0">
                  <a:moveTo>
                    <a:pt x="264" y="1"/>
                  </a:moveTo>
                  <a:cubicBezTo>
                    <a:pt x="233" y="1"/>
                    <a:pt x="203" y="7"/>
                    <a:pt x="174" y="22"/>
                  </a:cubicBezTo>
                  <a:cubicBezTo>
                    <a:pt x="54" y="62"/>
                    <a:pt x="1" y="196"/>
                    <a:pt x="54" y="316"/>
                  </a:cubicBezTo>
                  <a:cubicBezTo>
                    <a:pt x="94" y="406"/>
                    <a:pt x="180" y="451"/>
                    <a:pt x="265" y="451"/>
                  </a:cubicBezTo>
                  <a:cubicBezTo>
                    <a:pt x="293" y="451"/>
                    <a:pt x="322" y="446"/>
                    <a:pt x="348" y="436"/>
                  </a:cubicBezTo>
                  <a:cubicBezTo>
                    <a:pt x="468" y="383"/>
                    <a:pt x="521" y="249"/>
                    <a:pt x="468" y="128"/>
                  </a:cubicBezTo>
                  <a:cubicBezTo>
                    <a:pt x="429" y="50"/>
                    <a:pt x="347" y="1"/>
                    <a:pt x="264"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81;p64"/>
            <p:cNvSpPr/>
            <p:nvPr/>
          </p:nvSpPr>
          <p:spPr>
            <a:xfrm>
              <a:off x="2996850" y="1105975"/>
              <a:ext cx="33325" cy="28825"/>
            </a:xfrm>
            <a:custGeom>
              <a:avLst/>
              <a:gdLst/>
              <a:ahLst/>
              <a:cxnLst/>
              <a:rect l="l" t="t" r="r" b="b"/>
              <a:pathLst>
                <a:path w="1333" h="1153" extrusionOk="0">
                  <a:moveTo>
                    <a:pt x="639" y="1"/>
                  </a:moveTo>
                  <a:cubicBezTo>
                    <a:pt x="345" y="1"/>
                    <a:pt x="0" y="107"/>
                    <a:pt x="63" y="627"/>
                  </a:cubicBezTo>
                  <a:cubicBezTo>
                    <a:pt x="108" y="1035"/>
                    <a:pt x="343" y="1152"/>
                    <a:pt x="599" y="1152"/>
                  </a:cubicBezTo>
                  <a:cubicBezTo>
                    <a:pt x="946" y="1152"/>
                    <a:pt x="1332" y="935"/>
                    <a:pt x="1332" y="935"/>
                  </a:cubicBezTo>
                  <a:lnTo>
                    <a:pt x="1026" y="53"/>
                  </a:lnTo>
                  <a:cubicBezTo>
                    <a:pt x="1026" y="53"/>
                    <a:pt x="845" y="1"/>
                    <a:pt x="639"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82;p64"/>
            <p:cNvSpPr/>
            <p:nvPr/>
          </p:nvSpPr>
          <p:spPr>
            <a:xfrm>
              <a:off x="3047200" y="1085900"/>
              <a:ext cx="6050" cy="21400"/>
            </a:xfrm>
            <a:custGeom>
              <a:avLst/>
              <a:gdLst/>
              <a:ahLst/>
              <a:cxnLst/>
              <a:rect l="l" t="t" r="r" b="b"/>
              <a:pathLst>
                <a:path w="242" h="856" extrusionOk="0">
                  <a:moveTo>
                    <a:pt x="40" y="0"/>
                  </a:moveTo>
                  <a:cubicBezTo>
                    <a:pt x="13" y="0"/>
                    <a:pt x="1" y="27"/>
                    <a:pt x="1" y="54"/>
                  </a:cubicBezTo>
                  <a:cubicBezTo>
                    <a:pt x="27" y="254"/>
                    <a:pt x="27" y="414"/>
                    <a:pt x="27" y="535"/>
                  </a:cubicBezTo>
                  <a:cubicBezTo>
                    <a:pt x="13" y="669"/>
                    <a:pt x="13" y="762"/>
                    <a:pt x="67" y="815"/>
                  </a:cubicBezTo>
                  <a:cubicBezTo>
                    <a:pt x="94" y="842"/>
                    <a:pt x="134" y="856"/>
                    <a:pt x="174" y="856"/>
                  </a:cubicBezTo>
                  <a:lnTo>
                    <a:pt x="201" y="856"/>
                  </a:lnTo>
                  <a:cubicBezTo>
                    <a:pt x="214" y="856"/>
                    <a:pt x="241" y="829"/>
                    <a:pt x="241" y="802"/>
                  </a:cubicBezTo>
                  <a:cubicBezTo>
                    <a:pt x="241" y="776"/>
                    <a:pt x="214" y="762"/>
                    <a:pt x="188" y="762"/>
                  </a:cubicBezTo>
                  <a:cubicBezTo>
                    <a:pt x="161" y="762"/>
                    <a:pt x="134" y="762"/>
                    <a:pt x="134" y="749"/>
                  </a:cubicBezTo>
                  <a:cubicBezTo>
                    <a:pt x="108" y="735"/>
                    <a:pt x="108" y="642"/>
                    <a:pt x="108" y="535"/>
                  </a:cubicBezTo>
                  <a:cubicBezTo>
                    <a:pt x="120" y="414"/>
                    <a:pt x="120" y="241"/>
                    <a:pt x="94" y="40"/>
                  </a:cubicBezTo>
                  <a:cubicBezTo>
                    <a:pt x="94" y="13"/>
                    <a:pt x="67" y="0"/>
                    <a:pt x="4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83;p64"/>
            <p:cNvSpPr/>
            <p:nvPr/>
          </p:nvSpPr>
          <p:spPr>
            <a:xfrm>
              <a:off x="3051875" y="1108525"/>
              <a:ext cx="25075" cy="26850"/>
            </a:xfrm>
            <a:custGeom>
              <a:avLst/>
              <a:gdLst/>
              <a:ahLst/>
              <a:cxnLst/>
              <a:rect l="l" t="t" r="r" b="b"/>
              <a:pathLst>
                <a:path w="1003" h="1074" extrusionOk="0">
                  <a:moveTo>
                    <a:pt x="432" y="0"/>
                  </a:moveTo>
                  <a:cubicBezTo>
                    <a:pt x="331" y="0"/>
                    <a:pt x="247" y="32"/>
                    <a:pt x="188" y="97"/>
                  </a:cubicBezTo>
                  <a:cubicBezTo>
                    <a:pt x="27" y="258"/>
                    <a:pt x="1" y="592"/>
                    <a:pt x="134" y="1047"/>
                  </a:cubicBezTo>
                  <a:cubicBezTo>
                    <a:pt x="134" y="1060"/>
                    <a:pt x="147" y="1074"/>
                    <a:pt x="174" y="1074"/>
                  </a:cubicBezTo>
                  <a:lnTo>
                    <a:pt x="188" y="1074"/>
                  </a:lnTo>
                  <a:cubicBezTo>
                    <a:pt x="215" y="1060"/>
                    <a:pt x="227" y="1047"/>
                    <a:pt x="215" y="1020"/>
                  </a:cubicBezTo>
                  <a:cubicBezTo>
                    <a:pt x="108" y="605"/>
                    <a:pt x="121" y="284"/>
                    <a:pt x="241" y="165"/>
                  </a:cubicBezTo>
                  <a:cubicBezTo>
                    <a:pt x="291" y="115"/>
                    <a:pt x="356" y="91"/>
                    <a:pt x="434" y="91"/>
                  </a:cubicBezTo>
                  <a:cubicBezTo>
                    <a:pt x="565" y="91"/>
                    <a:pt x="735" y="159"/>
                    <a:pt x="936" y="284"/>
                  </a:cubicBezTo>
                  <a:cubicBezTo>
                    <a:pt x="940" y="288"/>
                    <a:pt x="945" y="290"/>
                    <a:pt x="951" y="290"/>
                  </a:cubicBezTo>
                  <a:cubicBezTo>
                    <a:pt x="964" y="290"/>
                    <a:pt x="980" y="281"/>
                    <a:pt x="990" y="272"/>
                  </a:cubicBezTo>
                  <a:cubicBezTo>
                    <a:pt x="1003" y="245"/>
                    <a:pt x="1003" y="218"/>
                    <a:pt x="976" y="204"/>
                  </a:cubicBezTo>
                  <a:cubicBezTo>
                    <a:pt x="769" y="69"/>
                    <a:pt x="581" y="0"/>
                    <a:pt x="43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184;p64"/>
            <p:cNvSpPr/>
            <p:nvPr/>
          </p:nvSpPr>
          <p:spPr>
            <a:xfrm>
              <a:off x="3017800" y="1110275"/>
              <a:ext cx="7025" cy="17075"/>
            </a:xfrm>
            <a:custGeom>
              <a:avLst/>
              <a:gdLst/>
              <a:ahLst/>
              <a:cxnLst/>
              <a:rect l="l" t="t" r="r" b="b"/>
              <a:pathLst>
                <a:path w="281" h="683" extrusionOk="0">
                  <a:moveTo>
                    <a:pt x="40" y="1"/>
                  </a:moveTo>
                  <a:cubicBezTo>
                    <a:pt x="13" y="1"/>
                    <a:pt x="0" y="27"/>
                    <a:pt x="0" y="54"/>
                  </a:cubicBezTo>
                  <a:cubicBezTo>
                    <a:pt x="40" y="255"/>
                    <a:pt x="107" y="455"/>
                    <a:pt x="188" y="656"/>
                  </a:cubicBezTo>
                  <a:cubicBezTo>
                    <a:pt x="200" y="669"/>
                    <a:pt x="214" y="683"/>
                    <a:pt x="227" y="683"/>
                  </a:cubicBezTo>
                  <a:cubicBezTo>
                    <a:pt x="241" y="683"/>
                    <a:pt x="241" y="683"/>
                    <a:pt x="241" y="669"/>
                  </a:cubicBezTo>
                  <a:cubicBezTo>
                    <a:pt x="268" y="669"/>
                    <a:pt x="281" y="642"/>
                    <a:pt x="268" y="615"/>
                  </a:cubicBezTo>
                  <a:cubicBezTo>
                    <a:pt x="188" y="428"/>
                    <a:pt x="134" y="228"/>
                    <a:pt x="93" y="41"/>
                  </a:cubicBezTo>
                  <a:cubicBezTo>
                    <a:pt x="81" y="14"/>
                    <a:pt x="54" y="1"/>
                    <a:pt x="4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85;p64"/>
            <p:cNvSpPr/>
            <p:nvPr/>
          </p:nvSpPr>
          <p:spPr>
            <a:xfrm>
              <a:off x="3010775" y="1116950"/>
              <a:ext cx="10400" cy="3725"/>
            </a:xfrm>
            <a:custGeom>
              <a:avLst/>
              <a:gdLst/>
              <a:ahLst/>
              <a:cxnLst/>
              <a:rect l="l" t="t" r="r" b="b"/>
              <a:pathLst>
                <a:path w="416" h="149" extrusionOk="0">
                  <a:moveTo>
                    <a:pt x="348" y="1"/>
                  </a:moveTo>
                  <a:lnTo>
                    <a:pt x="41" y="54"/>
                  </a:lnTo>
                  <a:cubicBezTo>
                    <a:pt x="14" y="54"/>
                    <a:pt x="0" y="81"/>
                    <a:pt x="0" y="108"/>
                  </a:cubicBezTo>
                  <a:cubicBezTo>
                    <a:pt x="0" y="135"/>
                    <a:pt x="27" y="148"/>
                    <a:pt x="41" y="148"/>
                  </a:cubicBezTo>
                  <a:lnTo>
                    <a:pt x="54" y="148"/>
                  </a:lnTo>
                  <a:lnTo>
                    <a:pt x="374" y="95"/>
                  </a:lnTo>
                  <a:cubicBezTo>
                    <a:pt x="388" y="95"/>
                    <a:pt x="415" y="68"/>
                    <a:pt x="401" y="41"/>
                  </a:cubicBezTo>
                  <a:cubicBezTo>
                    <a:pt x="401" y="15"/>
                    <a:pt x="374" y="1"/>
                    <a:pt x="3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86;p64"/>
            <p:cNvSpPr/>
            <p:nvPr/>
          </p:nvSpPr>
          <p:spPr>
            <a:xfrm>
              <a:off x="3113700" y="1077475"/>
              <a:ext cx="14400" cy="14775"/>
            </a:xfrm>
            <a:custGeom>
              <a:avLst/>
              <a:gdLst/>
              <a:ahLst/>
              <a:cxnLst/>
              <a:rect l="l" t="t" r="r" b="b"/>
              <a:pathLst>
                <a:path w="576" h="591" extrusionOk="0">
                  <a:moveTo>
                    <a:pt x="482" y="1"/>
                  </a:moveTo>
                  <a:cubicBezTo>
                    <a:pt x="360" y="1"/>
                    <a:pt x="230" y="54"/>
                    <a:pt x="134" y="150"/>
                  </a:cubicBezTo>
                  <a:cubicBezTo>
                    <a:pt x="41" y="257"/>
                    <a:pt x="0" y="404"/>
                    <a:pt x="27" y="551"/>
                  </a:cubicBezTo>
                  <a:cubicBezTo>
                    <a:pt x="41" y="564"/>
                    <a:pt x="53" y="591"/>
                    <a:pt x="80" y="591"/>
                  </a:cubicBezTo>
                  <a:lnTo>
                    <a:pt x="80" y="578"/>
                  </a:lnTo>
                  <a:cubicBezTo>
                    <a:pt x="107" y="578"/>
                    <a:pt x="121" y="551"/>
                    <a:pt x="121" y="524"/>
                  </a:cubicBezTo>
                  <a:cubicBezTo>
                    <a:pt x="94" y="417"/>
                    <a:pt x="134" y="297"/>
                    <a:pt x="201" y="204"/>
                  </a:cubicBezTo>
                  <a:cubicBezTo>
                    <a:pt x="271" y="134"/>
                    <a:pt x="371" y="94"/>
                    <a:pt x="475" y="94"/>
                  </a:cubicBezTo>
                  <a:cubicBezTo>
                    <a:pt x="491" y="94"/>
                    <a:pt x="506" y="95"/>
                    <a:pt x="522" y="97"/>
                  </a:cubicBezTo>
                  <a:cubicBezTo>
                    <a:pt x="549" y="97"/>
                    <a:pt x="561" y="83"/>
                    <a:pt x="561" y="56"/>
                  </a:cubicBezTo>
                  <a:cubicBezTo>
                    <a:pt x="575" y="29"/>
                    <a:pt x="549" y="3"/>
                    <a:pt x="522" y="3"/>
                  </a:cubicBezTo>
                  <a:cubicBezTo>
                    <a:pt x="509" y="1"/>
                    <a:pt x="496" y="1"/>
                    <a:pt x="48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87;p64"/>
            <p:cNvSpPr/>
            <p:nvPr/>
          </p:nvSpPr>
          <p:spPr>
            <a:xfrm>
              <a:off x="3116050" y="1082325"/>
              <a:ext cx="7375" cy="5600"/>
            </a:xfrm>
            <a:custGeom>
              <a:avLst/>
              <a:gdLst/>
              <a:ahLst/>
              <a:cxnLst/>
              <a:rect l="l" t="t" r="r" b="b"/>
              <a:pathLst>
                <a:path w="295" h="224" extrusionOk="0">
                  <a:moveTo>
                    <a:pt x="53" y="0"/>
                  </a:moveTo>
                  <a:cubicBezTo>
                    <a:pt x="38" y="0"/>
                    <a:pt x="21" y="7"/>
                    <a:pt x="13" y="22"/>
                  </a:cubicBezTo>
                  <a:cubicBezTo>
                    <a:pt x="0" y="36"/>
                    <a:pt x="13" y="63"/>
                    <a:pt x="27" y="90"/>
                  </a:cubicBezTo>
                  <a:lnTo>
                    <a:pt x="214" y="223"/>
                  </a:lnTo>
                  <a:lnTo>
                    <a:pt x="241" y="223"/>
                  </a:lnTo>
                  <a:cubicBezTo>
                    <a:pt x="254" y="223"/>
                    <a:pt x="267" y="223"/>
                    <a:pt x="280" y="210"/>
                  </a:cubicBezTo>
                  <a:cubicBezTo>
                    <a:pt x="294" y="183"/>
                    <a:pt x="294" y="156"/>
                    <a:pt x="267" y="143"/>
                  </a:cubicBezTo>
                  <a:lnTo>
                    <a:pt x="80" y="10"/>
                  </a:lnTo>
                  <a:cubicBezTo>
                    <a:pt x="75" y="4"/>
                    <a:pt x="64" y="0"/>
                    <a:pt x="5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88;p64"/>
            <p:cNvSpPr/>
            <p:nvPr/>
          </p:nvSpPr>
          <p:spPr>
            <a:xfrm>
              <a:off x="3052875" y="1063075"/>
              <a:ext cx="21075" cy="7800"/>
            </a:xfrm>
            <a:custGeom>
              <a:avLst/>
              <a:gdLst/>
              <a:ahLst/>
              <a:cxnLst/>
              <a:rect l="l" t="t" r="r" b="b"/>
              <a:pathLst>
                <a:path w="843" h="312" extrusionOk="0">
                  <a:moveTo>
                    <a:pt x="584" y="0"/>
                  </a:moveTo>
                  <a:cubicBezTo>
                    <a:pt x="376" y="0"/>
                    <a:pt x="176" y="83"/>
                    <a:pt x="27" y="231"/>
                  </a:cubicBezTo>
                  <a:cubicBezTo>
                    <a:pt x="0" y="258"/>
                    <a:pt x="0" y="285"/>
                    <a:pt x="27" y="298"/>
                  </a:cubicBezTo>
                  <a:cubicBezTo>
                    <a:pt x="27" y="311"/>
                    <a:pt x="41" y="311"/>
                    <a:pt x="54" y="311"/>
                  </a:cubicBezTo>
                  <a:cubicBezTo>
                    <a:pt x="68" y="311"/>
                    <a:pt x="81" y="311"/>
                    <a:pt x="81" y="298"/>
                  </a:cubicBezTo>
                  <a:cubicBezTo>
                    <a:pt x="223" y="166"/>
                    <a:pt x="412" y="88"/>
                    <a:pt x="600" y="88"/>
                  </a:cubicBezTo>
                  <a:cubicBezTo>
                    <a:pt x="659" y="88"/>
                    <a:pt x="718" y="95"/>
                    <a:pt x="776" y="111"/>
                  </a:cubicBezTo>
                  <a:cubicBezTo>
                    <a:pt x="802" y="111"/>
                    <a:pt x="829" y="97"/>
                    <a:pt x="829" y="85"/>
                  </a:cubicBezTo>
                  <a:cubicBezTo>
                    <a:pt x="843" y="58"/>
                    <a:pt x="829" y="31"/>
                    <a:pt x="802" y="31"/>
                  </a:cubicBezTo>
                  <a:cubicBezTo>
                    <a:pt x="730" y="10"/>
                    <a:pt x="657" y="0"/>
                    <a:pt x="58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89;p64"/>
            <p:cNvSpPr/>
            <p:nvPr/>
          </p:nvSpPr>
          <p:spPr>
            <a:xfrm>
              <a:off x="3020475" y="1074225"/>
              <a:ext cx="19725" cy="8675"/>
            </a:xfrm>
            <a:custGeom>
              <a:avLst/>
              <a:gdLst/>
              <a:ahLst/>
              <a:cxnLst/>
              <a:rect l="l" t="t" r="r" b="b"/>
              <a:pathLst>
                <a:path w="789" h="347" extrusionOk="0">
                  <a:moveTo>
                    <a:pt x="521" y="1"/>
                  </a:moveTo>
                  <a:cubicBezTo>
                    <a:pt x="317" y="1"/>
                    <a:pt x="108" y="100"/>
                    <a:pt x="13" y="280"/>
                  </a:cubicBezTo>
                  <a:cubicBezTo>
                    <a:pt x="0" y="293"/>
                    <a:pt x="0" y="320"/>
                    <a:pt x="27" y="334"/>
                  </a:cubicBezTo>
                  <a:cubicBezTo>
                    <a:pt x="27" y="346"/>
                    <a:pt x="40" y="346"/>
                    <a:pt x="54" y="346"/>
                  </a:cubicBezTo>
                  <a:cubicBezTo>
                    <a:pt x="67" y="346"/>
                    <a:pt x="81" y="334"/>
                    <a:pt x="93" y="320"/>
                  </a:cubicBezTo>
                  <a:cubicBezTo>
                    <a:pt x="180" y="177"/>
                    <a:pt x="355" y="88"/>
                    <a:pt x="525" y="88"/>
                  </a:cubicBezTo>
                  <a:cubicBezTo>
                    <a:pt x="594" y="88"/>
                    <a:pt x="661" y="102"/>
                    <a:pt x="722" y="133"/>
                  </a:cubicBezTo>
                  <a:cubicBezTo>
                    <a:pt x="726" y="137"/>
                    <a:pt x="731" y="138"/>
                    <a:pt x="736" y="138"/>
                  </a:cubicBezTo>
                  <a:cubicBezTo>
                    <a:pt x="750" y="138"/>
                    <a:pt x="766" y="129"/>
                    <a:pt x="776" y="120"/>
                  </a:cubicBezTo>
                  <a:cubicBezTo>
                    <a:pt x="788" y="93"/>
                    <a:pt x="776" y="66"/>
                    <a:pt x="762" y="52"/>
                  </a:cubicBezTo>
                  <a:cubicBezTo>
                    <a:pt x="688" y="17"/>
                    <a:pt x="605" y="1"/>
                    <a:pt x="52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90;p64"/>
            <p:cNvSpPr/>
            <p:nvPr/>
          </p:nvSpPr>
          <p:spPr>
            <a:xfrm>
              <a:off x="3075600" y="1145025"/>
              <a:ext cx="28750" cy="27425"/>
            </a:xfrm>
            <a:custGeom>
              <a:avLst/>
              <a:gdLst/>
              <a:ahLst/>
              <a:cxnLst/>
              <a:rect l="l" t="t" r="r" b="b"/>
              <a:pathLst>
                <a:path w="1150" h="1097" extrusionOk="0">
                  <a:moveTo>
                    <a:pt x="1150" y="1"/>
                  </a:moveTo>
                  <a:cubicBezTo>
                    <a:pt x="1150" y="1"/>
                    <a:pt x="442" y="642"/>
                    <a:pt x="0" y="710"/>
                  </a:cubicBezTo>
                  <a:lnTo>
                    <a:pt x="94" y="1097"/>
                  </a:lnTo>
                  <a:cubicBezTo>
                    <a:pt x="829" y="763"/>
                    <a:pt x="1150" y="1"/>
                    <a:pt x="115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91;p64"/>
            <p:cNvSpPr/>
            <p:nvPr/>
          </p:nvSpPr>
          <p:spPr>
            <a:xfrm>
              <a:off x="3077275" y="1093425"/>
              <a:ext cx="19400" cy="17375"/>
            </a:xfrm>
            <a:custGeom>
              <a:avLst/>
              <a:gdLst/>
              <a:ahLst/>
              <a:cxnLst/>
              <a:rect l="l" t="t" r="r" b="b"/>
              <a:pathLst>
                <a:path w="776" h="695" extrusionOk="0">
                  <a:moveTo>
                    <a:pt x="383" y="0"/>
                  </a:moveTo>
                  <a:cubicBezTo>
                    <a:pt x="316" y="0"/>
                    <a:pt x="248" y="19"/>
                    <a:pt x="188" y="60"/>
                  </a:cubicBezTo>
                  <a:cubicBezTo>
                    <a:pt x="40" y="167"/>
                    <a:pt x="1" y="380"/>
                    <a:pt x="108" y="541"/>
                  </a:cubicBezTo>
                  <a:cubicBezTo>
                    <a:pt x="174" y="641"/>
                    <a:pt x="283" y="694"/>
                    <a:pt x="390" y="694"/>
                  </a:cubicBezTo>
                  <a:cubicBezTo>
                    <a:pt x="455" y="694"/>
                    <a:pt x="520" y="675"/>
                    <a:pt x="575" y="635"/>
                  </a:cubicBezTo>
                  <a:cubicBezTo>
                    <a:pt x="735" y="514"/>
                    <a:pt x="776" y="314"/>
                    <a:pt x="669" y="154"/>
                  </a:cubicBezTo>
                  <a:cubicBezTo>
                    <a:pt x="602" y="54"/>
                    <a:pt x="494" y="0"/>
                    <a:pt x="383"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92;p64"/>
            <p:cNvSpPr/>
            <p:nvPr/>
          </p:nvSpPr>
          <p:spPr>
            <a:xfrm>
              <a:off x="3023150" y="1107800"/>
              <a:ext cx="19400" cy="17050"/>
            </a:xfrm>
            <a:custGeom>
              <a:avLst/>
              <a:gdLst/>
              <a:ahLst/>
              <a:cxnLst/>
              <a:rect l="l" t="t" r="r" b="b"/>
              <a:pathLst>
                <a:path w="776" h="682" extrusionOk="0">
                  <a:moveTo>
                    <a:pt x="383" y="0"/>
                  </a:moveTo>
                  <a:cubicBezTo>
                    <a:pt x="316" y="0"/>
                    <a:pt x="248" y="20"/>
                    <a:pt x="187" y="60"/>
                  </a:cubicBezTo>
                  <a:cubicBezTo>
                    <a:pt x="40" y="167"/>
                    <a:pt x="0" y="381"/>
                    <a:pt x="107" y="541"/>
                  </a:cubicBezTo>
                  <a:cubicBezTo>
                    <a:pt x="173" y="632"/>
                    <a:pt x="280" y="682"/>
                    <a:pt x="390" y="682"/>
                  </a:cubicBezTo>
                  <a:cubicBezTo>
                    <a:pt x="458" y="682"/>
                    <a:pt x="527" y="662"/>
                    <a:pt x="588" y="621"/>
                  </a:cubicBezTo>
                  <a:cubicBezTo>
                    <a:pt x="735" y="514"/>
                    <a:pt x="776" y="301"/>
                    <a:pt x="669" y="153"/>
                  </a:cubicBezTo>
                  <a:cubicBezTo>
                    <a:pt x="602" y="53"/>
                    <a:pt x="494" y="0"/>
                    <a:pt x="383"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93;p64"/>
            <p:cNvSpPr/>
            <p:nvPr/>
          </p:nvSpPr>
          <p:spPr>
            <a:xfrm>
              <a:off x="3210275" y="1066825"/>
              <a:ext cx="221250" cy="239925"/>
            </a:xfrm>
            <a:custGeom>
              <a:avLst/>
              <a:gdLst/>
              <a:ahLst/>
              <a:cxnLst/>
              <a:rect l="l" t="t" r="r" b="b"/>
              <a:pathLst>
                <a:path w="8850" h="9597" extrusionOk="0">
                  <a:moveTo>
                    <a:pt x="1403" y="1"/>
                  </a:moveTo>
                  <a:lnTo>
                    <a:pt x="27" y="2059"/>
                  </a:lnTo>
                  <a:lnTo>
                    <a:pt x="5440" y="6951"/>
                  </a:lnTo>
                  <a:cubicBezTo>
                    <a:pt x="5440" y="6951"/>
                    <a:pt x="441" y="3850"/>
                    <a:pt x="0" y="3717"/>
                  </a:cubicBezTo>
                  <a:lnTo>
                    <a:pt x="0" y="3717"/>
                  </a:lnTo>
                  <a:lnTo>
                    <a:pt x="268" y="7473"/>
                  </a:lnTo>
                  <a:cubicBezTo>
                    <a:pt x="268" y="7473"/>
                    <a:pt x="3127" y="9596"/>
                    <a:pt x="5308" y="9596"/>
                  </a:cubicBezTo>
                  <a:cubicBezTo>
                    <a:pt x="6193" y="9596"/>
                    <a:pt x="6967" y="9246"/>
                    <a:pt x="7392" y="8261"/>
                  </a:cubicBezTo>
                  <a:cubicBezTo>
                    <a:pt x="8849" y="4853"/>
                    <a:pt x="1403" y="1"/>
                    <a:pt x="140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94;p64"/>
            <p:cNvSpPr/>
            <p:nvPr/>
          </p:nvSpPr>
          <p:spPr>
            <a:xfrm>
              <a:off x="2988700" y="987975"/>
              <a:ext cx="139725" cy="109975"/>
            </a:xfrm>
            <a:custGeom>
              <a:avLst/>
              <a:gdLst/>
              <a:ahLst/>
              <a:cxnLst/>
              <a:rect l="l" t="t" r="r" b="b"/>
              <a:pathLst>
                <a:path w="5589" h="4399" extrusionOk="0">
                  <a:moveTo>
                    <a:pt x="2434" y="0"/>
                  </a:moveTo>
                  <a:cubicBezTo>
                    <a:pt x="2742" y="362"/>
                    <a:pt x="3075" y="763"/>
                    <a:pt x="3383" y="1123"/>
                  </a:cubicBezTo>
                  <a:cubicBezTo>
                    <a:pt x="2992" y="811"/>
                    <a:pt x="2499" y="666"/>
                    <a:pt x="1997" y="666"/>
                  </a:cubicBezTo>
                  <a:cubicBezTo>
                    <a:pt x="1898" y="666"/>
                    <a:pt x="1798" y="671"/>
                    <a:pt x="1699" y="683"/>
                  </a:cubicBezTo>
                  <a:cubicBezTo>
                    <a:pt x="1111" y="736"/>
                    <a:pt x="523" y="989"/>
                    <a:pt x="1" y="1271"/>
                  </a:cubicBezTo>
                  <a:cubicBezTo>
                    <a:pt x="416" y="1832"/>
                    <a:pt x="1004" y="2260"/>
                    <a:pt x="1672" y="2500"/>
                  </a:cubicBezTo>
                  <a:cubicBezTo>
                    <a:pt x="2062" y="2635"/>
                    <a:pt x="2480" y="2704"/>
                    <a:pt x="2895" y="2704"/>
                  </a:cubicBezTo>
                  <a:cubicBezTo>
                    <a:pt x="3178" y="2704"/>
                    <a:pt x="3460" y="2672"/>
                    <a:pt x="3731" y="2607"/>
                  </a:cubicBezTo>
                  <a:lnTo>
                    <a:pt x="3731" y="2607"/>
                  </a:lnTo>
                  <a:cubicBezTo>
                    <a:pt x="3731" y="2607"/>
                    <a:pt x="3677" y="2941"/>
                    <a:pt x="3851" y="3155"/>
                  </a:cubicBezTo>
                  <a:cubicBezTo>
                    <a:pt x="4025" y="3369"/>
                    <a:pt x="4305" y="3395"/>
                    <a:pt x="4305" y="3395"/>
                  </a:cubicBezTo>
                  <a:lnTo>
                    <a:pt x="4399" y="4304"/>
                  </a:lnTo>
                  <a:lnTo>
                    <a:pt x="4640" y="4398"/>
                  </a:lnTo>
                  <a:cubicBezTo>
                    <a:pt x="4640" y="4398"/>
                    <a:pt x="4652" y="4131"/>
                    <a:pt x="4747" y="3823"/>
                  </a:cubicBezTo>
                  <a:cubicBezTo>
                    <a:pt x="4827" y="3516"/>
                    <a:pt x="5107" y="3356"/>
                    <a:pt x="5107" y="3356"/>
                  </a:cubicBezTo>
                  <a:cubicBezTo>
                    <a:pt x="5228" y="3169"/>
                    <a:pt x="5415" y="2807"/>
                    <a:pt x="5481" y="2593"/>
                  </a:cubicBezTo>
                  <a:cubicBezTo>
                    <a:pt x="5561" y="2380"/>
                    <a:pt x="5588" y="2139"/>
                    <a:pt x="5508" y="1925"/>
                  </a:cubicBezTo>
                  <a:cubicBezTo>
                    <a:pt x="5442" y="1711"/>
                    <a:pt x="5255" y="1524"/>
                    <a:pt x="5027" y="1497"/>
                  </a:cubicBezTo>
                  <a:cubicBezTo>
                    <a:pt x="4987" y="1490"/>
                    <a:pt x="4948" y="1487"/>
                    <a:pt x="4911" y="1487"/>
                  </a:cubicBezTo>
                  <a:cubicBezTo>
                    <a:pt x="4734" y="1487"/>
                    <a:pt x="4580" y="1559"/>
                    <a:pt x="4426" y="1658"/>
                  </a:cubicBezTo>
                  <a:cubicBezTo>
                    <a:pt x="4479" y="1417"/>
                    <a:pt x="4426" y="1150"/>
                    <a:pt x="4305" y="936"/>
                  </a:cubicBezTo>
                  <a:cubicBezTo>
                    <a:pt x="4185" y="722"/>
                    <a:pt x="3998" y="549"/>
                    <a:pt x="3784" y="401"/>
                  </a:cubicBezTo>
                  <a:cubicBezTo>
                    <a:pt x="3396" y="134"/>
                    <a:pt x="2915" y="27"/>
                    <a:pt x="2434"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195;p64"/>
            <p:cNvSpPr/>
            <p:nvPr/>
          </p:nvSpPr>
          <p:spPr>
            <a:xfrm>
              <a:off x="2935250" y="1419700"/>
              <a:ext cx="384300" cy="543050"/>
            </a:xfrm>
            <a:custGeom>
              <a:avLst/>
              <a:gdLst/>
              <a:ahLst/>
              <a:cxnLst/>
              <a:rect l="l" t="t" r="r" b="b"/>
              <a:pathLst>
                <a:path w="15372" h="21722" extrusionOk="0">
                  <a:moveTo>
                    <a:pt x="14477" y="1"/>
                  </a:moveTo>
                  <a:lnTo>
                    <a:pt x="7205" y="1765"/>
                  </a:lnTo>
                  <a:cubicBezTo>
                    <a:pt x="7205" y="1765"/>
                    <a:pt x="562" y="7085"/>
                    <a:pt x="282" y="8502"/>
                  </a:cubicBezTo>
                  <a:cubicBezTo>
                    <a:pt x="0" y="9906"/>
                    <a:pt x="2019" y="21722"/>
                    <a:pt x="2019" y="21722"/>
                  </a:cubicBezTo>
                  <a:lnTo>
                    <a:pt x="4906" y="21455"/>
                  </a:lnTo>
                  <a:lnTo>
                    <a:pt x="3796" y="9758"/>
                  </a:lnTo>
                  <a:lnTo>
                    <a:pt x="8034" y="6925"/>
                  </a:lnTo>
                  <a:lnTo>
                    <a:pt x="8034" y="6925"/>
                  </a:lnTo>
                  <a:cubicBezTo>
                    <a:pt x="8034" y="6925"/>
                    <a:pt x="6871" y="10614"/>
                    <a:pt x="6992" y="11790"/>
                  </a:cubicBezTo>
                  <a:cubicBezTo>
                    <a:pt x="7058" y="12499"/>
                    <a:pt x="13006" y="21455"/>
                    <a:pt x="13006" y="21455"/>
                  </a:cubicBezTo>
                  <a:lnTo>
                    <a:pt x="15372" y="19970"/>
                  </a:lnTo>
                  <a:lnTo>
                    <a:pt x="10841" y="11323"/>
                  </a:lnTo>
                  <a:cubicBezTo>
                    <a:pt x="10841" y="11323"/>
                    <a:pt x="12832" y="7459"/>
                    <a:pt x="13969" y="4720"/>
                  </a:cubicBezTo>
                  <a:cubicBezTo>
                    <a:pt x="14931" y="2380"/>
                    <a:pt x="15131" y="1218"/>
                    <a:pt x="1447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96;p64"/>
            <p:cNvSpPr/>
            <p:nvPr/>
          </p:nvSpPr>
          <p:spPr>
            <a:xfrm>
              <a:off x="2348125" y="354400"/>
              <a:ext cx="221250" cy="131375"/>
            </a:xfrm>
            <a:custGeom>
              <a:avLst/>
              <a:gdLst/>
              <a:ahLst/>
              <a:cxnLst/>
              <a:rect l="l" t="t" r="r" b="b"/>
              <a:pathLst>
                <a:path w="8850" h="5255" extrusionOk="0">
                  <a:moveTo>
                    <a:pt x="54" y="1"/>
                  </a:moveTo>
                  <a:cubicBezTo>
                    <a:pt x="14" y="1"/>
                    <a:pt x="1" y="27"/>
                    <a:pt x="1" y="54"/>
                  </a:cubicBezTo>
                  <a:lnTo>
                    <a:pt x="1" y="5201"/>
                  </a:lnTo>
                  <a:cubicBezTo>
                    <a:pt x="1" y="5227"/>
                    <a:pt x="14" y="5254"/>
                    <a:pt x="54" y="5254"/>
                  </a:cubicBezTo>
                  <a:lnTo>
                    <a:pt x="8809" y="5254"/>
                  </a:lnTo>
                  <a:cubicBezTo>
                    <a:pt x="8836" y="5254"/>
                    <a:pt x="8850" y="5227"/>
                    <a:pt x="8850" y="5201"/>
                  </a:cubicBezTo>
                  <a:lnTo>
                    <a:pt x="8850" y="54"/>
                  </a:lnTo>
                  <a:cubicBezTo>
                    <a:pt x="8850" y="27"/>
                    <a:pt x="8836" y="1"/>
                    <a:pt x="8809"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97;p64"/>
            <p:cNvSpPr/>
            <p:nvPr/>
          </p:nvSpPr>
          <p:spPr>
            <a:xfrm>
              <a:off x="2348125" y="430925"/>
              <a:ext cx="221250" cy="29100"/>
            </a:xfrm>
            <a:custGeom>
              <a:avLst/>
              <a:gdLst/>
              <a:ahLst/>
              <a:cxnLst/>
              <a:rect l="l" t="t" r="r" b="b"/>
              <a:pathLst>
                <a:path w="8850" h="1164" extrusionOk="0">
                  <a:moveTo>
                    <a:pt x="1" y="1"/>
                  </a:moveTo>
                  <a:lnTo>
                    <a:pt x="1" y="1163"/>
                  </a:lnTo>
                  <a:lnTo>
                    <a:pt x="8850" y="1163"/>
                  </a:lnTo>
                  <a:lnTo>
                    <a:pt x="8850" y="1"/>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198;p64"/>
            <p:cNvSpPr/>
            <p:nvPr/>
          </p:nvSpPr>
          <p:spPr>
            <a:xfrm>
              <a:off x="2483800" y="372800"/>
              <a:ext cx="32425" cy="36425"/>
            </a:xfrm>
            <a:custGeom>
              <a:avLst/>
              <a:gdLst/>
              <a:ahLst/>
              <a:cxnLst/>
              <a:rect l="l" t="t" r="r" b="b"/>
              <a:pathLst>
                <a:path w="1297" h="1457" extrusionOk="0">
                  <a:moveTo>
                    <a:pt x="735" y="0"/>
                  </a:moveTo>
                  <a:cubicBezTo>
                    <a:pt x="334" y="0"/>
                    <a:pt x="1" y="334"/>
                    <a:pt x="1" y="735"/>
                  </a:cubicBezTo>
                  <a:cubicBezTo>
                    <a:pt x="1" y="1136"/>
                    <a:pt x="334" y="1457"/>
                    <a:pt x="735" y="1457"/>
                  </a:cubicBezTo>
                  <a:cubicBezTo>
                    <a:pt x="963" y="1457"/>
                    <a:pt x="1163" y="1350"/>
                    <a:pt x="1297" y="1189"/>
                  </a:cubicBezTo>
                  <a:cubicBezTo>
                    <a:pt x="1204" y="1056"/>
                    <a:pt x="1136" y="909"/>
                    <a:pt x="1136" y="735"/>
                  </a:cubicBezTo>
                  <a:cubicBezTo>
                    <a:pt x="1136" y="562"/>
                    <a:pt x="1204" y="401"/>
                    <a:pt x="1297" y="280"/>
                  </a:cubicBezTo>
                  <a:cubicBezTo>
                    <a:pt x="1163" y="107"/>
                    <a:pt x="963" y="0"/>
                    <a:pt x="73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199;p64"/>
            <p:cNvSpPr/>
            <p:nvPr/>
          </p:nvSpPr>
          <p:spPr>
            <a:xfrm>
              <a:off x="2516200" y="372800"/>
              <a:ext cx="32450" cy="36425"/>
            </a:xfrm>
            <a:custGeom>
              <a:avLst/>
              <a:gdLst/>
              <a:ahLst/>
              <a:cxnLst/>
              <a:rect l="l" t="t" r="r" b="b"/>
              <a:pathLst>
                <a:path w="1298" h="1457" extrusionOk="0">
                  <a:moveTo>
                    <a:pt x="576" y="0"/>
                  </a:moveTo>
                  <a:cubicBezTo>
                    <a:pt x="335" y="0"/>
                    <a:pt x="134" y="107"/>
                    <a:pt x="1" y="280"/>
                  </a:cubicBezTo>
                  <a:cubicBezTo>
                    <a:pt x="108" y="401"/>
                    <a:pt x="161" y="562"/>
                    <a:pt x="161" y="735"/>
                  </a:cubicBezTo>
                  <a:cubicBezTo>
                    <a:pt x="161" y="909"/>
                    <a:pt x="108" y="1056"/>
                    <a:pt x="1" y="1189"/>
                  </a:cubicBezTo>
                  <a:cubicBezTo>
                    <a:pt x="134" y="1350"/>
                    <a:pt x="335" y="1457"/>
                    <a:pt x="576" y="1457"/>
                  </a:cubicBezTo>
                  <a:cubicBezTo>
                    <a:pt x="977" y="1457"/>
                    <a:pt x="1298" y="1136"/>
                    <a:pt x="1298" y="735"/>
                  </a:cubicBezTo>
                  <a:cubicBezTo>
                    <a:pt x="1298" y="334"/>
                    <a:pt x="977" y="0"/>
                    <a:pt x="576"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200;p64"/>
            <p:cNvSpPr/>
            <p:nvPr/>
          </p:nvSpPr>
          <p:spPr>
            <a:xfrm>
              <a:off x="2512200" y="379800"/>
              <a:ext cx="8050" cy="22750"/>
            </a:xfrm>
            <a:custGeom>
              <a:avLst/>
              <a:gdLst/>
              <a:ahLst/>
              <a:cxnLst/>
              <a:rect l="l" t="t" r="r" b="b"/>
              <a:pathLst>
                <a:path w="322" h="910" extrusionOk="0">
                  <a:moveTo>
                    <a:pt x="161" y="0"/>
                  </a:moveTo>
                  <a:cubicBezTo>
                    <a:pt x="68" y="121"/>
                    <a:pt x="0" y="282"/>
                    <a:pt x="0" y="455"/>
                  </a:cubicBezTo>
                  <a:cubicBezTo>
                    <a:pt x="0" y="629"/>
                    <a:pt x="68" y="776"/>
                    <a:pt x="161" y="909"/>
                  </a:cubicBezTo>
                  <a:cubicBezTo>
                    <a:pt x="268" y="776"/>
                    <a:pt x="321" y="629"/>
                    <a:pt x="321" y="455"/>
                  </a:cubicBezTo>
                  <a:cubicBezTo>
                    <a:pt x="321" y="282"/>
                    <a:pt x="268" y="121"/>
                    <a:pt x="16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201;p64"/>
            <p:cNvSpPr/>
            <p:nvPr/>
          </p:nvSpPr>
          <p:spPr>
            <a:xfrm>
              <a:off x="2369175" y="378150"/>
              <a:ext cx="88600" cy="36425"/>
            </a:xfrm>
            <a:custGeom>
              <a:avLst/>
              <a:gdLst/>
              <a:ahLst/>
              <a:cxnLst/>
              <a:rect l="l" t="t" r="r" b="b"/>
              <a:pathLst>
                <a:path w="3544" h="1457" extrusionOk="0">
                  <a:moveTo>
                    <a:pt x="214" y="0"/>
                  </a:moveTo>
                  <a:cubicBezTo>
                    <a:pt x="95" y="0"/>
                    <a:pt x="1" y="93"/>
                    <a:pt x="1" y="214"/>
                  </a:cubicBezTo>
                  <a:cubicBezTo>
                    <a:pt x="1" y="334"/>
                    <a:pt x="95" y="428"/>
                    <a:pt x="214" y="428"/>
                  </a:cubicBezTo>
                  <a:lnTo>
                    <a:pt x="1592" y="428"/>
                  </a:lnTo>
                  <a:cubicBezTo>
                    <a:pt x="1699" y="428"/>
                    <a:pt x="1806" y="334"/>
                    <a:pt x="1806" y="214"/>
                  </a:cubicBezTo>
                  <a:cubicBezTo>
                    <a:pt x="1806" y="93"/>
                    <a:pt x="1699" y="0"/>
                    <a:pt x="1592" y="0"/>
                  </a:cubicBezTo>
                  <a:close/>
                  <a:moveTo>
                    <a:pt x="214" y="1029"/>
                  </a:moveTo>
                  <a:cubicBezTo>
                    <a:pt x="95" y="1029"/>
                    <a:pt x="1" y="1123"/>
                    <a:pt x="1" y="1243"/>
                  </a:cubicBezTo>
                  <a:cubicBezTo>
                    <a:pt x="1" y="1363"/>
                    <a:pt x="95" y="1457"/>
                    <a:pt x="214" y="1457"/>
                  </a:cubicBezTo>
                  <a:lnTo>
                    <a:pt x="1043" y="1457"/>
                  </a:lnTo>
                  <a:cubicBezTo>
                    <a:pt x="1164" y="1457"/>
                    <a:pt x="1257" y="1363"/>
                    <a:pt x="1257" y="1243"/>
                  </a:cubicBezTo>
                  <a:cubicBezTo>
                    <a:pt x="1257" y="1123"/>
                    <a:pt x="1164" y="1029"/>
                    <a:pt x="1043" y="1029"/>
                  </a:cubicBezTo>
                  <a:close/>
                  <a:moveTo>
                    <a:pt x="1966" y="1029"/>
                  </a:moveTo>
                  <a:cubicBezTo>
                    <a:pt x="1845" y="1029"/>
                    <a:pt x="1752" y="1123"/>
                    <a:pt x="1752" y="1243"/>
                  </a:cubicBezTo>
                  <a:cubicBezTo>
                    <a:pt x="1752" y="1363"/>
                    <a:pt x="1845" y="1457"/>
                    <a:pt x="1966" y="1457"/>
                  </a:cubicBezTo>
                  <a:lnTo>
                    <a:pt x="3329" y="1457"/>
                  </a:lnTo>
                  <a:cubicBezTo>
                    <a:pt x="3449" y="1457"/>
                    <a:pt x="3543" y="1363"/>
                    <a:pt x="3543" y="1243"/>
                  </a:cubicBezTo>
                  <a:cubicBezTo>
                    <a:pt x="3543" y="1123"/>
                    <a:pt x="3449" y="1029"/>
                    <a:pt x="3329" y="1029"/>
                  </a:cubicBezTo>
                  <a:close/>
                </a:path>
              </a:pathLst>
            </a:custGeom>
            <a:solidFill>
              <a:srgbClr val="235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202;p64"/>
            <p:cNvSpPr/>
            <p:nvPr/>
          </p:nvSpPr>
          <p:spPr>
            <a:xfrm>
              <a:off x="1704550" y="387150"/>
              <a:ext cx="78200" cy="85250"/>
            </a:xfrm>
            <a:custGeom>
              <a:avLst/>
              <a:gdLst/>
              <a:ahLst/>
              <a:cxnLst/>
              <a:rect l="l" t="t" r="r" b="b"/>
              <a:pathLst>
                <a:path w="3128" h="3410" extrusionOk="0">
                  <a:moveTo>
                    <a:pt x="0" y="0"/>
                  </a:moveTo>
                  <a:cubicBezTo>
                    <a:pt x="387" y="1604"/>
                    <a:pt x="1577" y="2888"/>
                    <a:pt x="3128" y="3409"/>
                  </a:cubicBezTo>
                  <a:lnTo>
                    <a:pt x="3128" y="401"/>
                  </a:lnTo>
                  <a:cubicBezTo>
                    <a:pt x="3128" y="188"/>
                    <a:pt x="2941" y="0"/>
                    <a:pt x="2727" y="0"/>
                  </a:cubicBez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203;p64"/>
            <p:cNvSpPr/>
            <p:nvPr/>
          </p:nvSpPr>
          <p:spPr>
            <a:xfrm>
              <a:off x="1709225" y="238125"/>
              <a:ext cx="238600" cy="238600"/>
            </a:xfrm>
            <a:custGeom>
              <a:avLst/>
              <a:gdLst/>
              <a:ahLst/>
              <a:cxnLst/>
              <a:rect l="l" t="t" r="r" b="b"/>
              <a:pathLst>
                <a:path w="9544" h="9544" extrusionOk="0">
                  <a:moveTo>
                    <a:pt x="4772" y="0"/>
                  </a:moveTo>
                  <a:cubicBezTo>
                    <a:pt x="2139" y="0"/>
                    <a:pt x="0" y="2139"/>
                    <a:pt x="0" y="4772"/>
                  </a:cubicBezTo>
                  <a:cubicBezTo>
                    <a:pt x="0" y="7405"/>
                    <a:pt x="2139" y="9544"/>
                    <a:pt x="4772" y="9544"/>
                  </a:cubicBezTo>
                  <a:cubicBezTo>
                    <a:pt x="7418" y="9544"/>
                    <a:pt x="9544" y="7405"/>
                    <a:pt x="9544" y="4772"/>
                  </a:cubicBezTo>
                  <a:cubicBezTo>
                    <a:pt x="9544" y="2139"/>
                    <a:pt x="7418" y="0"/>
                    <a:pt x="477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204;p64"/>
            <p:cNvSpPr/>
            <p:nvPr/>
          </p:nvSpPr>
          <p:spPr>
            <a:xfrm>
              <a:off x="1718900" y="249025"/>
              <a:ext cx="219225" cy="216700"/>
            </a:xfrm>
            <a:custGeom>
              <a:avLst/>
              <a:gdLst/>
              <a:ahLst/>
              <a:cxnLst/>
              <a:rect l="l" t="t" r="r" b="b"/>
              <a:pathLst>
                <a:path w="8769" h="8668" extrusionOk="0">
                  <a:moveTo>
                    <a:pt x="4398" y="206"/>
                  </a:moveTo>
                  <a:cubicBezTo>
                    <a:pt x="5427" y="206"/>
                    <a:pt x="6403" y="580"/>
                    <a:pt x="7165" y="1275"/>
                  </a:cubicBezTo>
                  <a:cubicBezTo>
                    <a:pt x="7981" y="2023"/>
                    <a:pt x="8462" y="3026"/>
                    <a:pt x="8515" y="4135"/>
                  </a:cubicBezTo>
                  <a:cubicBezTo>
                    <a:pt x="8569" y="5231"/>
                    <a:pt x="8195" y="6288"/>
                    <a:pt x="7446" y="7103"/>
                  </a:cubicBezTo>
                  <a:cubicBezTo>
                    <a:pt x="6710" y="7931"/>
                    <a:pt x="5695" y="8413"/>
                    <a:pt x="4586" y="8466"/>
                  </a:cubicBezTo>
                  <a:cubicBezTo>
                    <a:pt x="4519" y="8469"/>
                    <a:pt x="4452" y="8471"/>
                    <a:pt x="4385" y="8471"/>
                  </a:cubicBezTo>
                  <a:cubicBezTo>
                    <a:pt x="3361" y="8471"/>
                    <a:pt x="2383" y="8088"/>
                    <a:pt x="1618" y="7397"/>
                  </a:cubicBezTo>
                  <a:cubicBezTo>
                    <a:pt x="802" y="6648"/>
                    <a:pt x="321" y="5646"/>
                    <a:pt x="268" y="4536"/>
                  </a:cubicBezTo>
                  <a:cubicBezTo>
                    <a:pt x="214" y="3440"/>
                    <a:pt x="589" y="2385"/>
                    <a:pt x="1324" y="1556"/>
                  </a:cubicBezTo>
                  <a:cubicBezTo>
                    <a:pt x="2073" y="740"/>
                    <a:pt x="3089" y="259"/>
                    <a:pt x="4185" y="206"/>
                  </a:cubicBezTo>
                  <a:close/>
                  <a:moveTo>
                    <a:pt x="4388" y="1"/>
                  </a:moveTo>
                  <a:cubicBezTo>
                    <a:pt x="4320" y="1"/>
                    <a:pt x="4253" y="2"/>
                    <a:pt x="4185" y="6"/>
                  </a:cubicBezTo>
                  <a:cubicBezTo>
                    <a:pt x="3021" y="59"/>
                    <a:pt x="1952" y="567"/>
                    <a:pt x="1177" y="1422"/>
                  </a:cubicBezTo>
                  <a:cubicBezTo>
                    <a:pt x="401" y="2278"/>
                    <a:pt x="0" y="3387"/>
                    <a:pt x="68" y="4550"/>
                  </a:cubicBezTo>
                  <a:cubicBezTo>
                    <a:pt x="121" y="5700"/>
                    <a:pt x="629" y="6769"/>
                    <a:pt x="1485" y="7544"/>
                  </a:cubicBezTo>
                  <a:cubicBezTo>
                    <a:pt x="2287" y="8279"/>
                    <a:pt x="3302" y="8667"/>
                    <a:pt x="4385" y="8667"/>
                  </a:cubicBezTo>
                  <a:lnTo>
                    <a:pt x="4598" y="8667"/>
                  </a:lnTo>
                  <a:cubicBezTo>
                    <a:pt x="5762" y="8600"/>
                    <a:pt x="6817" y="8106"/>
                    <a:pt x="7593" y="7250"/>
                  </a:cubicBezTo>
                  <a:cubicBezTo>
                    <a:pt x="8382" y="6395"/>
                    <a:pt x="8769" y="5285"/>
                    <a:pt x="8715" y="4123"/>
                  </a:cubicBezTo>
                  <a:cubicBezTo>
                    <a:pt x="8662" y="2973"/>
                    <a:pt x="8154" y="1904"/>
                    <a:pt x="7298" y="1128"/>
                  </a:cubicBezTo>
                  <a:cubicBezTo>
                    <a:pt x="6494" y="399"/>
                    <a:pt x="5464" y="1"/>
                    <a:pt x="4388" y="1"/>
                  </a:cubicBezTo>
                  <a:close/>
                </a:path>
              </a:pathLst>
            </a:custGeom>
            <a:solidFill>
              <a:srgbClr val="FFB9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205;p64"/>
            <p:cNvSpPr/>
            <p:nvPr/>
          </p:nvSpPr>
          <p:spPr>
            <a:xfrm>
              <a:off x="1781725" y="274550"/>
              <a:ext cx="93925" cy="165775"/>
            </a:xfrm>
            <a:custGeom>
              <a:avLst/>
              <a:gdLst/>
              <a:ahLst/>
              <a:cxnLst/>
              <a:rect l="l" t="t" r="r" b="b"/>
              <a:pathLst>
                <a:path w="3757" h="6631" extrusionOk="0">
                  <a:moveTo>
                    <a:pt x="1725" y="1804"/>
                  </a:moveTo>
                  <a:lnTo>
                    <a:pt x="1725" y="2580"/>
                  </a:lnTo>
                  <a:cubicBezTo>
                    <a:pt x="1458" y="2433"/>
                    <a:pt x="1390" y="2312"/>
                    <a:pt x="1390" y="2166"/>
                  </a:cubicBezTo>
                  <a:cubicBezTo>
                    <a:pt x="1390" y="1992"/>
                    <a:pt x="1511" y="1858"/>
                    <a:pt x="1725" y="1804"/>
                  </a:cubicBezTo>
                  <a:close/>
                  <a:moveTo>
                    <a:pt x="2233" y="4023"/>
                  </a:moveTo>
                  <a:cubicBezTo>
                    <a:pt x="2460" y="4130"/>
                    <a:pt x="2567" y="4251"/>
                    <a:pt x="2567" y="4424"/>
                  </a:cubicBezTo>
                  <a:cubicBezTo>
                    <a:pt x="2567" y="4585"/>
                    <a:pt x="2486" y="4745"/>
                    <a:pt x="2233" y="4812"/>
                  </a:cubicBezTo>
                  <a:lnTo>
                    <a:pt x="2233" y="4023"/>
                  </a:lnTo>
                  <a:close/>
                  <a:moveTo>
                    <a:pt x="1725" y="0"/>
                  </a:moveTo>
                  <a:lnTo>
                    <a:pt x="1725" y="642"/>
                  </a:lnTo>
                  <a:cubicBezTo>
                    <a:pt x="936" y="708"/>
                    <a:pt x="214" y="1203"/>
                    <a:pt x="214" y="2166"/>
                  </a:cubicBezTo>
                  <a:cubicBezTo>
                    <a:pt x="214" y="3155"/>
                    <a:pt x="989" y="3515"/>
                    <a:pt x="1631" y="3770"/>
                  </a:cubicBezTo>
                  <a:cubicBezTo>
                    <a:pt x="1658" y="3783"/>
                    <a:pt x="1698" y="3797"/>
                    <a:pt x="1725" y="3809"/>
                  </a:cubicBezTo>
                  <a:lnTo>
                    <a:pt x="1725" y="4825"/>
                  </a:lnTo>
                  <a:cubicBezTo>
                    <a:pt x="1390" y="4772"/>
                    <a:pt x="1177" y="4558"/>
                    <a:pt x="1016" y="4210"/>
                  </a:cubicBezTo>
                  <a:lnTo>
                    <a:pt x="0" y="4799"/>
                  </a:lnTo>
                  <a:cubicBezTo>
                    <a:pt x="268" y="5507"/>
                    <a:pt x="882" y="5935"/>
                    <a:pt x="1725" y="5989"/>
                  </a:cubicBezTo>
                  <a:lnTo>
                    <a:pt x="1725" y="6630"/>
                  </a:lnTo>
                  <a:lnTo>
                    <a:pt x="2233" y="6630"/>
                  </a:lnTo>
                  <a:lnTo>
                    <a:pt x="2233" y="5989"/>
                  </a:lnTo>
                  <a:cubicBezTo>
                    <a:pt x="3115" y="5882"/>
                    <a:pt x="3757" y="5333"/>
                    <a:pt x="3757" y="4411"/>
                  </a:cubicBezTo>
                  <a:cubicBezTo>
                    <a:pt x="3757" y="3342"/>
                    <a:pt x="2875" y="3088"/>
                    <a:pt x="2233" y="2820"/>
                  </a:cubicBezTo>
                  <a:lnTo>
                    <a:pt x="2233" y="1818"/>
                  </a:lnTo>
                  <a:cubicBezTo>
                    <a:pt x="2447" y="1899"/>
                    <a:pt x="2593" y="2045"/>
                    <a:pt x="2700" y="2300"/>
                  </a:cubicBezTo>
                  <a:lnTo>
                    <a:pt x="3689" y="1724"/>
                  </a:lnTo>
                  <a:cubicBezTo>
                    <a:pt x="3409" y="1070"/>
                    <a:pt x="2875" y="735"/>
                    <a:pt x="2233" y="655"/>
                  </a:cubicBezTo>
                  <a:lnTo>
                    <a:pt x="2233"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206;p64"/>
            <p:cNvSpPr/>
            <p:nvPr/>
          </p:nvSpPr>
          <p:spPr>
            <a:xfrm>
              <a:off x="2783525" y="673550"/>
              <a:ext cx="210900" cy="58150"/>
            </a:xfrm>
            <a:custGeom>
              <a:avLst/>
              <a:gdLst/>
              <a:ahLst/>
              <a:cxnLst/>
              <a:rect l="l" t="t" r="r" b="b"/>
              <a:pathLst>
                <a:path w="8436" h="2326" extrusionOk="0">
                  <a:moveTo>
                    <a:pt x="1" y="0"/>
                  </a:moveTo>
                  <a:lnTo>
                    <a:pt x="1" y="1925"/>
                  </a:lnTo>
                  <a:cubicBezTo>
                    <a:pt x="1" y="2152"/>
                    <a:pt x="188" y="2326"/>
                    <a:pt x="402" y="2326"/>
                  </a:cubicBezTo>
                  <a:lnTo>
                    <a:pt x="8436" y="2326"/>
                  </a:lnTo>
                  <a:lnTo>
                    <a:pt x="8436" y="414"/>
                  </a:lnTo>
                  <a:cubicBezTo>
                    <a:pt x="8436" y="187"/>
                    <a:pt x="8261" y="0"/>
                    <a:pt x="8035" y="0"/>
                  </a:cubicBez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207;p64"/>
            <p:cNvSpPr/>
            <p:nvPr/>
          </p:nvSpPr>
          <p:spPr>
            <a:xfrm>
              <a:off x="2789225" y="337375"/>
              <a:ext cx="524000" cy="384975"/>
            </a:xfrm>
            <a:custGeom>
              <a:avLst/>
              <a:gdLst/>
              <a:ahLst/>
              <a:cxnLst/>
              <a:rect l="l" t="t" r="r" b="b"/>
              <a:pathLst>
                <a:path w="20960" h="15399" extrusionOk="0">
                  <a:moveTo>
                    <a:pt x="27" y="0"/>
                  </a:moveTo>
                  <a:cubicBezTo>
                    <a:pt x="14" y="0"/>
                    <a:pt x="1" y="13"/>
                    <a:pt x="1" y="27"/>
                  </a:cubicBezTo>
                  <a:lnTo>
                    <a:pt x="1" y="15358"/>
                  </a:lnTo>
                  <a:cubicBezTo>
                    <a:pt x="1" y="15385"/>
                    <a:pt x="14" y="15399"/>
                    <a:pt x="27" y="15399"/>
                  </a:cubicBezTo>
                  <a:lnTo>
                    <a:pt x="20933" y="15399"/>
                  </a:lnTo>
                  <a:cubicBezTo>
                    <a:pt x="20945" y="15399"/>
                    <a:pt x="20959" y="15385"/>
                    <a:pt x="20959" y="15358"/>
                  </a:cubicBezTo>
                  <a:lnTo>
                    <a:pt x="20959" y="27"/>
                  </a:lnTo>
                  <a:cubicBezTo>
                    <a:pt x="20959" y="13"/>
                    <a:pt x="20945" y="0"/>
                    <a:pt x="20933"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208;p64"/>
            <p:cNvSpPr/>
            <p:nvPr/>
          </p:nvSpPr>
          <p:spPr>
            <a:xfrm>
              <a:off x="2842350" y="460350"/>
              <a:ext cx="409050" cy="132000"/>
            </a:xfrm>
            <a:custGeom>
              <a:avLst/>
              <a:gdLst/>
              <a:ahLst/>
              <a:cxnLst/>
              <a:rect l="l" t="t" r="r" b="b"/>
              <a:pathLst>
                <a:path w="16362" h="5280" extrusionOk="0">
                  <a:moveTo>
                    <a:pt x="308" y="0"/>
                  </a:moveTo>
                  <a:cubicBezTo>
                    <a:pt x="148" y="0"/>
                    <a:pt x="0" y="134"/>
                    <a:pt x="0" y="307"/>
                  </a:cubicBezTo>
                  <a:cubicBezTo>
                    <a:pt x="0" y="468"/>
                    <a:pt x="148" y="615"/>
                    <a:pt x="308" y="615"/>
                  </a:cubicBezTo>
                  <a:lnTo>
                    <a:pt x="16054" y="615"/>
                  </a:lnTo>
                  <a:cubicBezTo>
                    <a:pt x="16215" y="615"/>
                    <a:pt x="16361" y="468"/>
                    <a:pt x="16361" y="307"/>
                  </a:cubicBezTo>
                  <a:cubicBezTo>
                    <a:pt x="16361" y="134"/>
                    <a:pt x="16215" y="0"/>
                    <a:pt x="16054" y="0"/>
                  </a:cubicBezTo>
                  <a:close/>
                  <a:moveTo>
                    <a:pt x="308" y="2339"/>
                  </a:moveTo>
                  <a:cubicBezTo>
                    <a:pt x="148" y="2339"/>
                    <a:pt x="0" y="2473"/>
                    <a:pt x="0" y="2633"/>
                  </a:cubicBezTo>
                  <a:cubicBezTo>
                    <a:pt x="0" y="2807"/>
                    <a:pt x="148" y="2941"/>
                    <a:pt x="308" y="2941"/>
                  </a:cubicBezTo>
                  <a:lnTo>
                    <a:pt x="16054" y="2941"/>
                  </a:lnTo>
                  <a:cubicBezTo>
                    <a:pt x="16215" y="2941"/>
                    <a:pt x="16361" y="2807"/>
                    <a:pt x="16361" y="2633"/>
                  </a:cubicBezTo>
                  <a:cubicBezTo>
                    <a:pt x="16361" y="2473"/>
                    <a:pt x="16215" y="2339"/>
                    <a:pt x="16054" y="2339"/>
                  </a:cubicBezTo>
                  <a:close/>
                  <a:moveTo>
                    <a:pt x="308" y="4665"/>
                  </a:moveTo>
                  <a:cubicBezTo>
                    <a:pt x="148" y="4665"/>
                    <a:pt x="0" y="4798"/>
                    <a:pt x="0" y="4973"/>
                  </a:cubicBezTo>
                  <a:cubicBezTo>
                    <a:pt x="0" y="5146"/>
                    <a:pt x="148" y="5279"/>
                    <a:pt x="308" y="5279"/>
                  </a:cubicBezTo>
                  <a:lnTo>
                    <a:pt x="16054" y="5279"/>
                  </a:lnTo>
                  <a:cubicBezTo>
                    <a:pt x="16215" y="5279"/>
                    <a:pt x="16361" y="5146"/>
                    <a:pt x="16361" y="4973"/>
                  </a:cubicBezTo>
                  <a:cubicBezTo>
                    <a:pt x="16361" y="4798"/>
                    <a:pt x="16215" y="4665"/>
                    <a:pt x="16054" y="4665"/>
                  </a:cubicBezTo>
                  <a:close/>
                </a:path>
              </a:pathLst>
            </a:custGeom>
            <a:solidFill>
              <a:srgbClr val="2A6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209;p64"/>
            <p:cNvSpPr/>
            <p:nvPr/>
          </p:nvSpPr>
          <p:spPr>
            <a:xfrm>
              <a:off x="2866750" y="401525"/>
              <a:ext cx="369275" cy="239300"/>
            </a:xfrm>
            <a:custGeom>
              <a:avLst/>
              <a:gdLst/>
              <a:ahLst/>
              <a:cxnLst/>
              <a:rect l="l" t="t" r="r" b="b"/>
              <a:pathLst>
                <a:path w="14771" h="9572" extrusionOk="0">
                  <a:moveTo>
                    <a:pt x="13929" y="1"/>
                  </a:moveTo>
                  <a:cubicBezTo>
                    <a:pt x="13474" y="1"/>
                    <a:pt x="13100" y="375"/>
                    <a:pt x="13100" y="829"/>
                  </a:cubicBezTo>
                  <a:cubicBezTo>
                    <a:pt x="13100" y="896"/>
                    <a:pt x="13113" y="963"/>
                    <a:pt x="13127" y="1017"/>
                  </a:cubicBezTo>
                  <a:lnTo>
                    <a:pt x="9825" y="3997"/>
                  </a:lnTo>
                  <a:cubicBezTo>
                    <a:pt x="9744" y="3970"/>
                    <a:pt x="9651" y="3957"/>
                    <a:pt x="9557" y="3957"/>
                  </a:cubicBezTo>
                  <a:cubicBezTo>
                    <a:pt x="9103" y="3957"/>
                    <a:pt x="8729" y="4331"/>
                    <a:pt x="8729" y="4786"/>
                  </a:cubicBezTo>
                  <a:lnTo>
                    <a:pt x="8729" y="4826"/>
                  </a:lnTo>
                  <a:lnTo>
                    <a:pt x="5601" y="6750"/>
                  </a:lnTo>
                  <a:cubicBezTo>
                    <a:pt x="5481" y="6684"/>
                    <a:pt x="5347" y="6643"/>
                    <a:pt x="5200" y="6643"/>
                  </a:cubicBezTo>
                  <a:cubicBezTo>
                    <a:pt x="4799" y="6643"/>
                    <a:pt x="4465" y="6911"/>
                    <a:pt x="4385" y="7285"/>
                  </a:cubicBezTo>
                  <a:lnTo>
                    <a:pt x="1404" y="8154"/>
                  </a:lnTo>
                  <a:cubicBezTo>
                    <a:pt x="1257" y="8007"/>
                    <a:pt x="1056" y="7914"/>
                    <a:pt x="829" y="7914"/>
                  </a:cubicBezTo>
                  <a:cubicBezTo>
                    <a:pt x="361" y="7914"/>
                    <a:pt x="1" y="8288"/>
                    <a:pt x="1" y="8742"/>
                  </a:cubicBezTo>
                  <a:cubicBezTo>
                    <a:pt x="1" y="9197"/>
                    <a:pt x="361" y="9571"/>
                    <a:pt x="829" y="9571"/>
                  </a:cubicBezTo>
                  <a:cubicBezTo>
                    <a:pt x="1217" y="9571"/>
                    <a:pt x="1551" y="9304"/>
                    <a:pt x="1631" y="8930"/>
                  </a:cubicBezTo>
                  <a:lnTo>
                    <a:pt x="4612" y="8060"/>
                  </a:lnTo>
                  <a:cubicBezTo>
                    <a:pt x="4759" y="8208"/>
                    <a:pt x="4973" y="8301"/>
                    <a:pt x="5200" y="8301"/>
                  </a:cubicBezTo>
                  <a:cubicBezTo>
                    <a:pt x="5654" y="8301"/>
                    <a:pt x="6028" y="7927"/>
                    <a:pt x="6028" y="7472"/>
                  </a:cubicBezTo>
                  <a:lnTo>
                    <a:pt x="6028" y="7445"/>
                  </a:lnTo>
                  <a:lnTo>
                    <a:pt x="9156" y="5508"/>
                  </a:lnTo>
                  <a:cubicBezTo>
                    <a:pt x="9277" y="5574"/>
                    <a:pt x="9411" y="5615"/>
                    <a:pt x="9557" y="5615"/>
                  </a:cubicBezTo>
                  <a:cubicBezTo>
                    <a:pt x="10026" y="5615"/>
                    <a:pt x="10400" y="5253"/>
                    <a:pt x="10400" y="4786"/>
                  </a:cubicBezTo>
                  <a:cubicBezTo>
                    <a:pt x="10400" y="4719"/>
                    <a:pt x="10386" y="4652"/>
                    <a:pt x="10373" y="4599"/>
                  </a:cubicBezTo>
                  <a:lnTo>
                    <a:pt x="13674" y="1618"/>
                  </a:lnTo>
                  <a:cubicBezTo>
                    <a:pt x="13754" y="1644"/>
                    <a:pt x="13835" y="1671"/>
                    <a:pt x="13929" y="1671"/>
                  </a:cubicBezTo>
                  <a:cubicBezTo>
                    <a:pt x="14396" y="1671"/>
                    <a:pt x="14770" y="1297"/>
                    <a:pt x="14770" y="829"/>
                  </a:cubicBezTo>
                  <a:cubicBezTo>
                    <a:pt x="14770" y="375"/>
                    <a:pt x="14396" y="1"/>
                    <a:pt x="1392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210;p64"/>
            <p:cNvSpPr/>
            <p:nvPr/>
          </p:nvSpPr>
          <p:spPr>
            <a:xfrm>
              <a:off x="1223000" y="1815350"/>
              <a:ext cx="69875" cy="106300"/>
            </a:xfrm>
            <a:custGeom>
              <a:avLst/>
              <a:gdLst/>
              <a:ahLst/>
              <a:cxnLst/>
              <a:rect l="l" t="t" r="r" b="b"/>
              <a:pathLst>
                <a:path w="2795" h="4252" extrusionOk="0">
                  <a:moveTo>
                    <a:pt x="2581" y="1"/>
                  </a:moveTo>
                  <a:lnTo>
                    <a:pt x="1" y="669"/>
                  </a:lnTo>
                  <a:lnTo>
                    <a:pt x="1" y="3570"/>
                  </a:lnTo>
                  <a:lnTo>
                    <a:pt x="2795" y="4251"/>
                  </a:lnTo>
                  <a:lnTo>
                    <a:pt x="2581"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211;p64"/>
            <p:cNvSpPr/>
            <p:nvPr/>
          </p:nvSpPr>
          <p:spPr>
            <a:xfrm>
              <a:off x="1321600" y="1953025"/>
              <a:ext cx="58825" cy="60850"/>
            </a:xfrm>
            <a:custGeom>
              <a:avLst/>
              <a:gdLst/>
              <a:ahLst/>
              <a:cxnLst/>
              <a:rect l="l" t="t" r="r" b="b"/>
              <a:pathLst>
                <a:path w="2353" h="2434" extrusionOk="0">
                  <a:moveTo>
                    <a:pt x="0" y="1"/>
                  </a:moveTo>
                  <a:lnTo>
                    <a:pt x="241" y="2433"/>
                  </a:lnTo>
                  <a:lnTo>
                    <a:pt x="1376" y="2433"/>
                  </a:lnTo>
                  <a:lnTo>
                    <a:pt x="2353" y="1031"/>
                  </a:lnTo>
                  <a:lnTo>
                    <a:pt x="0"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212;p64"/>
            <p:cNvSpPr/>
            <p:nvPr/>
          </p:nvSpPr>
          <p:spPr>
            <a:xfrm>
              <a:off x="1491350" y="1953025"/>
              <a:ext cx="59150" cy="60850"/>
            </a:xfrm>
            <a:custGeom>
              <a:avLst/>
              <a:gdLst/>
              <a:ahLst/>
              <a:cxnLst/>
              <a:rect l="l" t="t" r="r" b="b"/>
              <a:pathLst>
                <a:path w="2366" h="2434" extrusionOk="0">
                  <a:moveTo>
                    <a:pt x="2366" y="1"/>
                  </a:moveTo>
                  <a:lnTo>
                    <a:pt x="0" y="1031"/>
                  </a:lnTo>
                  <a:lnTo>
                    <a:pt x="976" y="2433"/>
                  </a:lnTo>
                  <a:lnTo>
                    <a:pt x="2125" y="2433"/>
                  </a:lnTo>
                  <a:lnTo>
                    <a:pt x="23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213;p64"/>
            <p:cNvSpPr/>
            <p:nvPr/>
          </p:nvSpPr>
          <p:spPr>
            <a:xfrm>
              <a:off x="1321600" y="1953025"/>
              <a:ext cx="58825" cy="42125"/>
            </a:xfrm>
            <a:custGeom>
              <a:avLst/>
              <a:gdLst/>
              <a:ahLst/>
              <a:cxnLst/>
              <a:rect l="l" t="t" r="r" b="b"/>
              <a:pathLst>
                <a:path w="2353" h="1685" extrusionOk="0">
                  <a:moveTo>
                    <a:pt x="0" y="1"/>
                  </a:moveTo>
                  <a:lnTo>
                    <a:pt x="40" y="402"/>
                  </a:lnTo>
                  <a:cubicBezTo>
                    <a:pt x="574" y="936"/>
                    <a:pt x="1203" y="1364"/>
                    <a:pt x="1911" y="1685"/>
                  </a:cubicBezTo>
                  <a:lnTo>
                    <a:pt x="2353" y="1031"/>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214;p64"/>
            <p:cNvSpPr/>
            <p:nvPr/>
          </p:nvSpPr>
          <p:spPr>
            <a:xfrm>
              <a:off x="1491350" y="1953025"/>
              <a:ext cx="59150" cy="42125"/>
            </a:xfrm>
            <a:custGeom>
              <a:avLst/>
              <a:gdLst/>
              <a:ahLst/>
              <a:cxnLst/>
              <a:rect l="l" t="t" r="r" b="b"/>
              <a:pathLst>
                <a:path w="2366" h="1685" extrusionOk="0">
                  <a:moveTo>
                    <a:pt x="2366" y="1"/>
                  </a:moveTo>
                  <a:lnTo>
                    <a:pt x="0" y="1031"/>
                  </a:lnTo>
                  <a:lnTo>
                    <a:pt x="455" y="1685"/>
                  </a:lnTo>
                  <a:cubicBezTo>
                    <a:pt x="1150" y="1364"/>
                    <a:pt x="1791" y="936"/>
                    <a:pt x="2326" y="402"/>
                  </a:cubicBezTo>
                  <a:lnTo>
                    <a:pt x="2366"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215;p64"/>
            <p:cNvSpPr/>
            <p:nvPr/>
          </p:nvSpPr>
          <p:spPr>
            <a:xfrm>
              <a:off x="1311900" y="1657425"/>
              <a:ext cx="85900" cy="70400"/>
            </a:xfrm>
            <a:custGeom>
              <a:avLst/>
              <a:gdLst/>
              <a:ahLst/>
              <a:cxnLst/>
              <a:rect l="l" t="t" r="r" b="b"/>
              <a:pathLst>
                <a:path w="3436" h="2816" extrusionOk="0">
                  <a:moveTo>
                    <a:pt x="890" y="0"/>
                  </a:moveTo>
                  <a:cubicBezTo>
                    <a:pt x="354" y="0"/>
                    <a:pt x="0" y="89"/>
                    <a:pt x="0" y="89"/>
                  </a:cubicBezTo>
                  <a:lnTo>
                    <a:pt x="656" y="2335"/>
                  </a:lnTo>
                  <a:lnTo>
                    <a:pt x="802" y="2816"/>
                  </a:lnTo>
                  <a:lnTo>
                    <a:pt x="3128" y="2054"/>
                  </a:lnTo>
                  <a:lnTo>
                    <a:pt x="3342" y="1172"/>
                  </a:lnTo>
                  <a:lnTo>
                    <a:pt x="3436" y="784"/>
                  </a:lnTo>
                  <a:cubicBezTo>
                    <a:pt x="2532" y="142"/>
                    <a:pt x="1566" y="0"/>
                    <a:pt x="890"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216;p64"/>
            <p:cNvSpPr/>
            <p:nvPr/>
          </p:nvSpPr>
          <p:spPr>
            <a:xfrm>
              <a:off x="1325250" y="1697075"/>
              <a:ext cx="67875" cy="30750"/>
            </a:xfrm>
            <a:custGeom>
              <a:avLst/>
              <a:gdLst/>
              <a:ahLst/>
              <a:cxnLst/>
              <a:rect l="l" t="t" r="r" b="b"/>
              <a:pathLst>
                <a:path w="2715" h="1230" extrusionOk="0">
                  <a:moveTo>
                    <a:pt x="2715" y="0"/>
                  </a:moveTo>
                  <a:cubicBezTo>
                    <a:pt x="1792" y="0"/>
                    <a:pt x="883" y="121"/>
                    <a:pt x="1" y="321"/>
                  </a:cubicBezTo>
                  <a:lnTo>
                    <a:pt x="122" y="749"/>
                  </a:lnTo>
                  <a:lnTo>
                    <a:pt x="268" y="1230"/>
                  </a:lnTo>
                  <a:lnTo>
                    <a:pt x="2594" y="468"/>
                  </a:lnTo>
                  <a:lnTo>
                    <a:pt x="2715"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217;p64"/>
            <p:cNvSpPr/>
            <p:nvPr/>
          </p:nvSpPr>
          <p:spPr>
            <a:xfrm>
              <a:off x="1576550" y="1797600"/>
              <a:ext cx="122325" cy="73925"/>
            </a:xfrm>
            <a:custGeom>
              <a:avLst/>
              <a:gdLst/>
              <a:ahLst/>
              <a:cxnLst/>
              <a:rect l="l" t="t" r="r" b="b"/>
              <a:pathLst>
                <a:path w="4893" h="2957" extrusionOk="0">
                  <a:moveTo>
                    <a:pt x="2620" y="1058"/>
                  </a:moveTo>
                  <a:cubicBezTo>
                    <a:pt x="2661" y="1072"/>
                    <a:pt x="2714" y="1206"/>
                    <a:pt x="2674" y="1379"/>
                  </a:cubicBezTo>
                  <a:cubicBezTo>
                    <a:pt x="2661" y="1473"/>
                    <a:pt x="2620" y="1580"/>
                    <a:pt x="2567" y="1673"/>
                  </a:cubicBezTo>
                  <a:cubicBezTo>
                    <a:pt x="2527" y="1580"/>
                    <a:pt x="2486" y="1500"/>
                    <a:pt x="2474" y="1393"/>
                  </a:cubicBezTo>
                  <a:cubicBezTo>
                    <a:pt x="2460" y="1286"/>
                    <a:pt x="2474" y="1179"/>
                    <a:pt x="2527" y="1112"/>
                  </a:cubicBezTo>
                  <a:cubicBezTo>
                    <a:pt x="2554" y="1072"/>
                    <a:pt x="2593" y="1058"/>
                    <a:pt x="2620" y="1058"/>
                  </a:cubicBezTo>
                  <a:close/>
                  <a:moveTo>
                    <a:pt x="3907" y="1"/>
                  </a:moveTo>
                  <a:cubicBezTo>
                    <a:pt x="3792" y="1"/>
                    <a:pt x="3678" y="60"/>
                    <a:pt x="3609" y="163"/>
                  </a:cubicBezTo>
                  <a:cubicBezTo>
                    <a:pt x="3502" y="310"/>
                    <a:pt x="3543" y="538"/>
                    <a:pt x="3703" y="631"/>
                  </a:cubicBezTo>
                  <a:cubicBezTo>
                    <a:pt x="3997" y="832"/>
                    <a:pt x="4131" y="1245"/>
                    <a:pt x="4010" y="1566"/>
                  </a:cubicBezTo>
                  <a:cubicBezTo>
                    <a:pt x="3899" y="1864"/>
                    <a:pt x="3569" y="2092"/>
                    <a:pt x="3255" y="2092"/>
                  </a:cubicBezTo>
                  <a:cubicBezTo>
                    <a:pt x="3230" y="2092"/>
                    <a:pt x="3206" y="2091"/>
                    <a:pt x="3181" y="2088"/>
                  </a:cubicBezTo>
                  <a:cubicBezTo>
                    <a:pt x="3169" y="2088"/>
                    <a:pt x="3142" y="2088"/>
                    <a:pt x="3128" y="2074"/>
                  </a:cubicBezTo>
                  <a:cubicBezTo>
                    <a:pt x="3235" y="1901"/>
                    <a:pt x="3315" y="1714"/>
                    <a:pt x="3356" y="1500"/>
                  </a:cubicBezTo>
                  <a:cubicBezTo>
                    <a:pt x="3449" y="1072"/>
                    <a:pt x="3288" y="550"/>
                    <a:pt x="2834" y="390"/>
                  </a:cubicBezTo>
                  <a:cubicBezTo>
                    <a:pt x="2765" y="369"/>
                    <a:pt x="2694" y="359"/>
                    <a:pt x="2623" y="359"/>
                  </a:cubicBezTo>
                  <a:cubicBezTo>
                    <a:pt x="2374" y="359"/>
                    <a:pt x="2121" y="482"/>
                    <a:pt x="1966" y="711"/>
                  </a:cubicBezTo>
                  <a:cubicBezTo>
                    <a:pt x="1818" y="912"/>
                    <a:pt x="1752" y="1192"/>
                    <a:pt x="1791" y="1486"/>
                  </a:cubicBezTo>
                  <a:cubicBezTo>
                    <a:pt x="1818" y="1727"/>
                    <a:pt x="1925" y="1967"/>
                    <a:pt x="2059" y="2154"/>
                  </a:cubicBezTo>
                  <a:cubicBezTo>
                    <a:pt x="1992" y="2195"/>
                    <a:pt x="1898" y="2222"/>
                    <a:pt x="1818" y="2248"/>
                  </a:cubicBezTo>
                  <a:cubicBezTo>
                    <a:pt x="1754" y="2261"/>
                    <a:pt x="1688" y="2267"/>
                    <a:pt x="1622" y="2267"/>
                  </a:cubicBezTo>
                  <a:cubicBezTo>
                    <a:pt x="1261" y="2267"/>
                    <a:pt x="886" y="2088"/>
                    <a:pt x="682" y="1794"/>
                  </a:cubicBezTo>
                  <a:cubicBezTo>
                    <a:pt x="616" y="1694"/>
                    <a:pt x="507" y="1640"/>
                    <a:pt x="396" y="1640"/>
                  </a:cubicBezTo>
                  <a:cubicBezTo>
                    <a:pt x="329" y="1640"/>
                    <a:pt x="262" y="1660"/>
                    <a:pt x="201" y="1700"/>
                  </a:cubicBezTo>
                  <a:cubicBezTo>
                    <a:pt x="41" y="1807"/>
                    <a:pt x="0" y="2021"/>
                    <a:pt x="107" y="2181"/>
                  </a:cubicBezTo>
                  <a:cubicBezTo>
                    <a:pt x="442" y="2662"/>
                    <a:pt x="1030" y="2956"/>
                    <a:pt x="1618" y="2956"/>
                  </a:cubicBezTo>
                  <a:cubicBezTo>
                    <a:pt x="1725" y="2956"/>
                    <a:pt x="1845" y="2944"/>
                    <a:pt x="1966" y="2917"/>
                  </a:cubicBezTo>
                  <a:cubicBezTo>
                    <a:pt x="2192" y="2876"/>
                    <a:pt x="2420" y="2769"/>
                    <a:pt x="2620" y="2636"/>
                  </a:cubicBezTo>
                  <a:cubicBezTo>
                    <a:pt x="2768" y="2703"/>
                    <a:pt x="2928" y="2756"/>
                    <a:pt x="3101" y="2769"/>
                  </a:cubicBezTo>
                  <a:cubicBezTo>
                    <a:pt x="3156" y="2776"/>
                    <a:pt x="3210" y="2779"/>
                    <a:pt x="3265" y="2779"/>
                  </a:cubicBezTo>
                  <a:cubicBezTo>
                    <a:pt x="3867" y="2779"/>
                    <a:pt x="4457" y="2383"/>
                    <a:pt x="4666" y="1807"/>
                  </a:cubicBezTo>
                  <a:cubicBezTo>
                    <a:pt x="4892" y="1179"/>
                    <a:pt x="4639" y="431"/>
                    <a:pt x="4090" y="56"/>
                  </a:cubicBezTo>
                  <a:cubicBezTo>
                    <a:pt x="4034" y="18"/>
                    <a:pt x="3970" y="1"/>
                    <a:pt x="390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218;p64"/>
            <p:cNvSpPr/>
            <p:nvPr/>
          </p:nvSpPr>
          <p:spPr>
            <a:xfrm>
              <a:off x="1576550" y="1838600"/>
              <a:ext cx="43800" cy="32925"/>
            </a:xfrm>
            <a:custGeom>
              <a:avLst/>
              <a:gdLst/>
              <a:ahLst/>
              <a:cxnLst/>
              <a:rect l="l" t="t" r="r" b="b"/>
              <a:pathLst>
                <a:path w="1752" h="1317" extrusionOk="0">
                  <a:moveTo>
                    <a:pt x="396" y="0"/>
                  </a:moveTo>
                  <a:cubicBezTo>
                    <a:pt x="329" y="0"/>
                    <a:pt x="262" y="20"/>
                    <a:pt x="201" y="60"/>
                  </a:cubicBezTo>
                  <a:cubicBezTo>
                    <a:pt x="41" y="167"/>
                    <a:pt x="0" y="381"/>
                    <a:pt x="107" y="541"/>
                  </a:cubicBezTo>
                  <a:cubicBezTo>
                    <a:pt x="442" y="1022"/>
                    <a:pt x="1030" y="1316"/>
                    <a:pt x="1618" y="1316"/>
                  </a:cubicBezTo>
                  <a:lnTo>
                    <a:pt x="1752" y="1316"/>
                  </a:lnTo>
                  <a:cubicBezTo>
                    <a:pt x="1725" y="1076"/>
                    <a:pt x="1698" y="849"/>
                    <a:pt x="1684" y="621"/>
                  </a:cubicBezTo>
                  <a:cubicBezTo>
                    <a:pt x="1661" y="623"/>
                    <a:pt x="1637" y="624"/>
                    <a:pt x="1613" y="624"/>
                  </a:cubicBezTo>
                  <a:cubicBezTo>
                    <a:pt x="1259" y="624"/>
                    <a:pt x="883" y="441"/>
                    <a:pt x="682" y="154"/>
                  </a:cubicBezTo>
                  <a:cubicBezTo>
                    <a:pt x="616" y="54"/>
                    <a:pt x="507" y="0"/>
                    <a:pt x="39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219;p64"/>
            <p:cNvSpPr/>
            <p:nvPr/>
          </p:nvSpPr>
          <p:spPr>
            <a:xfrm>
              <a:off x="1261100" y="1686050"/>
              <a:ext cx="349900" cy="311125"/>
            </a:xfrm>
            <a:custGeom>
              <a:avLst/>
              <a:gdLst/>
              <a:ahLst/>
              <a:cxnLst/>
              <a:rect l="l" t="t" r="r" b="b"/>
              <a:pathLst>
                <a:path w="13996" h="12445" extrusionOk="0">
                  <a:moveTo>
                    <a:pt x="8501" y="0"/>
                  </a:moveTo>
                  <a:lnTo>
                    <a:pt x="7646" y="1872"/>
                  </a:lnTo>
                  <a:lnTo>
                    <a:pt x="9223" y="1872"/>
                  </a:lnTo>
                  <a:lnTo>
                    <a:pt x="5855" y="6937"/>
                  </a:lnTo>
                  <a:lnTo>
                    <a:pt x="6871" y="3262"/>
                  </a:lnTo>
                  <a:lnTo>
                    <a:pt x="4572" y="3262"/>
                  </a:lnTo>
                  <a:lnTo>
                    <a:pt x="5160" y="909"/>
                  </a:lnTo>
                  <a:lnTo>
                    <a:pt x="5374" y="27"/>
                  </a:lnTo>
                  <a:lnTo>
                    <a:pt x="5374" y="27"/>
                  </a:lnTo>
                  <a:cubicBezTo>
                    <a:pt x="4385" y="227"/>
                    <a:pt x="3463" y="642"/>
                    <a:pt x="2688" y="1190"/>
                  </a:cubicBezTo>
                  <a:cubicBezTo>
                    <a:pt x="1057" y="2339"/>
                    <a:pt x="0" y="4130"/>
                    <a:pt x="0" y="6149"/>
                  </a:cubicBezTo>
                  <a:cubicBezTo>
                    <a:pt x="0" y="9624"/>
                    <a:pt x="3142" y="12444"/>
                    <a:pt x="6992" y="12444"/>
                  </a:cubicBezTo>
                  <a:cubicBezTo>
                    <a:pt x="10854" y="12444"/>
                    <a:pt x="13996" y="9624"/>
                    <a:pt x="13996" y="6149"/>
                  </a:cubicBezTo>
                  <a:cubicBezTo>
                    <a:pt x="13996" y="3141"/>
                    <a:pt x="11643" y="615"/>
                    <a:pt x="850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220;p64"/>
            <p:cNvSpPr/>
            <p:nvPr/>
          </p:nvSpPr>
          <p:spPr>
            <a:xfrm>
              <a:off x="1295175" y="1786200"/>
              <a:ext cx="45475" cy="20850"/>
            </a:xfrm>
            <a:custGeom>
              <a:avLst/>
              <a:gdLst/>
              <a:ahLst/>
              <a:cxnLst/>
              <a:rect l="l" t="t" r="r" b="b"/>
              <a:pathLst>
                <a:path w="1819" h="834" extrusionOk="0">
                  <a:moveTo>
                    <a:pt x="1710" y="1"/>
                  </a:moveTo>
                  <a:cubicBezTo>
                    <a:pt x="1667" y="1"/>
                    <a:pt x="1629" y="27"/>
                    <a:pt x="1619" y="71"/>
                  </a:cubicBezTo>
                  <a:cubicBezTo>
                    <a:pt x="1524" y="352"/>
                    <a:pt x="1271" y="579"/>
                    <a:pt x="977" y="619"/>
                  </a:cubicBezTo>
                  <a:cubicBezTo>
                    <a:pt x="934" y="627"/>
                    <a:pt x="890" y="631"/>
                    <a:pt x="846" y="631"/>
                  </a:cubicBezTo>
                  <a:cubicBezTo>
                    <a:pt x="592" y="631"/>
                    <a:pt x="339" y="502"/>
                    <a:pt x="202" y="285"/>
                  </a:cubicBezTo>
                  <a:cubicBezTo>
                    <a:pt x="178" y="262"/>
                    <a:pt x="150" y="247"/>
                    <a:pt x="120" y="247"/>
                  </a:cubicBezTo>
                  <a:cubicBezTo>
                    <a:pt x="99" y="247"/>
                    <a:pt x="77" y="255"/>
                    <a:pt x="54" y="272"/>
                  </a:cubicBezTo>
                  <a:cubicBezTo>
                    <a:pt x="15" y="298"/>
                    <a:pt x="1" y="365"/>
                    <a:pt x="27" y="405"/>
                  </a:cubicBezTo>
                  <a:cubicBezTo>
                    <a:pt x="215" y="673"/>
                    <a:pt x="535" y="833"/>
                    <a:pt x="856" y="833"/>
                  </a:cubicBezTo>
                  <a:cubicBezTo>
                    <a:pt x="910" y="833"/>
                    <a:pt x="950" y="833"/>
                    <a:pt x="1004" y="819"/>
                  </a:cubicBezTo>
                  <a:cubicBezTo>
                    <a:pt x="1378" y="766"/>
                    <a:pt x="1699" y="486"/>
                    <a:pt x="1806" y="138"/>
                  </a:cubicBezTo>
                  <a:cubicBezTo>
                    <a:pt x="1819" y="85"/>
                    <a:pt x="1792" y="31"/>
                    <a:pt x="1738" y="4"/>
                  </a:cubicBezTo>
                  <a:cubicBezTo>
                    <a:pt x="1729" y="2"/>
                    <a:pt x="1719" y="1"/>
                    <a:pt x="1710" y="1"/>
                  </a:cubicBez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221;p64"/>
            <p:cNvSpPr/>
            <p:nvPr/>
          </p:nvSpPr>
          <p:spPr>
            <a:xfrm>
              <a:off x="2789225" y="337375"/>
              <a:ext cx="234925" cy="93900"/>
            </a:xfrm>
            <a:custGeom>
              <a:avLst/>
              <a:gdLst/>
              <a:ahLst/>
              <a:cxnLst/>
              <a:rect l="l" t="t" r="r" b="b"/>
              <a:pathLst>
                <a:path w="9397" h="3756" extrusionOk="0">
                  <a:moveTo>
                    <a:pt x="402" y="0"/>
                  </a:moveTo>
                  <a:cubicBezTo>
                    <a:pt x="174" y="0"/>
                    <a:pt x="1" y="174"/>
                    <a:pt x="1" y="401"/>
                  </a:cubicBezTo>
                  <a:lnTo>
                    <a:pt x="1" y="3756"/>
                  </a:lnTo>
                  <a:lnTo>
                    <a:pt x="8996" y="3756"/>
                  </a:lnTo>
                  <a:cubicBezTo>
                    <a:pt x="9224" y="3756"/>
                    <a:pt x="9397" y="3583"/>
                    <a:pt x="9397" y="3355"/>
                  </a:cubicBezTo>
                  <a:lnTo>
                    <a:pt x="9397"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222;p64"/>
            <p:cNvSpPr/>
            <p:nvPr/>
          </p:nvSpPr>
          <p:spPr>
            <a:xfrm>
              <a:off x="2709025" y="289925"/>
              <a:ext cx="325150" cy="130675"/>
            </a:xfrm>
            <a:custGeom>
              <a:avLst/>
              <a:gdLst/>
              <a:ahLst/>
              <a:cxnLst/>
              <a:rect l="l" t="t" r="r" b="b"/>
              <a:pathLst>
                <a:path w="13006" h="5227" extrusionOk="0">
                  <a:moveTo>
                    <a:pt x="40" y="0"/>
                  </a:moveTo>
                  <a:cubicBezTo>
                    <a:pt x="14" y="0"/>
                    <a:pt x="1" y="13"/>
                    <a:pt x="1" y="27"/>
                  </a:cubicBezTo>
                  <a:lnTo>
                    <a:pt x="1" y="5187"/>
                  </a:lnTo>
                  <a:cubicBezTo>
                    <a:pt x="1" y="5213"/>
                    <a:pt x="14" y="5226"/>
                    <a:pt x="40" y="5226"/>
                  </a:cubicBezTo>
                  <a:lnTo>
                    <a:pt x="12966" y="5226"/>
                  </a:lnTo>
                  <a:cubicBezTo>
                    <a:pt x="12979" y="5226"/>
                    <a:pt x="13006" y="5213"/>
                    <a:pt x="13006" y="5187"/>
                  </a:cubicBezTo>
                  <a:lnTo>
                    <a:pt x="13006" y="27"/>
                  </a:lnTo>
                  <a:cubicBezTo>
                    <a:pt x="13006" y="13"/>
                    <a:pt x="12979" y="0"/>
                    <a:pt x="1296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223;p64"/>
            <p:cNvSpPr/>
            <p:nvPr/>
          </p:nvSpPr>
          <p:spPr>
            <a:xfrm>
              <a:off x="2753150" y="322325"/>
              <a:ext cx="236600" cy="65525"/>
            </a:xfrm>
            <a:custGeom>
              <a:avLst/>
              <a:gdLst/>
              <a:ahLst/>
              <a:cxnLst/>
              <a:rect l="l" t="t" r="r" b="b"/>
              <a:pathLst>
                <a:path w="9464" h="2621" extrusionOk="0">
                  <a:moveTo>
                    <a:pt x="6268" y="562"/>
                  </a:moveTo>
                  <a:cubicBezTo>
                    <a:pt x="6402" y="562"/>
                    <a:pt x="6496" y="669"/>
                    <a:pt x="6496" y="802"/>
                  </a:cubicBezTo>
                  <a:cubicBezTo>
                    <a:pt x="6496" y="936"/>
                    <a:pt x="6402" y="1030"/>
                    <a:pt x="6268" y="1030"/>
                  </a:cubicBezTo>
                  <a:lnTo>
                    <a:pt x="5841" y="1030"/>
                  </a:lnTo>
                  <a:lnTo>
                    <a:pt x="5841" y="562"/>
                  </a:lnTo>
                  <a:close/>
                  <a:moveTo>
                    <a:pt x="1056" y="576"/>
                  </a:moveTo>
                  <a:cubicBezTo>
                    <a:pt x="1457" y="576"/>
                    <a:pt x="1751" y="870"/>
                    <a:pt x="1751" y="1310"/>
                  </a:cubicBezTo>
                  <a:cubicBezTo>
                    <a:pt x="1751" y="1765"/>
                    <a:pt x="1457" y="2046"/>
                    <a:pt x="1056" y="2046"/>
                  </a:cubicBezTo>
                  <a:lnTo>
                    <a:pt x="601" y="2046"/>
                  </a:lnTo>
                  <a:lnTo>
                    <a:pt x="601" y="576"/>
                  </a:lnTo>
                  <a:close/>
                  <a:moveTo>
                    <a:pt x="6336" y="1565"/>
                  </a:moveTo>
                  <a:cubicBezTo>
                    <a:pt x="6496" y="1565"/>
                    <a:pt x="6589" y="1672"/>
                    <a:pt x="6589" y="1818"/>
                  </a:cubicBezTo>
                  <a:cubicBezTo>
                    <a:pt x="6589" y="1952"/>
                    <a:pt x="6496" y="2059"/>
                    <a:pt x="6336" y="2059"/>
                  </a:cubicBezTo>
                  <a:lnTo>
                    <a:pt x="5841" y="2059"/>
                  </a:lnTo>
                  <a:lnTo>
                    <a:pt x="5841" y="1565"/>
                  </a:lnTo>
                  <a:close/>
                  <a:moveTo>
                    <a:pt x="0" y="0"/>
                  </a:moveTo>
                  <a:lnTo>
                    <a:pt x="0" y="2620"/>
                  </a:lnTo>
                  <a:lnTo>
                    <a:pt x="1056" y="2620"/>
                  </a:lnTo>
                  <a:cubicBezTo>
                    <a:pt x="1777" y="2620"/>
                    <a:pt x="2326" y="2059"/>
                    <a:pt x="2326" y="1310"/>
                  </a:cubicBezTo>
                  <a:cubicBezTo>
                    <a:pt x="2326" y="576"/>
                    <a:pt x="1777" y="0"/>
                    <a:pt x="1056" y="0"/>
                  </a:cubicBezTo>
                  <a:close/>
                  <a:moveTo>
                    <a:pt x="2954" y="0"/>
                  </a:moveTo>
                  <a:lnTo>
                    <a:pt x="2954" y="2620"/>
                  </a:lnTo>
                  <a:lnTo>
                    <a:pt x="4598" y="2620"/>
                  </a:lnTo>
                  <a:lnTo>
                    <a:pt x="4598" y="2046"/>
                  </a:lnTo>
                  <a:lnTo>
                    <a:pt x="3556" y="2046"/>
                  </a:lnTo>
                  <a:lnTo>
                    <a:pt x="3556" y="1591"/>
                  </a:lnTo>
                  <a:lnTo>
                    <a:pt x="4491" y="1591"/>
                  </a:lnTo>
                  <a:lnTo>
                    <a:pt x="4491" y="1016"/>
                  </a:lnTo>
                  <a:lnTo>
                    <a:pt x="3556" y="1016"/>
                  </a:lnTo>
                  <a:lnTo>
                    <a:pt x="3556" y="576"/>
                  </a:lnTo>
                  <a:lnTo>
                    <a:pt x="4584" y="576"/>
                  </a:lnTo>
                  <a:lnTo>
                    <a:pt x="4584" y="0"/>
                  </a:lnTo>
                  <a:close/>
                  <a:moveTo>
                    <a:pt x="5240" y="0"/>
                  </a:moveTo>
                  <a:lnTo>
                    <a:pt x="5240" y="2620"/>
                  </a:lnTo>
                  <a:lnTo>
                    <a:pt x="6336" y="2620"/>
                  </a:lnTo>
                  <a:cubicBezTo>
                    <a:pt x="6803" y="2620"/>
                    <a:pt x="7191" y="2326"/>
                    <a:pt x="7191" y="1859"/>
                  </a:cubicBezTo>
                  <a:cubicBezTo>
                    <a:pt x="7191" y="1591"/>
                    <a:pt x="7058" y="1390"/>
                    <a:pt x="6871" y="1271"/>
                  </a:cubicBezTo>
                  <a:cubicBezTo>
                    <a:pt x="7004" y="1137"/>
                    <a:pt x="7097" y="977"/>
                    <a:pt x="7097" y="749"/>
                  </a:cubicBezTo>
                  <a:cubicBezTo>
                    <a:pt x="7097" y="294"/>
                    <a:pt x="6723" y="0"/>
                    <a:pt x="6268" y="0"/>
                  </a:cubicBezTo>
                  <a:close/>
                  <a:moveTo>
                    <a:pt x="7525" y="0"/>
                  </a:moveTo>
                  <a:lnTo>
                    <a:pt x="7525" y="576"/>
                  </a:lnTo>
                  <a:lnTo>
                    <a:pt x="8193" y="576"/>
                  </a:lnTo>
                  <a:lnTo>
                    <a:pt x="8193" y="2620"/>
                  </a:lnTo>
                  <a:lnTo>
                    <a:pt x="8795" y="2620"/>
                  </a:lnTo>
                  <a:lnTo>
                    <a:pt x="8795" y="576"/>
                  </a:lnTo>
                  <a:lnTo>
                    <a:pt x="9464" y="576"/>
                  </a:lnTo>
                  <a:lnTo>
                    <a:pt x="9464" y="0"/>
                  </a:lnTo>
                  <a:close/>
                </a:path>
              </a:pathLst>
            </a:custGeom>
            <a:solidFill>
              <a:srgbClr val="00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224;p64"/>
            <p:cNvSpPr/>
            <p:nvPr/>
          </p:nvSpPr>
          <p:spPr>
            <a:xfrm>
              <a:off x="2077775" y="344675"/>
              <a:ext cx="136375" cy="114350"/>
            </a:xfrm>
            <a:custGeom>
              <a:avLst/>
              <a:gdLst/>
              <a:ahLst/>
              <a:cxnLst/>
              <a:rect l="l" t="t" r="r" b="b"/>
              <a:pathLst>
                <a:path w="5455" h="4574" extrusionOk="0">
                  <a:moveTo>
                    <a:pt x="1706" y="1"/>
                  </a:moveTo>
                  <a:cubicBezTo>
                    <a:pt x="1699" y="1"/>
                    <a:pt x="1692" y="1"/>
                    <a:pt x="1685" y="2"/>
                  </a:cubicBezTo>
                  <a:lnTo>
                    <a:pt x="149" y="176"/>
                  </a:lnTo>
                  <a:cubicBezTo>
                    <a:pt x="68" y="190"/>
                    <a:pt x="1" y="270"/>
                    <a:pt x="15" y="350"/>
                  </a:cubicBezTo>
                  <a:cubicBezTo>
                    <a:pt x="15" y="443"/>
                    <a:pt x="95" y="496"/>
                    <a:pt x="188" y="496"/>
                  </a:cubicBezTo>
                  <a:lnTo>
                    <a:pt x="1565" y="336"/>
                  </a:lnTo>
                  <a:lnTo>
                    <a:pt x="1712" y="1713"/>
                  </a:lnTo>
                  <a:cubicBezTo>
                    <a:pt x="1725" y="1787"/>
                    <a:pt x="1793" y="1849"/>
                    <a:pt x="1866" y="1849"/>
                  </a:cubicBezTo>
                  <a:cubicBezTo>
                    <a:pt x="1873" y="1849"/>
                    <a:pt x="1879" y="1848"/>
                    <a:pt x="1886" y="1847"/>
                  </a:cubicBezTo>
                  <a:lnTo>
                    <a:pt x="3262" y="1699"/>
                  </a:lnTo>
                  <a:lnTo>
                    <a:pt x="3423" y="3077"/>
                  </a:lnTo>
                  <a:cubicBezTo>
                    <a:pt x="3436" y="3150"/>
                    <a:pt x="3504" y="3212"/>
                    <a:pt x="3577" y="3212"/>
                  </a:cubicBezTo>
                  <a:cubicBezTo>
                    <a:pt x="3584" y="3212"/>
                    <a:pt x="3590" y="3211"/>
                    <a:pt x="3597" y="3210"/>
                  </a:cubicBezTo>
                  <a:lnTo>
                    <a:pt x="4973" y="3050"/>
                  </a:lnTo>
                  <a:lnTo>
                    <a:pt x="5134" y="4426"/>
                  </a:lnTo>
                  <a:cubicBezTo>
                    <a:pt x="5148" y="4520"/>
                    <a:pt x="5214" y="4574"/>
                    <a:pt x="5308" y="4574"/>
                  </a:cubicBezTo>
                  <a:cubicBezTo>
                    <a:pt x="5388" y="4560"/>
                    <a:pt x="5454" y="4480"/>
                    <a:pt x="5442" y="4399"/>
                  </a:cubicBezTo>
                  <a:lnTo>
                    <a:pt x="5267" y="2863"/>
                  </a:lnTo>
                  <a:cubicBezTo>
                    <a:pt x="5267" y="2769"/>
                    <a:pt x="5187" y="2715"/>
                    <a:pt x="5094" y="2715"/>
                  </a:cubicBezTo>
                  <a:lnTo>
                    <a:pt x="3717" y="2876"/>
                  </a:lnTo>
                  <a:lnTo>
                    <a:pt x="3570" y="1499"/>
                  </a:lnTo>
                  <a:cubicBezTo>
                    <a:pt x="3558" y="1426"/>
                    <a:pt x="3490" y="1364"/>
                    <a:pt x="3408" y="1364"/>
                  </a:cubicBezTo>
                  <a:cubicBezTo>
                    <a:pt x="3400" y="1364"/>
                    <a:pt x="3391" y="1365"/>
                    <a:pt x="3383" y="1366"/>
                  </a:cubicBezTo>
                  <a:lnTo>
                    <a:pt x="2020" y="1512"/>
                  </a:lnTo>
                  <a:lnTo>
                    <a:pt x="1859" y="149"/>
                  </a:lnTo>
                  <a:cubicBezTo>
                    <a:pt x="1847" y="64"/>
                    <a:pt x="1779" y="1"/>
                    <a:pt x="170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225;p64"/>
            <p:cNvSpPr/>
            <p:nvPr/>
          </p:nvSpPr>
          <p:spPr>
            <a:xfrm>
              <a:off x="1632675" y="1606775"/>
              <a:ext cx="163775" cy="77750"/>
            </a:xfrm>
            <a:custGeom>
              <a:avLst/>
              <a:gdLst/>
              <a:ahLst/>
              <a:cxnLst/>
              <a:rect l="l" t="t" r="r" b="b"/>
              <a:pathLst>
                <a:path w="6551" h="3110" extrusionOk="0">
                  <a:moveTo>
                    <a:pt x="4985" y="1"/>
                  </a:moveTo>
                  <a:cubicBezTo>
                    <a:pt x="4926" y="1"/>
                    <a:pt x="4869" y="35"/>
                    <a:pt x="4840" y="83"/>
                  </a:cubicBezTo>
                  <a:lnTo>
                    <a:pt x="4239" y="1340"/>
                  </a:lnTo>
                  <a:lnTo>
                    <a:pt x="2995" y="725"/>
                  </a:lnTo>
                  <a:cubicBezTo>
                    <a:pt x="2970" y="713"/>
                    <a:pt x="2944" y="707"/>
                    <a:pt x="2919" y="707"/>
                  </a:cubicBezTo>
                  <a:cubicBezTo>
                    <a:pt x="2862" y="707"/>
                    <a:pt x="2809" y="737"/>
                    <a:pt x="2781" y="792"/>
                  </a:cubicBezTo>
                  <a:lnTo>
                    <a:pt x="2166" y="2035"/>
                  </a:lnTo>
                  <a:lnTo>
                    <a:pt x="924" y="1434"/>
                  </a:lnTo>
                  <a:cubicBezTo>
                    <a:pt x="899" y="1421"/>
                    <a:pt x="872" y="1415"/>
                    <a:pt x="847" y="1415"/>
                  </a:cubicBezTo>
                  <a:cubicBezTo>
                    <a:pt x="790" y="1415"/>
                    <a:pt x="737" y="1445"/>
                    <a:pt x="710" y="1500"/>
                  </a:cubicBezTo>
                  <a:lnTo>
                    <a:pt x="41" y="2890"/>
                  </a:lnTo>
                  <a:cubicBezTo>
                    <a:pt x="1" y="2958"/>
                    <a:pt x="28" y="3051"/>
                    <a:pt x="108" y="3091"/>
                  </a:cubicBezTo>
                  <a:cubicBezTo>
                    <a:pt x="132" y="3103"/>
                    <a:pt x="158" y="3109"/>
                    <a:pt x="184" y="3109"/>
                  </a:cubicBezTo>
                  <a:cubicBezTo>
                    <a:pt x="241" y="3109"/>
                    <a:pt x="294" y="3079"/>
                    <a:pt x="322" y="3024"/>
                  </a:cubicBezTo>
                  <a:lnTo>
                    <a:pt x="924" y="1781"/>
                  </a:lnTo>
                  <a:lnTo>
                    <a:pt x="2166" y="2396"/>
                  </a:lnTo>
                  <a:cubicBezTo>
                    <a:pt x="2188" y="2407"/>
                    <a:pt x="2210" y="2412"/>
                    <a:pt x="2232" y="2412"/>
                  </a:cubicBezTo>
                  <a:cubicBezTo>
                    <a:pt x="2293" y="2412"/>
                    <a:pt x="2351" y="2375"/>
                    <a:pt x="2380" y="2316"/>
                  </a:cubicBezTo>
                  <a:lnTo>
                    <a:pt x="2995" y="1072"/>
                  </a:lnTo>
                  <a:lnTo>
                    <a:pt x="4239" y="1687"/>
                  </a:lnTo>
                  <a:cubicBezTo>
                    <a:pt x="4261" y="1698"/>
                    <a:pt x="4284" y="1704"/>
                    <a:pt x="4307" y="1704"/>
                  </a:cubicBezTo>
                  <a:cubicBezTo>
                    <a:pt x="4366" y="1704"/>
                    <a:pt x="4423" y="1669"/>
                    <a:pt x="4452" y="1621"/>
                  </a:cubicBezTo>
                  <a:lnTo>
                    <a:pt x="5053" y="377"/>
                  </a:lnTo>
                  <a:lnTo>
                    <a:pt x="6297" y="979"/>
                  </a:lnTo>
                  <a:cubicBezTo>
                    <a:pt x="6322" y="992"/>
                    <a:pt x="6348" y="997"/>
                    <a:pt x="6373" y="997"/>
                  </a:cubicBezTo>
                  <a:cubicBezTo>
                    <a:pt x="6429" y="997"/>
                    <a:pt x="6483" y="968"/>
                    <a:pt x="6511" y="912"/>
                  </a:cubicBezTo>
                  <a:cubicBezTo>
                    <a:pt x="6550" y="832"/>
                    <a:pt x="6524" y="739"/>
                    <a:pt x="6443" y="698"/>
                  </a:cubicBezTo>
                  <a:lnTo>
                    <a:pt x="5053" y="17"/>
                  </a:lnTo>
                  <a:cubicBezTo>
                    <a:pt x="5031" y="6"/>
                    <a:pt x="5008" y="1"/>
                    <a:pt x="49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226;p64"/>
            <p:cNvSpPr/>
            <p:nvPr/>
          </p:nvSpPr>
          <p:spPr>
            <a:xfrm>
              <a:off x="857775" y="1689350"/>
              <a:ext cx="135700" cy="114725"/>
            </a:xfrm>
            <a:custGeom>
              <a:avLst/>
              <a:gdLst/>
              <a:ahLst/>
              <a:cxnLst/>
              <a:rect l="l" t="t" r="r" b="b"/>
              <a:pathLst>
                <a:path w="5428" h="4589" extrusionOk="0">
                  <a:moveTo>
                    <a:pt x="1709" y="0"/>
                  </a:moveTo>
                  <a:cubicBezTo>
                    <a:pt x="1701" y="0"/>
                    <a:pt x="1693" y="1"/>
                    <a:pt x="1685" y="2"/>
                  </a:cubicBezTo>
                  <a:lnTo>
                    <a:pt x="161" y="163"/>
                  </a:lnTo>
                  <a:cubicBezTo>
                    <a:pt x="67" y="175"/>
                    <a:pt x="1" y="243"/>
                    <a:pt x="13" y="336"/>
                  </a:cubicBezTo>
                  <a:cubicBezTo>
                    <a:pt x="26" y="409"/>
                    <a:pt x="94" y="471"/>
                    <a:pt x="166" y="471"/>
                  </a:cubicBezTo>
                  <a:cubicBezTo>
                    <a:pt x="173" y="471"/>
                    <a:pt x="181" y="471"/>
                    <a:pt x="188" y="469"/>
                  </a:cubicBezTo>
                  <a:lnTo>
                    <a:pt x="1564" y="323"/>
                  </a:lnTo>
                  <a:lnTo>
                    <a:pt x="1711" y="1713"/>
                  </a:lnTo>
                  <a:cubicBezTo>
                    <a:pt x="1723" y="1787"/>
                    <a:pt x="1791" y="1848"/>
                    <a:pt x="1865" y="1848"/>
                  </a:cubicBezTo>
                  <a:cubicBezTo>
                    <a:pt x="1871" y="1848"/>
                    <a:pt x="1878" y="1848"/>
                    <a:pt x="1885" y="1847"/>
                  </a:cubicBezTo>
                  <a:lnTo>
                    <a:pt x="3262" y="1699"/>
                  </a:lnTo>
                  <a:lnTo>
                    <a:pt x="3408" y="3076"/>
                  </a:lnTo>
                  <a:cubicBezTo>
                    <a:pt x="3422" y="3169"/>
                    <a:pt x="3503" y="3223"/>
                    <a:pt x="3583" y="3223"/>
                  </a:cubicBezTo>
                  <a:lnTo>
                    <a:pt x="4959" y="3076"/>
                  </a:lnTo>
                  <a:lnTo>
                    <a:pt x="5107" y="4453"/>
                  </a:lnTo>
                  <a:cubicBezTo>
                    <a:pt x="5118" y="4526"/>
                    <a:pt x="5175" y="4588"/>
                    <a:pt x="5256" y="4588"/>
                  </a:cubicBezTo>
                  <a:cubicBezTo>
                    <a:pt x="5263" y="4588"/>
                    <a:pt x="5271" y="4588"/>
                    <a:pt x="5280" y="4586"/>
                  </a:cubicBezTo>
                  <a:cubicBezTo>
                    <a:pt x="5360" y="4586"/>
                    <a:pt x="5427" y="4506"/>
                    <a:pt x="5413" y="4413"/>
                  </a:cubicBezTo>
                  <a:lnTo>
                    <a:pt x="5253" y="2889"/>
                  </a:lnTo>
                  <a:cubicBezTo>
                    <a:pt x="5253" y="2803"/>
                    <a:pt x="5186" y="2740"/>
                    <a:pt x="5103" y="2740"/>
                  </a:cubicBezTo>
                  <a:cubicBezTo>
                    <a:pt x="5095" y="2740"/>
                    <a:pt x="5088" y="2741"/>
                    <a:pt x="5080" y="2742"/>
                  </a:cubicBezTo>
                  <a:lnTo>
                    <a:pt x="3703" y="2889"/>
                  </a:lnTo>
                  <a:lnTo>
                    <a:pt x="3556" y="1512"/>
                  </a:lnTo>
                  <a:cubicBezTo>
                    <a:pt x="3556" y="1419"/>
                    <a:pt x="3476" y="1366"/>
                    <a:pt x="3382" y="1366"/>
                  </a:cubicBezTo>
                  <a:lnTo>
                    <a:pt x="2006" y="1512"/>
                  </a:lnTo>
                  <a:lnTo>
                    <a:pt x="1858" y="136"/>
                  </a:lnTo>
                  <a:cubicBezTo>
                    <a:pt x="1858" y="63"/>
                    <a:pt x="1791" y="0"/>
                    <a:pt x="170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227;p64"/>
            <p:cNvSpPr/>
            <p:nvPr/>
          </p:nvSpPr>
          <p:spPr>
            <a:xfrm>
              <a:off x="2076800" y="1886150"/>
              <a:ext cx="59500" cy="59275"/>
            </a:xfrm>
            <a:custGeom>
              <a:avLst/>
              <a:gdLst/>
              <a:ahLst/>
              <a:cxnLst/>
              <a:rect l="l" t="t" r="r" b="b"/>
              <a:pathLst>
                <a:path w="2380" h="2371" extrusionOk="0">
                  <a:moveTo>
                    <a:pt x="535" y="337"/>
                  </a:moveTo>
                  <a:lnTo>
                    <a:pt x="2032" y="537"/>
                  </a:lnTo>
                  <a:lnTo>
                    <a:pt x="1845" y="2034"/>
                  </a:lnTo>
                  <a:lnTo>
                    <a:pt x="348" y="1834"/>
                  </a:lnTo>
                  <a:lnTo>
                    <a:pt x="535" y="337"/>
                  </a:lnTo>
                  <a:close/>
                  <a:moveTo>
                    <a:pt x="405" y="1"/>
                  </a:moveTo>
                  <a:cubicBezTo>
                    <a:pt x="321" y="1"/>
                    <a:pt x="254" y="63"/>
                    <a:pt x="254" y="136"/>
                  </a:cubicBezTo>
                  <a:lnTo>
                    <a:pt x="13" y="1941"/>
                  </a:lnTo>
                  <a:cubicBezTo>
                    <a:pt x="0" y="2034"/>
                    <a:pt x="54" y="2114"/>
                    <a:pt x="147" y="2128"/>
                  </a:cubicBezTo>
                  <a:lnTo>
                    <a:pt x="1952" y="2369"/>
                  </a:lnTo>
                  <a:cubicBezTo>
                    <a:pt x="1960" y="2370"/>
                    <a:pt x="1967" y="2370"/>
                    <a:pt x="1975" y="2370"/>
                  </a:cubicBezTo>
                  <a:cubicBezTo>
                    <a:pt x="2058" y="2370"/>
                    <a:pt x="2125" y="2309"/>
                    <a:pt x="2125" y="2235"/>
                  </a:cubicBezTo>
                  <a:lnTo>
                    <a:pt x="2366" y="417"/>
                  </a:lnTo>
                  <a:cubicBezTo>
                    <a:pt x="2380" y="337"/>
                    <a:pt x="2326" y="257"/>
                    <a:pt x="2232" y="243"/>
                  </a:cubicBezTo>
                  <a:lnTo>
                    <a:pt x="428" y="2"/>
                  </a:lnTo>
                  <a:cubicBezTo>
                    <a:pt x="420" y="1"/>
                    <a:pt x="412" y="1"/>
                    <a:pt x="40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228;p64"/>
            <p:cNvSpPr/>
            <p:nvPr/>
          </p:nvSpPr>
          <p:spPr>
            <a:xfrm>
              <a:off x="830375" y="1128200"/>
              <a:ext cx="72875" cy="71825"/>
            </a:xfrm>
            <a:custGeom>
              <a:avLst/>
              <a:gdLst/>
              <a:ahLst/>
              <a:cxnLst/>
              <a:rect l="l" t="t" r="r" b="b"/>
              <a:pathLst>
                <a:path w="2915" h="2873" extrusionOk="0">
                  <a:moveTo>
                    <a:pt x="1617" y="380"/>
                  </a:moveTo>
                  <a:lnTo>
                    <a:pt x="2513" y="1596"/>
                  </a:lnTo>
                  <a:lnTo>
                    <a:pt x="1296" y="2491"/>
                  </a:lnTo>
                  <a:lnTo>
                    <a:pt x="401" y="1276"/>
                  </a:lnTo>
                  <a:lnTo>
                    <a:pt x="1617" y="380"/>
                  </a:lnTo>
                  <a:close/>
                  <a:moveTo>
                    <a:pt x="1652" y="0"/>
                  </a:moveTo>
                  <a:cubicBezTo>
                    <a:pt x="1622" y="0"/>
                    <a:pt x="1591" y="11"/>
                    <a:pt x="1564" y="32"/>
                  </a:cubicBezTo>
                  <a:lnTo>
                    <a:pt x="94" y="1115"/>
                  </a:lnTo>
                  <a:cubicBezTo>
                    <a:pt x="13" y="1169"/>
                    <a:pt x="0" y="1262"/>
                    <a:pt x="54" y="1342"/>
                  </a:cubicBezTo>
                  <a:lnTo>
                    <a:pt x="1136" y="2812"/>
                  </a:lnTo>
                  <a:cubicBezTo>
                    <a:pt x="1167" y="2851"/>
                    <a:pt x="1212" y="2872"/>
                    <a:pt x="1260" y="2872"/>
                  </a:cubicBezTo>
                  <a:cubicBezTo>
                    <a:pt x="1294" y="2872"/>
                    <a:pt x="1330" y="2861"/>
                    <a:pt x="1364" y="2839"/>
                  </a:cubicBezTo>
                  <a:lnTo>
                    <a:pt x="2834" y="1757"/>
                  </a:lnTo>
                  <a:cubicBezTo>
                    <a:pt x="2900" y="1703"/>
                    <a:pt x="2914" y="1609"/>
                    <a:pt x="2861" y="1543"/>
                  </a:cubicBezTo>
                  <a:lnTo>
                    <a:pt x="1778" y="73"/>
                  </a:lnTo>
                  <a:cubicBezTo>
                    <a:pt x="1746" y="24"/>
                    <a:pt x="1699" y="0"/>
                    <a:pt x="165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229;p64"/>
            <p:cNvSpPr/>
            <p:nvPr/>
          </p:nvSpPr>
          <p:spPr>
            <a:xfrm>
              <a:off x="1113400" y="316775"/>
              <a:ext cx="53825" cy="55700"/>
            </a:xfrm>
            <a:custGeom>
              <a:avLst/>
              <a:gdLst/>
              <a:ahLst/>
              <a:cxnLst/>
              <a:rect l="l" t="t" r="r" b="b"/>
              <a:pathLst>
                <a:path w="2153" h="2228" extrusionOk="0">
                  <a:moveTo>
                    <a:pt x="375" y="397"/>
                  </a:moveTo>
                  <a:lnTo>
                    <a:pt x="1672" y="891"/>
                  </a:lnTo>
                  <a:lnTo>
                    <a:pt x="602" y="1773"/>
                  </a:lnTo>
                  <a:lnTo>
                    <a:pt x="375" y="397"/>
                  </a:lnTo>
                  <a:close/>
                  <a:moveTo>
                    <a:pt x="166" y="1"/>
                  </a:moveTo>
                  <a:cubicBezTo>
                    <a:pt x="129" y="1"/>
                    <a:pt x="93" y="10"/>
                    <a:pt x="68" y="35"/>
                  </a:cubicBezTo>
                  <a:cubicBezTo>
                    <a:pt x="27" y="76"/>
                    <a:pt x="0" y="129"/>
                    <a:pt x="14" y="183"/>
                  </a:cubicBezTo>
                  <a:lnTo>
                    <a:pt x="335" y="2094"/>
                  </a:lnTo>
                  <a:cubicBezTo>
                    <a:pt x="348" y="2147"/>
                    <a:pt x="389" y="2201"/>
                    <a:pt x="442" y="2214"/>
                  </a:cubicBezTo>
                  <a:cubicBezTo>
                    <a:pt x="469" y="2227"/>
                    <a:pt x="495" y="2227"/>
                    <a:pt x="522" y="2227"/>
                  </a:cubicBezTo>
                  <a:lnTo>
                    <a:pt x="602" y="2188"/>
                  </a:lnTo>
                  <a:lnTo>
                    <a:pt x="2086" y="958"/>
                  </a:lnTo>
                  <a:cubicBezTo>
                    <a:pt x="2126" y="917"/>
                    <a:pt x="2153" y="864"/>
                    <a:pt x="2139" y="810"/>
                  </a:cubicBezTo>
                  <a:cubicBezTo>
                    <a:pt x="2139" y="744"/>
                    <a:pt x="2099" y="704"/>
                    <a:pt x="2046" y="691"/>
                  </a:cubicBezTo>
                  <a:lnTo>
                    <a:pt x="228" y="8"/>
                  </a:lnTo>
                  <a:cubicBezTo>
                    <a:pt x="209" y="4"/>
                    <a:pt x="187" y="1"/>
                    <a:pt x="16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230;p64"/>
            <p:cNvSpPr/>
            <p:nvPr/>
          </p:nvSpPr>
          <p:spPr>
            <a:xfrm>
              <a:off x="796600" y="655950"/>
              <a:ext cx="53850" cy="55700"/>
            </a:xfrm>
            <a:custGeom>
              <a:avLst/>
              <a:gdLst/>
              <a:ahLst/>
              <a:cxnLst/>
              <a:rect l="l" t="t" r="r" b="b"/>
              <a:pathLst>
                <a:path w="2154" h="2228" extrusionOk="0">
                  <a:moveTo>
                    <a:pt x="375" y="396"/>
                  </a:moveTo>
                  <a:lnTo>
                    <a:pt x="1672" y="877"/>
                  </a:lnTo>
                  <a:lnTo>
                    <a:pt x="603" y="1773"/>
                  </a:lnTo>
                  <a:lnTo>
                    <a:pt x="375" y="396"/>
                  </a:lnTo>
                  <a:close/>
                  <a:moveTo>
                    <a:pt x="166" y="1"/>
                  </a:moveTo>
                  <a:cubicBezTo>
                    <a:pt x="129" y="1"/>
                    <a:pt x="93" y="10"/>
                    <a:pt x="68" y="36"/>
                  </a:cubicBezTo>
                  <a:cubicBezTo>
                    <a:pt x="28" y="75"/>
                    <a:pt x="1" y="129"/>
                    <a:pt x="15" y="182"/>
                  </a:cubicBezTo>
                  <a:lnTo>
                    <a:pt x="336" y="2094"/>
                  </a:lnTo>
                  <a:cubicBezTo>
                    <a:pt x="348" y="2148"/>
                    <a:pt x="389" y="2201"/>
                    <a:pt x="443" y="2214"/>
                  </a:cubicBezTo>
                  <a:cubicBezTo>
                    <a:pt x="469" y="2228"/>
                    <a:pt x="496" y="2228"/>
                    <a:pt x="523" y="2228"/>
                  </a:cubicBezTo>
                  <a:lnTo>
                    <a:pt x="603" y="2187"/>
                  </a:lnTo>
                  <a:lnTo>
                    <a:pt x="2086" y="957"/>
                  </a:lnTo>
                  <a:cubicBezTo>
                    <a:pt x="2127" y="918"/>
                    <a:pt x="2153" y="864"/>
                    <a:pt x="2140" y="811"/>
                  </a:cubicBezTo>
                  <a:cubicBezTo>
                    <a:pt x="2140" y="744"/>
                    <a:pt x="2100" y="704"/>
                    <a:pt x="2047" y="677"/>
                  </a:cubicBezTo>
                  <a:lnTo>
                    <a:pt x="229" y="9"/>
                  </a:lnTo>
                  <a:cubicBezTo>
                    <a:pt x="209" y="4"/>
                    <a:pt x="187" y="1"/>
                    <a:pt x="16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231;p64"/>
            <p:cNvSpPr/>
            <p:nvPr/>
          </p:nvSpPr>
          <p:spPr>
            <a:xfrm>
              <a:off x="3199575" y="811850"/>
              <a:ext cx="52150" cy="56225"/>
            </a:xfrm>
            <a:custGeom>
              <a:avLst/>
              <a:gdLst/>
              <a:ahLst/>
              <a:cxnLst/>
              <a:rect l="l" t="t" r="r" b="b"/>
              <a:pathLst>
                <a:path w="2086" h="2249" extrusionOk="0">
                  <a:moveTo>
                    <a:pt x="1618" y="442"/>
                  </a:moveTo>
                  <a:lnTo>
                    <a:pt x="1751" y="1832"/>
                  </a:lnTo>
                  <a:lnTo>
                    <a:pt x="482" y="1244"/>
                  </a:lnTo>
                  <a:lnTo>
                    <a:pt x="1618" y="442"/>
                  </a:lnTo>
                  <a:close/>
                  <a:moveTo>
                    <a:pt x="1754" y="0"/>
                  </a:moveTo>
                  <a:cubicBezTo>
                    <a:pt x="1718" y="0"/>
                    <a:pt x="1683" y="12"/>
                    <a:pt x="1658" y="29"/>
                  </a:cubicBezTo>
                  <a:lnTo>
                    <a:pt x="81" y="1151"/>
                  </a:lnTo>
                  <a:cubicBezTo>
                    <a:pt x="27" y="1178"/>
                    <a:pt x="1" y="1244"/>
                    <a:pt x="14" y="1298"/>
                  </a:cubicBezTo>
                  <a:cubicBezTo>
                    <a:pt x="14" y="1351"/>
                    <a:pt x="54" y="1405"/>
                    <a:pt x="108" y="1419"/>
                  </a:cubicBezTo>
                  <a:lnTo>
                    <a:pt x="1858" y="2233"/>
                  </a:lnTo>
                  <a:cubicBezTo>
                    <a:pt x="1879" y="2244"/>
                    <a:pt x="1902" y="2248"/>
                    <a:pt x="1924" y="2248"/>
                  </a:cubicBezTo>
                  <a:cubicBezTo>
                    <a:pt x="1960" y="2248"/>
                    <a:pt x="1994" y="2237"/>
                    <a:pt x="2019" y="2221"/>
                  </a:cubicBezTo>
                  <a:cubicBezTo>
                    <a:pt x="2045" y="2207"/>
                    <a:pt x="2059" y="2180"/>
                    <a:pt x="2072" y="2153"/>
                  </a:cubicBezTo>
                  <a:cubicBezTo>
                    <a:pt x="2086" y="2127"/>
                    <a:pt x="2086" y="2100"/>
                    <a:pt x="2086" y="2073"/>
                  </a:cubicBezTo>
                  <a:lnTo>
                    <a:pt x="1912" y="148"/>
                  </a:lnTo>
                  <a:cubicBezTo>
                    <a:pt x="1899" y="95"/>
                    <a:pt x="1872" y="41"/>
                    <a:pt x="1819" y="15"/>
                  </a:cubicBezTo>
                  <a:cubicBezTo>
                    <a:pt x="1798" y="5"/>
                    <a:pt x="1776" y="0"/>
                    <a:pt x="175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232;p64"/>
            <p:cNvSpPr/>
            <p:nvPr/>
          </p:nvSpPr>
          <p:spPr>
            <a:xfrm>
              <a:off x="2520875" y="1889675"/>
              <a:ext cx="48500" cy="47525"/>
            </a:xfrm>
            <a:custGeom>
              <a:avLst/>
              <a:gdLst/>
              <a:ahLst/>
              <a:cxnLst/>
              <a:rect l="l" t="t" r="r" b="b"/>
              <a:pathLst>
                <a:path w="1940" h="1901" extrusionOk="0">
                  <a:moveTo>
                    <a:pt x="738" y="1"/>
                  </a:moveTo>
                  <a:cubicBezTo>
                    <a:pt x="721" y="1"/>
                    <a:pt x="702" y="4"/>
                    <a:pt x="683" y="9"/>
                  </a:cubicBezTo>
                  <a:cubicBezTo>
                    <a:pt x="603" y="36"/>
                    <a:pt x="562" y="116"/>
                    <a:pt x="589" y="196"/>
                  </a:cubicBezTo>
                  <a:lnTo>
                    <a:pt x="776" y="838"/>
                  </a:lnTo>
                  <a:lnTo>
                    <a:pt x="135" y="1038"/>
                  </a:lnTo>
                  <a:cubicBezTo>
                    <a:pt x="54" y="1052"/>
                    <a:pt x="1" y="1145"/>
                    <a:pt x="28" y="1225"/>
                  </a:cubicBezTo>
                  <a:cubicBezTo>
                    <a:pt x="50" y="1291"/>
                    <a:pt x="108" y="1339"/>
                    <a:pt x="180" y="1339"/>
                  </a:cubicBezTo>
                  <a:cubicBezTo>
                    <a:pt x="196" y="1339"/>
                    <a:pt x="212" y="1337"/>
                    <a:pt x="229" y="1332"/>
                  </a:cubicBezTo>
                  <a:lnTo>
                    <a:pt x="856" y="1145"/>
                  </a:lnTo>
                  <a:lnTo>
                    <a:pt x="1057" y="1786"/>
                  </a:lnTo>
                  <a:cubicBezTo>
                    <a:pt x="1079" y="1852"/>
                    <a:pt x="1138" y="1900"/>
                    <a:pt x="1202" y="1900"/>
                  </a:cubicBezTo>
                  <a:cubicBezTo>
                    <a:pt x="1216" y="1900"/>
                    <a:pt x="1230" y="1898"/>
                    <a:pt x="1245" y="1893"/>
                  </a:cubicBezTo>
                  <a:cubicBezTo>
                    <a:pt x="1338" y="1866"/>
                    <a:pt x="1378" y="1773"/>
                    <a:pt x="1351" y="1693"/>
                  </a:cubicBezTo>
                  <a:lnTo>
                    <a:pt x="1164" y="1052"/>
                  </a:lnTo>
                  <a:lnTo>
                    <a:pt x="1806" y="864"/>
                  </a:lnTo>
                  <a:cubicBezTo>
                    <a:pt x="1886" y="838"/>
                    <a:pt x="1940" y="758"/>
                    <a:pt x="1913" y="663"/>
                  </a:cubicBezTo>
                  <a:cubicBezTo>
                    <a:pt x="1889" y="593"/>
                    <a:pt x="1814" y="554"/>
                    <a:pt x="1742" y="554"/>
                  </a:cubicBezTo>
                  <a:cubicBezTo>
                    <a:pt x="1732" y="554"/>
                    <a:pt x="1722" y="555"/>
                    <a:pt x="1712" y="557"/>
                  </a:cubicBezTo>
                  <a:lnTo>
                    <a:pt x="1070" y="758"/>
                  </a:lnTo>
                  <a:lnTo>
                    <a:pt x="883" y="116"/>
                  </a:lnTo>
                  <a:cubicBezTo>
                    <a:pt x="862" y="41"/>
                    <a:pt x="807" y="1"/>
                    <a:pt x="73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233;p64"/>
            <p:cNvSpPr/>
            <p:nvPr/>
          </p:nvSpPr>
          <p:spPr>
            <a:xfrm>
              <a:off x="2616450" y="421775"/>
              <a:ext cx="45475" cy="44400"/>
            </a:xfrm>
            <a:custGeom>
              <a:avLst/>
              <a:gdLst/>
              <a:ahLst/>
              <a:cxnLst/>
              <a:rect l="l" t="t" r="r" b="b"/>
              <a:pathLst>
                <a:path w="1819" h="1776" extrusionOk="0">
                  <a:moveTo>
                    <a:pt x="1294" y="1"/>
                  </a:moveTo>
                  <a:cubicBezTo>
                    <a:pt x="1238" y="1"/>
                    <a:pt x="1178" y="31"/>
                    <a:pt x="1150" y="86"/>
                  </a:cubicBezTo>
                  <a:lnTo>
                    <a:pt x="843" y="674"/>
                  </a:lnTo>
                  <a:lnTo>
                    <a:pt x="255" y="367"/>
                  </a:lnTo>
                  <a:cubicBezTo>
                    <a:pt x="230" y="354"/>
                    <a:pt x="204" y="348"/>
                    <a:pt x="178" y="348"/>
                  </a:cubicBezTo>
                  <a:cubicBezTo>
                    <a:pt x="122" y="348"/>
                    <a:pt x="69" y="378"/>
                    <a:pt x="41" y="433"/>
                  </a:cubicBezTo>
                  <a:cubicBezTo>
                    <a:pt x="1" y="513"/>
                    <a:pt x="27" y="608"/>
                    <a:pt x="108" y="647"/>
                  </a:cubicBezTo>
                  <a:lnTo>
                    <a:pt x="696" y="955"/>
                  </a:lnTo>
                  <a:lnTo>
                    <a:pt x="389" y="1543"/>
                  </a:lnTo>
                  <a:cubicBezTo>
                    <a:pt x="348" y="1623"/>
                    <a:pt x="375" y="1716"/>
                    <a:pt x="455" y="1757"/>
                  </a:cubicBezTo>
                  <a:cubicBezTo>
                    <a:pt x="480" y="1769"/>
                    <a:pt x="506" y="1775"/>
                    <a:pt x="531" y="1775"/>
                  </a:cubicBezTo>
                  <a:cubicBezTo>
                    <a:pt x="588" y="1775"/>
                    <a:pt x="642" y="1745"/>
                    <a:pt x="669" y="1690"/>
                  </a:cubicBezTo>
                  <a:lnTo>
                    <a:pt x="977" y="1102"/>
                  </a:lnTo>
                  <a:lnTo>
                    <a:pt x="1565" y="1410"/>
                  </a:lnTo>
                  <a:cubicBezTo>
                    <a:pt x="1590" y="1422"/>
                    <a:pt x="1616" y="1428"/>
                    <a:pt x="1641" y="1428"/>
                  </a:cubicBezTo>
                  <a:cubicBezTo>
                    <a:pt x="1698" y="1428"/>
                    <a:pt x="1751" y="1398"/>
                    <a:pt x="1779" y="1342"/>
                  </a:cubicBezTo>
                  <a:cubicBezTo>
                    <a:pt x="1819" y="1262"/>
                    <a:pt x="1792" y="1169"/>
                    <a:pt x="1712" y="1128"/>
                  </a:cubicBezTo>
                  <a:lnTo>
                    <a:pt x="1124" y="821"/>
                  </a:lnTo>
                  <a:lnTo>
                    <a:pt x="1431" y="233"/>
                  </a:lnTo>
                  <a:cubicBezTo>
                    <a:pt x="1471" y="153"/>
                    <a:pt x="1444" y="59"/>
                    <a:pt x="1364" y="19"/>
                  </a:cubicBezTo>
                  <a:cubicBezTo>
                    <a:pt x="1343" y="7"/>
                    <a:pt x="1319" y="1"/>
                    <a:pt x="12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234;p64"/>
            <p:cNvSpPr/>
            <p:nvPr/>
          </p:nvSpPr>
          <p:spPr>
            <a:xfrm>
              <a:off x="1120425" y="1683925"/>
              <a:ext cx="45475" cy="44375"/>
            </a:xfrm>
            <a:custGeom>
              <a:avLst/>
              <a:gdLst/>
              <a:ahLst/>
              <a:cxnLst/>
              <a:rect l="l" t="t" r="r" b="b"/>
              <a:pathLst>
                <a:path w="1819" h="1775" extrusionOk="0">
                  <a:moveTo>
                    <a:pt x="1288" y="0"/>
                  </a:moveTo>
                  <a:cubicBezTo>
                    <a:pt x="1231" y="0"/>
                    <a:pt x="1177" y="30"/>
                    <a:pt x="1150" y="85"/>
                  </a:cubicBezTo>
                  <a:lnTo>
                    <a:pt x="842" y="674"/>
                  </a:lnTo>
                  <a:lnTo>
                    <a:pt x="254" y="366"/>
                  </a:lnTo>
                  <a:cubicBezTo>
                    <a:pt x="229" y="353"/>
                    <a:pt x="203" y="348"/>
                    <a:pt x="178" y="348"/>
                  </a:cubicBezTo>
                  <a:cubicBezTo>
                    <a:pt x="122" y="348"/>
                    <a:pt x="68" y="377"/>
                    <a:pt x="40" y="433"/>
                  </a:cubicBezTo>
                  <a:cubicBezTo>
                    <a:pt x="1" y="499"/>
                    <a:pt x="27" y="606"/>
                    <a:pt x="108" y="647"/>
                  </a:cubicBezTo>
                  <a:lnTo>
                    <a:pt x="696" y="954"/>
                  </a:lnTo>
                  <a:lnTo>
                    <a:pt x="388" y="1542"/>
                  </a:lnTo>
                  <a:cubicBezTo>
                    <a:pt x="348" y="1622"/>
                    <a:pt x="375" y="1716"/>
                    <a:pt x="455" y="1756"/>
                  </a:cubicBezTo>
                  <a:cubicBezTo>
                    <a:pt x="476" y="1768"/>
                    <a:pt x="500" y="1775"/>
                    <a:pt x="526" y="1775"/>
                  </a:cubicBezTo>
                  <a:cubicBezTo>
                    <a:pt x="582" y="1775"/>
                    <a:pt x="641" y="1745"/>
                    <a:pt x="669" y="1689"/>
                  </a:cubicBezTo>
                  <a:lnTo>
                    <a:pt x="976" y="1101"/>
                  </a:lnTo>
                  <a:lnTo>
                    <a:pt x="1564" y="1408"/>
                  </a:lnTo>
                  <a:cubicBezTo>
                    <a:pt x="1589" y="1421"/>
                    <a:pt x="1615" y="1427"/>
                    <a:pt x="1641" y="1427"/>
                  </a:cubicBezTo>
                  <a:cubicBezTo>
                    <a:pt x="1697" y="1427"/>
                    <a:pt x="1751" y="1397"/>
                    <a:pt x="1778" y="1342"/>
                  </a:cubicBezTo>
                  <a:cubicBezTo>
                    <a:pt x="1818" y="1262"/>
                    <a:pt x="1792" y="1168"/>
                    <a:pt x="1711" y="1128"/>
                  </a:cubicBezTo>
                  <a:lnTo>
                    <a:pt x="1123" y="820"/>
                  </a:lnTo>
                  <a:lnTo>
                    <a:pt x="1430" y="232"/>
                  </a:lnTo>
                  <a:cubicBezTo>
                    <a:pt x="1471" y="152"/>
                    <a:pt x="1444" y="59"/>
                    <a:pt x="1364" y="18"/>
                  </a:cubicBezTo>
                  <a:cubicBezTo>
                    <a:pt x="1339" y="6"/>
                    <a:pt x="1313" y="0"/>
                    <a:pt x="128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235;p64"/>
            <p:cNvSpPr/>
            <p:nvPr/>
          </p:nvSpPr>
          <p:spPr>
            <a:xfrm>
              <a:off x="2814275" y="1516900"/>
              <a:ext cx="46500" cy="45250"/>
            </a:xfrm>
            <a:custGeom>
              <a:avLst/>
              <a:gdLst/>
              <a:ahLst/>
              <a:cxnLst/>
              <a:rect l="l" t="t" r="r" b="b"/>
              <a:pathLst>
                <a:path w="1860" h="1810" extrusionOk="0">
                  <a:moveTo>
                    <a:pt x="588" y="0"/>
                  </a:moveTo>
                  <a:cubicBezTo>
                    <a:pt x="566" y="0"/>
                    <a:pt x="544" y="5"/>
                    <a:pt x="522" y="16"/>
                  </a:cubicBezTo>
                  <a:cubicBezTo>
                    <a:pt x="442" y="57"/>
                    <a:pt x="402" y="150"/>
                    <a:pt x="442" y="230"/>
                  </a:cubicBezTo>
                  <a:lnTo>
                    <a:pt x="722" y="832"/>
                  </a:lnTo>
                  <a:lnTo>
                    <a:pt x="122" y="1112"/>
                  </a:lnTo>
                  <a:cubicBezTo>
                    <a:pt x="41" y="1153"/>
                    <a:pt x="1" y="1246"/>
                    <a:pt x="41" y="1326"/>
                  </a:cubicBezTo>
                  <a:cubicBezTo>
                    <a:pt x="69" y="1381"/>
                    <a:pt x="122" y="1411"/>
                    <a:pt x="179" y="1411"/>
                  </a:cubicBezTo>
                  <a:cubicBezTo>
                    <a:pt x="205" y="1411"/>
                    <a:pt x="231" y="1405"/>
                    <a:pt x="255" y="1393"/>
                  </a:cubicBezTo>
                  <a:lnTo>
                    <a:pt x="856" y="1112"/>
                  </a:lnTo>
                  <a:lnTo>
                    <a:pt x="1137" y="1714"/>
                  </a:lnTo>
                  <a:cubicBezTo>
                    <a:pt x="1166" y="1773"/>
                    <a:pt x="1225" y="1810"/>
                    <a:pt x="1285" y="1810"/>
                  </a:cubicBezTo>
                  <a:cubicBezTo>
                    <a:pt x="1307" y="1810"/>
                    <a:pt x="1330" y="1805"/>
                    <a:pt x="1351" y="1794"/>
                  </a:cubicBezTo>
                  <a:cubicBezTo>
                    <a:pt x="1431" y="1754"/>
                    <a:pt x="1458" y="1660"/>
                    <a:pt x="1431" y="1593"/>
                  </a:cubicBezTo>
                  <a:lnTo>
                    <a:pt x="1150" y="978"/>
                  </a:lnTo>
                  <a:lnTo>
                    <a:pt x="1752" y="698"/>
                  </a:lnTo>
                  <a:cubicBezTo>
                    <a:pt x="1832" y="657"/>
                    <a:pt x="1859" y="564"/>
                    <a:pt x="1832" y="497"/>
                  </a:cubicBezTo>
                  <a:cubicBezTo>
                    <a:pt x="1803" y="438"/>
                    <a:pt x="1745" y="401"/>
                    <a:pt x="1684" y="401"/>
                  </a:cubicBezTo>
                  <a:cubicBezTo>
                    <a:pt x="1662" y="401"/>
                    <a:pt x="1640" y="406"/>
                    <a:pt x="1619" y="417"/>
                  </a:cubicBezTo>
                  <a:lnTo>
                    <a:pt x="1017" y="698"/>
                  </a:lnTo>
                  <a:lnTo>
                    <a:pt x="736" y="96"/>
                  </a:lnTo>
                  <a:cubicBezTo>
                    <a:pt x="707" y="37"/>
                    <a:pt x="649" y="0"/>
                    <a:pt x="58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58"/>
          <p:cNvSpPr/>
          <p:nvPr/>
        </p:nvSpPr>
        <p:spPr>
          <a:xfrm>
            <a:off x="179512" y="1428804"/>
            <a:ext cx="974100" cy="974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2555776" y="1428804"/>
            <a:ext cx="974100" cy="974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txBox="1">
            <a:spLocks noGrp="1"/>
          </p:cNvSpPr>
          <p:nvPr>
            <p:ph type="title"/>
          </p:nvPr>
        </p:nvSpPr>
        <p:spPr>
          <a:xfrm>
            <a:off x="105385" y="0"/>
            <a:ext cx="7740432" cy="686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OUR TEAM</a:t>
            </a:r>
            <a:endParaRPr u="sng" dirty="0"/>
          </a:p>
        </p:txBody>
      </p:sp>
      <p:sp>
        <p:nvSpPr>
          <p:cNvPr id="2301" name="Google Shape;2301;p58"/>
          <p:cNvSpPr txBox="1">
            <a:spLocks noGrp="1"/>
          </p:cNvSpPr>
          <p:nvPr>
            <p:ph type="subTitle" idx="5"/>
          </p:nvPr>
        </p:nvSpPr>
        <p:spPr>
          <a:xfrm>
            <a:off x="2373839" y="2463391"/>
            <a:ext cx="1403612" cy="6335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6"/>
                </a:solidFill>
              </a:rPr>
              <a:t>Sreeja Paul </a:t>
            </a:r>
            <a:endParaRPr dirty="0"/>
          </a:p>
        </p:txBody>
      </p:sp>
      <p:sp>
        <p:nvSpPr>
          <p:cNvPr id="2302" name="Google Shape;2302;p58"/>
          <p:cNvSpPr txBox="1">
            <a:spLocks noGrp="1"/>
          </p:cNvSpPr>
          <p:nvPr>
            <p:ph type="subTitle" idx="6"/>
          </p:nvPr>
        </p:nvSpPr>
        <p:spPr>
          <a:xfrm>
            <a:off x="2162186" y="3049338"/>
            <a:ext cx="18375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J020</a:t>
            </a:r>
            <a:endParaRPr dirty="0"/>
          </a:p>
        </p:txBody>
      </p:sp>
      <p:sp>
        <p:nvSpPr>
          <p:cNvPr id="2303" name="Google Shape;2303;p58"/>
          <p:cNvSpPr txBox="1">
            <a:spLocks noGrp="1"/>
          </p:cNvSpPr>
          <p:nvPr>
            <p:ph type="subTitle" idx="1"/>
          </p:nvPr>
        </p:nvSpPr>
        <p:spPr>
          <a:xfrm>
            <a:off x="-208596" y="2474501"/>
            <a:ext cx="18375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6"/>
                </a:solidFill>
              </a:rPr>
              <a:t>Aarohi Mhaske </a:t>
            </a:r>
            <a:endParaRPr dirty="0"/>
          </a:p>
        </p:txBody>
      </p:sp>
      <p:sp>
        <p:nvSpPr>
          <p:cNvPr id="2304" name="Google Shape;2304;p58"/>
          <p:cNvSpPr txBox="1">
            <a:spLocks noGrp="1"/>
          </p:cNvSpPr>
          <p:nvPr>
            <p:ph type="subTitle" idx="2"/>
          </p:nvPr>
        </p:nvSpPr>
        <p:spPr>
          <a:xfrm>
            <a:off x="-280636" y="3061036"/>
            <a:ext cx="18375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J014</a:t>
            </a:r>
            <a:endParaRPr dirty="0"/>
          </a:p>
        </p:txBody>
      </p:sp>
      <p:grpSp>
        <p:nvGrpSpPr>
          <p:cNvPr id="2310" name="Google Shape;2310;p58"/>
          <p:cNvGrpSpPr/>
          <p:nvPr/>
        </p:nvGrpSpPr>
        <p:grpSpPr>
          <a:xfrm>
            <a:off x="533601" y="1747253"/>
            <a:ext cx="265922" cy="352693"/>
            <a:chOff x="5349253" y="3346936"/>
            <a:chExt cx="265922" cy="352693"/>
          </a:xfrm>
        </p:grpSpPr>
        <p:sp>
          <p:nvSpPr>
            <p:cNvPr id="2311" name="Google Shape;2311;p58"/>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58"/>
          <p:cNvGrpSpPr/>
          <p:nvPr/>
        </p:nvGrpSpPr>
        <p:grpSpPr>
          <a:xfrm>
            <a:off x="2912684" y="1707067"/>
            <a:ext cx="260283" cy="345914"/>
            <a:chOff x="8055961" y="2881842"/>
            <a:chExt cx="260283" cy="345914"/>
          </a:xfrm>
        </p:grpSpPr>
        <p:sp>
          <p:nvSpPr>
            <p:cNvPr id="2318" name="Google Shape;2318;p58"/>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412;p64"/>
          <p:cNvGrpSpPr/>
          <p:nvPr/>
        </p:nvGrpSpPr>
        <p:grpSpPr>
          <a:xfrm>
            <a:off x="4718987" y="2099947"/>
            <a:ext cx="4464496" cy="3043554"/>
            <a:chOff x="4442300" y="1822050"/>
            <a:chExt cx="2969075" cy="2059875"/>
          </a:xfrm>
        </p:grpSpPr>
        <p:sp>
          <p:nvSpPr>
            <p:cNvPr id="22" name="Google Shape;3413;p64"/>
            <p:cNvSpPr/>
            <p:nvPr/>
          </p:nvSpPr>
          <p:spPr>
            <a:xfrm>
              <a:off x="5613625" y="2219050"/>
              <a:ext cx="302700" cy="401275"/>
            </a:xfrm>
            <a:custGeom>
              <a:avLst/>
              <a:gdLst/>
              <a:ahLst/>
              <a:cxnLst/>
              <a:rect l="l" t="t" r="r" b="b"/>
              <a:pathLst>
                <a:path w="12108" h="16051" extrusionOk="0">
                  <a:moveTo>
                    <a:pt x="0" y="0"/>
                  </a:moveTo>
                  <a:lnTo>
                    <a:pt x="0" y="16050"/>
                  </a:lnTo>
                  <a:lnTo>
                    <a:pt x="12107" y="16050"/>
                  </a:lnTo>
                  <a:lnTo>
                    <a:pt x="1210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14;p64"/>
            <p:cNvSpPr/>
            <p:nvPr/>
          </p:nvSpPr>
          <p:spPr>
            <a:xfrm>
              <a:off x="5647925" y="2287650"/>
              <a:ext cx="59625" cy="4000"/>
            </a:xfrm>
            <a:custGeom>
              <a:avLst/>
              <a:gdLst/>
              <a:ahLst/>
              <a:cxnLst/>
              <a:rect l="l" t="t" r="r" b="b"/>
              <a:pathLst>
                <a:path w="2385" h="160" extrusionOk="0">
                  <a:moveTo>
                    <a:pt x="0" y="1"/>
                  </a:moveTo>
                  <a:lnTo>
                    <a:pt x="0" y="159"/>
                  </a:lnTo>
                  <a:lnTo>
                    <a:pt x="2385" y="159"/>
                  </a:lnTo>
                  <a:lnTo>
                    <a:pt x="238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15;p64"/>
            <p:cNvSpPr/>
            <p:nvPr/>
          </p:nvSpPr>
          <p:spPr>
            <a:xfrm>
              <a:off x="5647925" y="2346900"/>
              <a:ext cx="222875" cy="3975"/>
            </a:xfrm>
            <a:custGeom>
              <a:avLst/>
              <a:gdLst/>
              <a:ahLst/>
              <a:cxnLst/>
              <a:rect l="l" t="t" r="r" b="b"/>
              <a:pathLst>
                <a:path w="8915" h="159" extrusionOk="0">
                  <a:moveTo>
                    <a:pt x="0" y="0"/>
                  </a:moveTo>
                  <a:lnTo>
                    <a:pt x="0" y="159"/>
                  </a:lnTo>
                  <a:lnTo>
                    <a:pt x="8915" y="159"/>
                  </a:lnTo>
                  <a:lnTo>
                    <a:pt x="8915"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16;p64"/>
            <p:cNvSpPr/>
            <p:nvPr/>
          </p:nvSpPr>
          <p:spPr>
            <a:xfrm>
              <a:off x="5647925" y="2406125"/>
              <a:ext cx="222875" cy="3975"/>
            </a:xfrm>
            <a:custGeom>
              <a:avLst/>
              <a:gdLst/>
              <a:ahLst/>
              <a:cxnLst/>
              <a:rect l="l" t="t" r="r" b="b"/>
              <a:pathLst>
                <a:path w="8915" h="159" extrusionOk="0">
                  <a:moveTo>
                    <a:pt x="0" y="1"/>
                  </a:moveTo>
                  <a:lnTo>
                    <a:pt x="0" y="159"/>
                  </a:lnTo>
                  <a:lnTo>
                    <a:pt x="8915" y="159"/>
                  </a:lnTo>
                  <a:lnTo>
                    <a:pt x="891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17;p64"/>
            <p:cNvSpPr/>
            <p:nvPr/>
          </p:nvSpPr>
          <p:spPr>
            <a:xfrm>
              <a:off x="5647925" y="2465350"/>
              <a:ext cx="222875" cy="4000"/>
            </a:xfrm>
            <a:custGeom>
              <a:avLst/>
              <a:gdLst/>
              <a:ahLst/>
              <a:cxnLst/>
              <a:rect l="l" t="t" r="r" b="b"/>
              <a:pathLst>
                <a:path w="8915" h="160" extrusionOk="0">
                  <a:moveTo>
                    <a:pt x="0" y="1"/>
                  </a:moveTo>
                  <a:lnTo>
                    <a:pt x="0" y="159"/>
                  </a:lnTo>
                  <a:lnTo>
                    <a:pt x="8915" y="159"/>
                  </a:lnTo>
                  <a:lnTo>
                    <a:pt x="891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18;p64"/>
            <p:cNvSpPr/>
            <p:nvPr/>
          </p:nvSpPr>
          <p:spPr>
            <a:xfrm>
              <a:off x="5647925" y="2524600"/>
              <a:ext cx="222875" cy="3975"/>
            </a:xfrm>
            <a:custGeom>
              <a:avLst/>
              <a:gdLst/>
              <a:ahLst/>
              <a:cxnLst/>
              <a:rect l="l" t="t" r="r" b="b"/>
              <a:pathLst>
                <a:path w="8915" h="159" extrusionOk="0">
                  <a:moveTo>
                    <a:pt x="0" y="0"/>
                  </a:moveTo>
                  <a:lnTo>
                    <a:pt x="0" y="159"/>
                  </a:lnTo>
                  <a:lnTo>
                    <a:pt x="8915" y="159"/>
                  </a:lnTo>
                  <a:lnTo>
                    <a:pt x="8915"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9;p64"/>
            <p:cNvSpPr/>
            <p:nvPr/>
          </p:nvSpPr>
          <p:spPr>
            <a:xfrm>
              <a:off x="4596200" y="2140050"/>
              <a:ext cx="139050" cy="335075"/>
            </a:xfrm>
            <a:custGeom>
              <a:avLst/>
              <a:gdLst/>
              <a:ahLst/>
              <a:cxnLst/>
              <a:rect l="l" t="t" r="r" b="b"/>
              <a:pathLst>
                <a:path w="5562" h="13403" extrusionOk="0">
                  <a:moveTo>
                    <a:pt x="2845" y="1"/>
                  </a:moveTo>
                  <a:cubicBezTo>
                    <a:pt x="828" y="1"/>
                    <a:pt x="0" y="3056"/>
                    <a:pt x="28" y="5934"/>
                  </a:cubicBezTo>
                  <a:cubicBezTo>
                    <a:pt x="43" y="8982"/>
                    <a:pt x="2079" y="13402"/>
                    <a:pt x="2079" y="13402"/>
                  </a:cubicBezTo>
                  <a:cubicBezTo>
                    <a:pt x="2079" y="13402"/>
                    <a:pt x="3755" y="8303"/>
                    <a:pt x="4435" y="6381"/>
                  </a:cubicBezTo>
                  <a:cubicBezTo>
                    <a:pt x="5113" y="4460"/>
                    <a:pt x="5561" y="487"/>
                    <a:pt x="3250" y="39"/>
                  </a:cubicBezTo>
                  <a:cubicBezTo>
                    <a:pt x="3110" y="13"/>
                    <a:pt x="2975" y="1"/>
                    <a:pt x="2845"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20;p64"/>
            <p:cNvSpPr/>
            <p:nvPr/>
          </p:nvSpPr>
          <p:spPr>
            <a:xfrm>
              <a:off x="4442300" y="2459100"/>
              <a:ext cx="195775" cy="220450"/>
            </a:xfrm>
            <a:custGeom>
              <a:avLst/>
              <a:gdLst/>
              <a:ahLst/>
              <a:cxnLst/>
              <a:rect l="l" t="t" r="r" b="b"/>
              <a:pathLst>
                <a:path w="7831" h="8818" extrusionOk="0">
                  <a:moveTo>
                    <a:pt x="3531" y="0"/>
                  </a:moveTo>
                  <a:cubicBezTo>
                    <a:pt x="3384" y="0"/>
                    <a:pt x="3233" y="25"/>
                    <a:pt x="3078" y="78"/>
                  </a:cubicBezTo>
                  <a:cubicBezTo>
                    <a:pt x="0" y="1118"/>
                    <a:pt x="2918" y="7966"/>
                    <a:pt x="7831" y="8818"/>
                  </a:cubicBezTo>
                  <a:cubicBezTo>
                    <a:pt x="7831" y="8818"/>
                    <a:pt x="6307" y="0"/>
                    <a:pt x="353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21;p64"/>
            <p:cNvSpPr/>
            <p:nvPr/>
          </p:nvSpPr>
          <p:spPr>
            <a:xfrm>
              <a:off x="4669500" y="2385200"/>
              <a:ext cx="149550" cy="212000"/>
            </a:xfrm>
            <a:custGeom>
              <a:avLst/>
              <a:gdLst/>
              <a:ahLst/>
              <a:cxnLst/>
              <a:rect l="l" t="t" r="r" b="b"/>
              <a:pathLst>
                <a:path w="5982" h="8480" extrusionOk="0">
                  <a:moveTo>
                    <a:pt x="3981" y="0"/>
                  </a:moveTo>
                  <a:cubicBezTo>
                    <a:pt x="3245" y="0"/>
                    <a:pt x="2300" y="625"/>
                    <a:pt x="1474" y="2253"/>
                  </a:cubicBezTo>
                  <a:cubicBezTo>
                    <a:pt x="0" y="5157"/>
                    <a:pt x="274" y="8480"/>
                    <a:pt x="274" y="8480"/>
                  </a:cubicBezTo>
                  <a:cubicBezTo>
                    <a:pt x="1401" y="6602"/>
                    <a:pt x="5981" y="3857"/>
                    <a:pt x="5172" y="967"/>
                  </a:cubicBezTo>
                  <a:cubicBezTo>
                    <a:pt x="5007" y="383"/>
                    <a:pt x="4558" y="0"/>
                    <a:pt x="39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22;p64"/>
            <p:cNvSpPr/>
            <p:nvPr/>
          </p:nvSpPr>
          <p:spPr>
            <a:xfrm>
              <a:off x="4693675" y="2549700"/>
              <a:ext cx="174125" cy="250475"/>
            </a:xfrm>
            <a:custGeom>
              <a:avLst/>
              <a:gdLst/>
              <a:ahLst/>
              <a:cxnLst/>
              <a:rect l="l" t="t" r="r" b="b"/>
              <a:pathLst>
                <a:path w="6965" h="10019" extrusionOk="0">
                  <a:moveTo>
                    <a:pt x="4624" y="1"/>
                  </a:moveTo>
                  <a:cubicBezTo>
                    <a:pt x="3275" y="1"/>
                    <a:pt x="1738" y="1273"/>
                    <a:pt x="1027" y="3677"/>
                  </a:cubicBezTo>
                  <a:cubicBezTo>
                    <a:pt x="0" y="7158"/>
                    <a:pt x="116" y="10019"/>
                    <a:pt x="116" y="10019"/>
                  </a:cubicBezTo>
                  <a:cubicBezTo>
                    <a:pt x="116" y="10019"/>
                    <a:pt x="1503" y="8589"/>
                    <a:pt x="3541" y="7145"/>
                  </a:cubicBezTo>
                  <a:cubicBezTo>
                    <a:pt x="5968" y="5425"/>
                    <a:pt x="6964" y="1640"/>
                    <a:pt x="6213" y="759"/>
                  </a:cubicBezTo>
                  <a:cubicBezTo>
                    <a:pt x="5779" y="249"/>
                    <a:pt x="5220" y="1"/>
                    <a:pt x="462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23;p64"/>
            <p:cNvSpPr/>
            <p:nvPr/>
          </p:nvSpPr>
          <p:spPr>
            <a:xfrm>
              <a:off x="4495250" y="2711500"/>
              <a:ext cx="182550" cy="153050"/>
            </a:xfrm>
            <a:custGeom>
              <a:avLst/>
              <a:gdLst/>
              <a:ahLst/>
              <a:cxnLst/>
              <a:rect l="l" t="t" r="r" b="b"/>
              <a:pathLst>
                <a:path w="7302" h="6122" extrusionOk="0">
                  <a:moveTo>
                    <a:pt x="1646" y="0"/>
                  </a:moveTo>
                  <a:cubicBezTo>
                    <a:pt x="298" y="0"/>
                    <a:pt x="1" y="1391"/>
                    <a:pt x="498" y="2825"/>
                  </a:cubicBezTo>
                  <a:cubicBezTo>
                    <a:pt x="1084" y="4544"/>
                    <a:pt x="3294" y="6121"/>
                    <a:pt x="6689" y="6121"/>
                  </a:cubicBezTo>
                  <a:cubicBezTo>
                    <a:pt x="6889" y="6121"/>
                    <a:pt x="7094" y="6116"/>
                    <a:pt x="7302" y="6105"/>
                  </a:cubicBezTo>
                  <a:cubicBezTo>
                    <a:pt x="7302" y="6105"/>
                    <a:pt x="5525" y="1495"/>
                    <a:pt x="3025" y="355"/>
                  </a:cubicBezTo>
                  <a:cubicBezTo>
                    <a:pt x="2480" y="109"/>
                    <a:pt x="2022" y="0"/>
                    <a:pt x="1646"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24;p64"/>
            <p:cNvSpPr/>
            <p:nvPr/>
          </p:nvSpPr>
          <p:spPr>
            <a:xfrm>
              <a:off x="4592550" y="2147525"/>
              <a:ext cx="128600" cy="813400"/>
            </a:xfrm>
            <a:custGeom>
              <a:avLst/>
              <a:gdLst/>
              <a:ahLst/>
              <a:cxnLst/>
              <a:rect l="l" t="t" r="r" b="b"/>
              <a:pathLst>
                <a:path w="5144" h="32536" extrusionOk="0">
                  <a:moveTo>
                    <a:pt x="3078" y="0"/>
                  </a:moveTo>
                  <a:cubicBezTo>
                    <a:pt x="3049" y="145"/>
                    <a:pt x="0" y="15141"/>
                    <a:pt x="4970" y="32536"/>
                  </a:cubicBezTo>
                  <a:lnTo>
                    <a:pt x="5143" y="32478"/>
                  </a:lnTo>
                  <a:cubicBezTo>
                    <a:pt x="202" y="15141"/>
                    <a:pt x="3236" y="188"/>
                    <a:pt x="3265" y="29"/>
                  </a:cubicBezTo>
                  <a:lnTo>
                    <a:pt x="307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25;p64"/>
            <p:cNvSpPr/>
            <p:nvPr/>
          </p:nvSpPr>
          <p:spPr>
            <a:xfrm>
              <a:off x="4685375" y="2582375"/>
              <a:ext cx="119225" cy="250325"/>
            </a:xfrm>
            <a:custGeom>
              <a:avLst/>
              <a:gdLst/>
              <a:ahLst/>
              <a:cxnLst/>
              <a:rect l="l" t="t" r="r" b="b"/>
              <a:pathLst>
                <a:path w="4769" h="10013" extrusionOk="0">
                  <a:moveTo>
                    <a:pt x="4624" y="1"/>
                  </a:moveTo>
                  <a:cubicBezTo>
                    <a:pt x="4479" y="145"/>
                    <a:pt x="881" y="5953"/>
                    <a:pt x="1" y="9969"/>
                  </a:cubicBezTo>
                  <a:lnTo>
                    <a:pt x="174" y="10012"/>
                  </a:lnTo>
                  <a:cubicBezTo>
                    <a:pt x="1055" y="6054"/>
                    <a:pt x="4551" y="390"/>
                    <a:pt x="4768" y="130"/>
                  </a:cubicBezTo>
                  <a:lnTo>
                    <a:pt x="4696" y="73"/>
                  </a:lnTo>
                  <a:lnTo>
                    <a:pt x="46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26;p64"/>
            <p:cNvSpPr/>
            <p:nvPr/>
          </p:nvSpPr>
          <p:spPr>
            <a:xfrm>
              <a:off x="4527900" y="2739475"/>
              <a:ext cx="170125" cy="137275"/>
            </a:xfrm>
            <a:custGeom>
              <a:avLst/>
              <a:gdLst/>
              <a:ahLst/>
              <a:cxnLst/>
              <a:rect l="l" t="t" r="r" b="b"/>
              <a:pathLst>
                <a:path w="6805" h="5491" extrusionOk="0">
                  <a:moveTo>
                    <a:pt x="174" y="1"/>
                  </a:moveTo>
                  <a:lnTo>
                    <a:pt x="1" y="88"/>
                  </a:lnTo>
                  <a:cubicBezTo>
                    <a:pt x="43" y="189"/>
                    <a:pt x="1315" y="2630"/>
                    <a:pt x="6718" y="5491"/>
                  </a:cubicBezTo>
                  <a:lnTo>
                    <a:pt x="6805" y="5332"/>
                  </a:lnTo>
                  <a:cubicBezTo>
                    <a:pt x="1459" y="2501"/>
                    <a:pt x="188" y="16"/>
                    <a:pt x="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27;p64"/>
            <p:cNvSpPr/>
            <p:nvPr/>
          </p:nvSpPr>
          <p:spPr>
            <a:xfrm>
              <a:off x="4511300" y="2489200"/>
              <a:ext cx="153875" cy="205525"/>
            </a:xfrm>
            <a:custGeom>
              <a:avLst/>
              <a:gdLst/>
              <a:ahLst/>
              <a:cxnLst/>
              <a:rect l="l" t="t" r="r" b="b"/>
              <a:pathLst>
                <a:path w="6155" h="8221" extrusionOk="0">
                  <a:moveTo>
                    <a:pt x="187" y="1"/>
                  </a:moveTo>
                  <a:lnTo>
                    <a:pt x="0" y="29"/>
                  </a:lnTo>
                  <a:cubicBezTo>
                    <a:pt x="361" y="2428"/>
                    <a:pt x="1387" y="5533"/>
                    <a:pt x="6068" y="8220"/>
                  </a:cubicBezTo>
                  <a:lnTo>
                    <a:pt x="6155" y="8047"/>
                  </a:lnTo>
                  <a:cubicBezTo>
                    <a:pt x="1545" y="5404"/>
                    <a:pt x="549" y="2355"/>
                    <a:pt x="187"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28;p64"/>
            <p:cNvSpPr/>
            <p:nvPr/>
          </p:nvSpPr>
          <p:spPr>
            <a:xfrm>
              <a:off x="4657200" y="2402150"/>
              <a:ext cx="117775" cy="253950"/>
            </a:xfrm>
            <a:custGeom>
              <a:avLst/>
              <a:gdLst/>
              <a:ahLst/>
              <a:cxnLst/>
              <a:rect l="l" t="t" r="r" b="b"/>
              <a:pathLst>
                <a:path w="4711" h="10158" extrusionOk="0">
                  <a:moveTo>
                    <a:pt x="4580" y="0"/>
                  </a:moveTo>
                  <a:cubicBezTo>
                    <a:pt x="4551" y="29"/>
                    <a:pt x="3873" y="795"/>
                    <a:pt x="2962" y="2427"/>
                  </a:cubicBezTo>
                  <a:cubicBezTo>
                    <a:pt x="2124" y="3945"/>
                    <a:pt x="939" y="6488"/>
                    <a:pt x="1" y="10099"/>
                  </a:cubicBezTo>
                  <a:lnTo>
                    <a:pt x="188" y="10157"/>
                  </a:lnTo>
                  <a:cubicBezTo>
                    <a:pt x="1966" y="3280"/>
                    <a:pt x="4696" y="160"/>
                    <a:pt x="4711" y="131"/>
                  </a:cubicBezTo>
                  <a:lnTo>
                    <a:pt x="4580"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29;p64"/>
            <p:cNvSpPr/>
            <p:nvPr/>
          </p:nvSpPr>
          <p:spPr>
            <a:xfrm>
              <a:off x="7265300" y="2682075"/>
              <a:ext cx="83825" cy="210225"/>
            </a:xfrm>
            <a:custGeom>
              <a:avLst/>
              <a:gdLst/>
              <a:ahLst/>
              <a:cxnLst/>
              <a:rect l="l" t="t" r="r" b="b"/>
              <a:pathLst>
                <a:path w="3353" h="8409" extrusionOk="0">
                  <a:moveTo>
                    <a:pt x="1676" y="0"/>
                  </a:moveTo>
                  <a:cubicBezTo>
                    <a:pt x="189" y="0"/>
                    <a:pt x="1" y="2514"/>
                    <a:pt x="189" y="3785"/>
                  </a:cubicBezTo>
                  <a:cubicBezTo>
                    <a:pt x="376" y="5042"/>
                    <a:pt x="825" y="8409"/>
                    <a:pt x="825" y="8409"/>
                  </a:cubicBezTo>
                  <a:cubicBezTo>
                    <a:pt x="825" y="8409"/>
                    <a:pt x="2601" y="5909"/>
                    <a:pt x="2977" y="4017"/>
                  </a:cubicBezTo>
                  <a:cubicBezTo>
                    <a:pt x="3352" y="2123"/>
                    <a:pt x="3165" y="0"/>
                    <a:pt x="1676"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30;p64"/>
            <p:cNvSpPr/>
            <p:nvPr/>
          </p:nvSpPr>
          <p:spPr>
            <a:xfrm>
              <a:off x="7267850" y="2895850"/>
              <a:ext cx="143525" cy="124325"/>
            </a:xfrm>
            <a:custGeom>
              <a:avLst/>
              <a:gdLst/>
              <a:ahLst/>
              <a:cxnLst/>
              <a:rect l="l" t="t" r="r" b="b"/>
              <a:pathLst>
                <a:path w="5741" h="4973" extrusionOk="0">
                  <a:moveTo>
                    <a:pt x="3543" y="0"/>
                  </a:moveTo>
                  <a:cubicBezTo>
                    <a:pt x="1862" y="0"/>
                    <a:pt x="0" y="4972"/>
                    <a:pt x="0" y="4972"/>
                  </a:cubicBezTo>
                  <a:cubicBezTo>
                    <a:pt x="17" y="4972"/>
                    <a:pt x="35" y="4972"/>
                    <a:pt x="52" y="4972"/>
                  </a:cubicBezTo>
                  <a:cubicBezTo>
                    <a:pt x="3163" y="4972"/>
                    <a:pt x="5741" y="1123"/>
                    <a:pt x="3973" y="118"/>
                  </a:cubicBezTo>
                  <a:cubicBezTo>
                    <a:pt x="3832" y="37"/>
                    <a:pt x="3688" y="0"/>
                    <a:pt x="3543"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31;p64"/>
            <p:cNvSpPr/>
            <p:nvPr/>
          </p:nvSpPr>
          <p:spPr>
            <a:xfrm>
              <a:off x="7179350" y="2821850"/>
              <a:ext cx="88525" cy="142675"/>
            </a:xfrm>
            <a:custGeom>
              <a:avLst/>
              <a:gdLst/>
              <a:ahLst/>
              <a:cxnLst/>
              <a:rect l="l" t="t" r="r" b="b"/>
              <a:pathLst>
                <a:path w="3541" h="5707" extrusionOk="0">
                  <a:moveTo>
                    <a:pt x="1550" y="1"/>
                  </a:moveTo>
                  <a:cubicBezTo>
                    <a:pt x="1250" y="1"/>
                    <a:pt x="987" y="180"/>
                    <a:pt x="838" y="477"/>
                  </a:cubicBezTo>
                  <a:cubicBezTo>
                    <a:pt x="0" y="2167"/>
                    <a:pt x="2500" y="4407"/>
                    <a:pt x="2976" y="5707"/>
                  </a:cubicBezTo>
                  <a:cubicBezTo>
                    <a:pt x="2976" y="5707"/>
                    <a:pt x="3540" y="3669"/>
                    <a:pt x="2976" y="1705"/>
                  </a:cubicBezTo>
                  <a:cubicBezTo>
                    <a:pt x="2627" y="478"/>
                    <a:pt x="2040" y="1"/>
                    <a:pt x="155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32;p64"/>
            <p:cNvSpPr/>
            <p:nvPr/>
          </p:nvSpPr>
          <p:spPr>
            <a:xfrm>
              <a:off x="7182225" y="2686750"/>
              <a:ext cx="132600" cy="498100"/>
            </a:xfrm>
            <a:custGeom>
              <a:avLst/>
              <a:gdLst/>
              <a:ahLst/>
              <a:cxnLst/>
              <a:rect l="l" t="t" r="r" b="b"/>
              <a:pathLst>
                <a:path w="5304" h="19924" extrusionOk="0">
                  <a:moveTo>
                    <a:pt x="5014" y="1"/>
                  </a:moveTo>
                  <a:cubicBezTo>
                    <a:pt x="5014" y="102"/>
                    <a:pt x="5115" y="9709"/>
                    <a:pt x="1" y="19837"/>
                  </a:cubicBezTo>
                  <a:lnTo>
                    <a:pt x="174" y="19924"/>
                  </a:lnTo>
                  <a:cubicBezTo>
                    <a:pt x="5303" y="9753"/>
                    <a:pt x="5202" y="102"/>
                    <a:pt x="52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3;p64"/>
            <p:cNvSpPr/>
            <p:nvPr/>
          </p:nvSpPr>
          <p:spPr>
            <a:xfrm>
              <a:off x="7249400" y="2916125"/>
              <a:ext cx="119950" cy="110875"/>
            </a:xfrm>
            <a:custGeom>
              <a:avLst/>
              <a:gdLst/>
              <a:ahLst/>
              <a:cxnLst/>
              <a:rect l="l" t="t" r="r" b="b"/>
              <a:pathLst>
                <a:path w="4798" h="4435" extrusionOk="0">
                  <a:moveTo>
                    <a:pt x="4624" y="0"/>
                  </a:moveTo>
                  <a:cubicBezTo>
                    <a:pt x="4133" y="1416"/>
                    <a:pt x="3150" y="3178"/>
                    <a:pt x="1" y="4261"/>
                  </a:cubicBezTo>
                  <a:lnTo>
                    <a:pt x="59" y="4435"/>
                  </a:lnTo>
                  <a:cubicBezTo>
                    <a:pt x="3295" y="3323"/>
                    <a:pt x="4292" y="1516"/>
                    <a:pt x="4797" y="72"/>
                  </a:cubicBezTo>
                  <a:lnTo>
                    <a:pt x="46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4;p64"/>
            <p:cNvSpPr/>
            <p:nvPr/>
          </p:nvSpPr>
          <p:spPr>
            <a:xfrm>
              <a:off x="7214725" y="2831950"/>
              <a:ext cx="44825" cy="170500"/>
            </a:xfrm>
            <a:custGeom>
              <a:avLst/>
              <a:gdLst/>
              <a:ahLst/>
              <a:cxnLst/>
              <a:rect l="l" t="t" r="r" b="b"/>
              <a:pathLst>
                <a:path w="1793" h="6820" extrusionOk="0">
                  <a:moveTo>
                    <a:pt x="160" y="0"/>
                  </a:moveTo>
                  <a:lnTo>
                    <a:pt x="1" y="102"/>
                  </a:lnTo>
                  <a:cubicBezTo>
                    <a:pt x="16" y="116"/>
                    <a:pt x="1330" y="2370"/>
                    <a:pt x="1605" y="6819"/>
                  </a:cubicBezTo>
                  <a:lnTo>
                    <a:pt x="1792" y="6805"/>
                  </a:lnTo>
                  <a:cubicBezTo>
                    <a:pt x="1518" y="2312"/>
                    <a:pt x="174" y="15"/>
                    <a:pt x="160"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5;p64"/>
            <p:cNvSpPr/>
            <p:nvPr/>
          </p:nvSpPr>
          <p:spPr>
            <a:xfrm>
              <a:off x="6683225" y="2313650"/>
              <a:ext cx="571650" cy="197700"/>
            </a:xfrm>
            <a:custGeom>
              <a:avLst/>
              <a:gdLst/>
              <a:ahLst/>
              <a:cxnLst/>
              <a:rect l="l" t="t" r="r" b="b"/>
              <a:pathLst>
                <a:path w="22866" h="7908" extrusionOk="0">
                  <a:moveTo>
                    <a:pt x="12078" y="0"/>
                  </a:moveTo>
                  <a:cubicBezTo>
                    <a:pt x="12062" y="0"/>
                    <a:pt x="12046" y="1"/>
                    <a:pt x="12030" y="1"/>
                  </a:cubicBezTo>
                  <a:cubicBezTo>
                    <a:pt x="10074" y="57"/>
                    <a:pt x="8891" y="4372"/>
                    <a:pt x="7840" y="4372"/>
                  </a:cubicBezTo>
                  <a:cubicBezTo>
                    <a:pt x="7796" y="4372"/>
                    <a:pt x="7753" y="4365"/>
                    <a:pt x="7709" y="4349"/>
                  </a:cubicBezTo>
                  <a:cubicBezTo>
                    <a:pt x="7387" y="4232"/>
                    <a:pt x="6974" y="4164"/>
                    <a:pt x="6549" y="4164"/>
                  </a:cubicBezTo>
                  <a:cubicBezTo>
                    <a:pt x="5562" y="4164"/>
                    <a:pt x="4505" y="4527"/>
                    <a:pt x="4344" y="5476"/>
                  </a:cubicBezTo>
                  <a:cubicBezTo>
                    <a:pt x="4126" y="6834"/>
                    <a:pt x="183" y="6156"/>
                    <a:pt x="67" y="7225"/>
                  </a:cubicBezTo>
                  <a:cubicBezTo>
                    <a:pt x="0" y="7774"/>
                    <a:pt x="1023" y="7907"/>
                    <a:pt x="2444" y="7907"/>
                  </a:cubicBezTo>
                  <a:cubicBezTo>
                    <a:pt x="3789" y="7907"/>
                    <a:pt x="5490" y="7788"/>
                    <a:pt x="6958" y="7788"/>
                  </a:cubicBezTo>
                  <a:lnTo>
                    <a:pt x="19484" y="7788"/>
                  </a:lnTo>
                  <a:cubicBezTo>
                    <a:pt x="19998" y="7788"/>
                    <a:pt x="20492" y="7804"/>
                    <a:pt x="20933" y="7804"/>
                  </a:cubicBezTo>
                  <a:cubicBezTo>
                    <a:pt x="21943" y="7804"/>
                    <a:pt x="22679" y="7720"/>
                    <a:pt x="22750" y="7167"/>
                  </a:cubicBezTo>
                  <a:cubicBezTo>
                    <a:pt x="22865" y="6372"/>
                    <a:pt x="21665" y="6213"/>
                    <a:pt x="21160" y="5534"/>
                  </a:cubicBezTo>
                  <a:cubicBezTo>
                    <a:pt x="20669" y="4855"/>
                    <a:pt x="20828" y="2486"/>
                    <a:pt x="18747" y="2486"/>
                  </a:cubicBezTo>
                  <a:cubicBezTo>
                    <a:pt x="16827" y="2486"/>
                    <a:pt x="16217" y="3895"/>
                    <a:pt x="15506" y="3895"/>
                  </a:cubicBezTo>
                  <a:cubicBezTo>
                    <a:pt x="15441" y="3895"/>
                    <a:pt x="15376" y="3883"/>
                    <a:pt x="15309" y="3858"/>
                  </a:cubicBezTo>
                  <a:cubicBezTo>
                    <a:pt x="14521" y="3558"/>
                    <a:pt x="14073" y="0"/>
                    <a:pt x="1207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36;p64"/>
            <p:cNvSpPr/>
            <p:nvPr/>
          </p:nvSpPr>
          <p:spPr>
            <a:xfrm>
              <a:off x="6569325" y="2583100"/>
              <a:ext cx="326150" cy="500250"/>
            </a:xfrm>
            <a:custGeom>
              <a:avLst/>
              <a:gdLst/>
              <a:ahLst/>
              <a:cxnLst/>
              <a:rect l="l" t="t" r="r" b="b"/>
              <a:pathLst>
                <a:path w="13046" h="20010" extrusionOk="0">
                  <a:moveTo>
                    <a:pt x="5620" y="1"/>
                  </a:moveTo>
                  <a:cubicBezTo>
                    <a:pt x="5446" y="1"/>
                    <a:pt x="5302" y="59"/>
                    <a:pt x="5186" y="174"/>
                  </a:cubicBezTo>
                  <a:cubicBezTo>
                    <a:pt x="5071" y="290"/>
                    <a:pt x="4999" y="434"/>
                    <a:pt x="4999" y="593"/>
                  </a:cubicBezTo>
                  <a:lnTo>
                    <a:pt x="4999" y="2110"/>
                  </a:lnTo>
                  <a:cubicBezTo>
                    <a:pt x="4348" y="2226"/>
                    <a:pt x="3728" y="2413"/>
                    <a:pt x="3179" y="2673"/>
                  </a:cubicBezTo>
                  <a:cubicBezTo>
                    <a:pt x="2615" y="2933"/>
                    <a:pt x="2138" y="3266"/>
                    <a:pt x="1748" y="3655"/>
                  </a:cubicBezTo>
                  <a:cubicBezTo>
                    <a:pt x="1343" y="4046"/>
                    <a:pt x="1025" y="4493"/>
                    <a:pt x="809" y="4984"/>
                  </a:cubicBezTo>
                  <a:cubicBezTo>
                    <a:pt x="578" y="5462"/>
                    <a:pt x="462" y="5996"/>
                    <a:pt x="462" y="6574"/>
                  </a:cubicBezTo>
                  <a:cubicBezTo>
                    <a:pt x="462" y="7238"/>
                    <a:pt x="563" y="7816"/>
                    <a:pt x="736" y="8307"/>
                  </a:cubicBezTo>
                  <a:cubicBezTo>
                    <a:pt x="925" y="8785"/>
                    <a:pt x="1199" y="9203"/>
                    <a:pt x="1560" y="9550"/>
                  </a:cubicBezTo>
                  <a:cubicBezTo>
                    <a:pt x="1936" y="9912"/>
                    <a:pt x="2398" y="10214"/>
                    <a:pt x="2961" y="10461"/>
                  </a:cubicBezTo>
                  <a:cubicBezTo>
                    <a:pt x="3525" y="10706"/>
                    <a:pt x="4190" y="10908"/>
                    <a:pt x="4941" y="11096"/>
                  </a:cubicBezTo>
                  <a:cubicBezTo>
                    <a:pt x="5764" y="11298"/>
                    <a:pt x="6501" y="11472"/>
                    <a:pt x="7122" y="11601"/>
                  </a:cubicBezTo>
                  <a:cubicBezTo>
                    <a:pt x="7758" y="11732"/>
                    <a:pt x="8293" y="11876"/>
                    <a:pt x="8711" y="12021"/>
                  </a:cubicBezTo>
                  <a:cubicBezTo>
                    <a:pt x="9145" y="12179"/>
                    <a:pt x="9463" y="12353"/>
                    <a:pt x="9680" y="12555"/>
                  </a:cubicBezTo>
                  <a:cubicBezTo>
                    <a:pt x="9882" y="12772"/>
                    <a:pt x="9998" y="13032"/>
                    <a:pt x="9998" y="13364"/>
                  </a:cubicBezTo>
                  <a:cubicBezTo>
                    <a:pt x="9998" y="13697"/>
                    <a:pt x="9896" y="13986"/>
                    <a:pt x="9694" y="14217"/>
                  </a:cubicBezTo>
                  <a:cubicBezTo>
                    <a:pt x="9506" y="14448"/>
                    <a:pt x="9246" y="14635"/>
                    <a:pt x="8929" y="14795"/>
                  </a:cubicBezTo>
                  <a:cubicBezTo>
                    <a:pt x="8611" y="14953"/>
                    <a:pt x="8249" y="15055"/>
                    <a:pt x="7831" y="15126"/>
                  </a:cubicBezTo>
                  <a:cubicBezTo>
                    <a:pt x="7397" y="15199"/>
                    <a:pt x="6964" y="15228"/>
                    <a:pt x="6515" y="15228"/>
                  </a:cubicBezTo>
                  <a:cubicBezTo>
                    <a:pt x="5937" y="15228"/>
                    <a:pt x="5461" y="15170"/>
                    <a:pt x="5086" y="15084"/>
                  </a:cubicBezTo>
                  <a:cubicBezTo>
                    <a:pt x="4695" y="14982"/>
                    <a:pt x="4377" y="14866"/>
                    <a:pt x="4117" y="14708"/>
                  </a:cubicBezTo>
                  <a:cubicBezTo>
                    <a:pt x="3872" y="14564"/>
                    <a:pt x="3670" y="14390"/>
                    <a:pt x="3510" y="14202"/>
                  </a:cubicBezTo>
                  <a:cubicBezTo>
                    <a:pt x="3366" y="14015"/>
                    <a:pt x="3236" y="13812"/>
                    <a:pt x="3135" y="13624"/>
                  </a:cubicBezTo>
                  <a:cubicBezTo>
                    <a:pt x="3034" y="13451"/>
                    <a:pt x="2932" y="13306"/>
                    <a:pt x="2788" y="13219"/>
                  </a:cubicBezTo>
                  <a:cubicBezTo>
                    <a:pt x="2658" y="13133"/>
                    <a:pt x="2456" y="13090"/>
                    <a:pt x="2210" y="13090"/>
                  </a:cubicBezTo>
                  <a:lnTo>
                    <a:pt x="621" y="13090"/>
                  </a:lnTo>
                  <a:cubicBezTo>
                    <a:pt x="462" y="13090"/>
                    <a:pt x="318" y="13148"/>
                    <a:pt x="187" y="13263"/>
                  </a:cubicBezTo>
                  <a:cubicBezTo>
                    <a:pt x="58" y="13364"/>
                    <a:pt x="0" y="13508"/>
                    <a:pt x="14" y="13697"/>
                  </a:cubicBezTo>
                  <a:cubicBezTo>
                    <a:pt x="43" y="14260"/>
                    <a:pt x="202" y="14766"/>
                    <a:pt x="462" y="15242"/>
                  </a:cubicBezTo>
                  <a:cubicBezTo>
                    <a:pt x="736" y="15704"/>
                    <a:pt x="1098" y="16109"/>
                    <a:pt x="1545" y="16471"/>
                  </a:cubicBezTo>
                  <a:cubicBezTo>
                    <a:pt x="1979" y="16831"/>
                    <a:pt x="2499" y="17120"/>
                    <a:pt x="3092" y="17366"/>
                  </a:cubicBezTo>
                  <a:cubicBezTo>
                    <a:pt x="3684" y="17611"/>
                    <a:pt x="4319" y="17785"/>
                    <a:pt x="4999" y="17886"/>
                  </a:cubicBezTo>
                  <a:lnTo>
                    <a:pt x="4999" y="19403"/>
                  </a:lnTo>
                  <a:cubicBezTo>
                    <a:pt x="4999" y="19562"/>
                    <a:pt x="5071" y="19707"/>
                    <a:pt x="5186" y="19822"/>
                  </a:cubicBezTo>
                  <a:cubicBezTo>
                    <a:pt x="5302" y="19938"/>
                    <a:pt x="5446" y="20010"/>
                    <a:pt x="5620" y="20010"/>
                  </a:cubicBezTo>
                  <a:lnTo>
                    <a:pt x="7440" y="20010"/>
                  </a:lnTo>
                  <a:cubicBezTo>
                    <a:pt x="7613" y="20010"/>
                    <a:pt x="7744" y="19938"/>
                    <a:pt x="7873" y="19822"/>
                  </a:cubicBezTo>
                  <a:cubicBezTo>
                    <a:pt x="7989" y="19707"/>
                    <a:pt x="8047" y="19562"/>
                    <a:pt x="8047" y="19403"/>
                  </a:cubicBezTo>
                  <a:lnTo>
                    <a:pt x="8047" y="17886"/>
                  </a:lnTo>
                  <a:cubicBezTo>
                    <a:pt x="8827" y="17785"/>
                    <a:pt x="9535" y="17597"/>
                    <a:pt x="10156" y="17337"/>
                  </a:cubicBezTo>
                  <a:cubicBezTo>
                    <a:pt x="10763" y="17077"/>
                    <a:pt x="11298" y="16731"/>
                    <a:pt x="11716" y="16340"/>
                  </a:cubicBezTo>
                  <a:cubicBezTo>
                    <a:pt x="12150" y="15935"/>
                    <a:pt x="12483" y="15488"/>
                    <a:pt x="12699" y="14982"/>
                  </a:cubicBezTo>
                  <a:cubicBezTo>
                    <a:pt x="12930" y="14477"/>
                    <a:pt x="13045" y="13942"/>
                    <a:pt x="13045" y="13364"/>
                  </a:cubicBezTo>
                  <a:cubicBezTo>
                    <a:pt x="13045" y="12757"/>
                    <a:pt x="12959" y="12208"/>
                    <a:pt x="12785" y="11732"/>
                  </a:cubicBezTo>
                  <a:cubicBezTo>
                    <a:pt x="12612" y="11255"/>
                    <a:pt x="12323" y="10836"/>
                    <a:pt x="11919" y="10474"/>
                  </a:cubicBezTo>
                  <a:cubicBezTo>
                    <a:pt x="11529" y="10114"/>
                    <a:pt x="11009" y="9810"/>
                    <a:pt x="10387" y="9550"/>
                  </a:cubicBezTo>
                  <a:cubicBezTo>
                    <a:pt x="9767" y="9290"/>
                    <a:pt x="9000" y="9059"/>
                    <a:pt x="8091" y="8871"/>
                  </a:cubicBezTo>
                  <a:cubicBezTo>
                    <a:pt x="7267" y="8683"/>
                    <a:pt x="6559" y="8538"/>
                    <a:pt x="5981" y="8394"/>
                  </a:cubicBezTo>
                  <a:cubicBezTo>
                    <a:pt x="5403" y="8265"/>
                    <a:pt x="4926" y="8120"/>
                    <a:pt x="4565" y="7961"/>
                  </a:cubicBezTo>
                  <a:cubicBezTo>
                    <a:pt x="4190" y="7816"/>
                    <a:pt x="3930" y="7629"/>
                    <a:pt x="3756" y="7412"/>
                  </a:cubicBezTo>
                  <a:cubicBezTo>
                    <a:pt x="3597" y="7195"/>
                    <a:pt x="3510" y="6920"/>
                    <a:pt x="3510" y="6574"/>
                  </a:cubicBezTo>
                  <a:cubicBezTo>
                    <a:pt x="3510" y="6300"/>
                    <a:pt x="3583" y="6040"/>
                    <a:pt x="3741" y="5822"/>
                  </a:cubicBezTo>
                  <a:cubicBezTo>
                    <a:pt x="3886" y="5606"/>
                    <a:pt x="4103" y="5418"/>
                    <a:pt x="4363" y="5260"/>
                  </a:cubicBezTo>
                  <a:cubicBezTo>
                    <a:pt x="4623" y="5100"/>
                    <a:pt x="4926" y="4984"/>
                    <a:pt x="5288" y="4898"/>
                  </a:cubicBezTo>
                  <a:cubicBezTo>
                    <a:pt x="5635" y="4826"/>
                    <a:pt x="6010" y="4782"/>
                    <a:pt x="6400" y="4782"/>
                  </a:cubicBezTo>
                  <a:cubicBezTo>
                    <a:pt x="7310" y="4782"/>
                    <a:pt x="7989" y="4913"/>
                    <a:pt x="8451" y="5187"/>
                  </a:cubicBezTo>
                  <a:cubicBezTo>
                    <a:pt x="8900" y="5462"/>
                    <a:pt x="9246" y="5780"/>
                    <a:pt x="9478" y="6155"/>
                  </a:cubicBezTo>
                  <a:cubicBezTo>
                    <a:pt x="9578" y="6314"/>
                    <a:pt x="9694" y="6444"/>
                    <a:pt x="9824" y="6545"/>
                  </a:cubicBezTo>
                  <a:cubicBezTo>
                    <a:pt x="9954" y="6646"/>
                    <a:pt x="10142" y="6689"/>
                    <a:pt x="10402" y="6689"/>
                  </a:cubicBezTo>
                  <a:lnTo>
                    <a:pt x="11976" y="6689"/>
                  </a:lnTo>
                  <a:cubicBezTo>
                    <a:pt x="12150" y="6689"/>
                    <a:pt x="12294" y="6631"/>
                    <a:pt x="12425" y="6516"/>
                  </a:cubicBezTo>
                  <a:cubicBezTo>
                    <a:pt x="12554" y="6415"/>
                    <a:pt x="12598" y="6271"/>
                    <a:pt x="12583" y="6082"/>
                  </a:cubicBezTo>
                  <a:cubicBezTo>
                    <a:pt x="12554" y="5736"/>
                    <a:pt x="12439" y="5346"/>
                    <a:pt x="12251" y="4942"/>
                  </a:cubicBezTo>
                  <a:cubicBezTo>
                    <a:pt x="12049" y="4537"/>
                    <a:pt x="11774" y="4147"/>
                    <a:pt x="11398" y="3771"/>
                  </a:cubicBezTo>
                  <a:cubicBezTo>
                    <a:pt x="11023" y="3410"/>
                    <a:pt x="10547" y="3077"/>
                    <a:pt x="9998" y="2789"/>
                  </a:cubicBezTo>
                  <a:cubicBezTo>
                    <a:pt x="9434" y="2500"/>
                    <a:pt x="8784" y="2283"/>
                    <a:pt x="8047" y="2153"/>
                  </a:cubicBezTo>
                  <a:lnTo>
                    <a:pt x="8047" y="593"/>
                  </a:lnTo>
                  <a:cubicBezTo>
                    <a:pt x="8047" y="434"/>
                    <a:pt x="7989" y="290"/>
                    <a:pt x="7873" y="174"/>
                  </a:cubicBezTo>
                  <a:cubicBezTo>
                    <a:pt x="7744" y="59"/>
                    <a:pt x="7613" y="1"/>
                    <a:pt x="74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7;p64"/>
            <p:cNvSpPr/>
            <p:nvPr/>
          </p:nvSpPr>
          <p:spPr>
            <a:xfrm>
              <a:off x="6389450" y="2749925"/>
              <a:ext cx="1007350" cy="927575"/>
            </a:xfrm>
            <a:custGeom>
              <a:avLst/>
              <a:gdLst/>
              <a:ahLst/>
              <a:cxnLst/>
              <a:rect l="l" t="t" r="r" b="b"/>
              <a:pathLst>
                <a:path w="40294" h="37103" extrusionOk="0">
                  <a:moveTo>
                    <a:pt x="28597" y="0"/>
                  </a:moveTo>
                  <a:cubicBezTo>
                    <a:pt x="22603" y="0"/>
                    <a:pt x="20039" y="14481"/>
                    <a:pt x="17915" y="17035"/>
                  </a:cubicBezTo>
                  <a:cubicBezTo>
                    <a:pt x="17376" y="17683"/>
                    <a:pt x="16775" y="17890"/>
                    <a:pt x="16140" y="17890"/>
                  </a:cubicBezTo>
                  <a:cubicBezTo>
                    <a:pt x="15020" y="17890"/>
                    <a:pt x="13794" y="17245"/>
                    <a:pt x="12621" y="17245"/>
                  </a:cubicBezTo>
                  <a:cubicBezTo>
                    <a:pt x="11821" y="17245"/>
                    <a:pt x="11046" y="17545"/>
                    <a:pt x="10345" y="18553"/>
                  </a:cubicBezTo>
                  <a:cubicBezTo>
                    <a:pt x="8146" y="21713"/>
                    <a:pt x="8614" y="31606"/>
                    <a:pt x="6712" y="31606"/>
                  </a:cubicBezTo>
                  <a:cubicBezTo>
                    <a:pt x="6614" y="31606"/>
                    <a:pt x="6511" y="31580"/>
                    <a:pt x="6400" y="31526"/>
                  </a:cubicBezTo>
                  <a:cubicBezTo>
                    <a:pt x="5983" y="31324"/>
                    <a:pt x="5580" y="31234"/>
                    <a:pt x="5193" y="31234"/>
                  </a:cubicBezTo>
                  <a:cubicBezTo>
                    <a:pt x="2070" y="31234"/>
                    <a:pt x="0" y="37103"/>
                    <a:pt x="0" y="37103"/>
                  </a:cubicBezTo>
                  <a:lnTo>
                    <a:pt x="35930" y="37103"/>
                  </a:lnTo>
                  <a:cubicBezTo>
                    <a:pt x="35930" y="37103"/>
                    <a:pt x="37895" y="36828"/>
                    <a:pt x="36783" y="34776"/>
                  </a:cubicBezTo>
                  <a:cubicBezTo>
                    <a:pt x="35670" y="32725"/>
                    <a:pt x="35063" y="32725"/>
                    <a:pt x="36437" y="28362"/>
                  </a:cubicBezTo>
                  <a:cubicBezTo>
                    <a:pt x="37808" y="23985"/>
                    <a:pt x="40293" y="15923"/>
                    <a:pt x="38329" y="15490"/>
                  </a:cubicBezTo>
                  <a:cubicBezTo>
                    <a:pt x="38264" y="15476"/>
                    <a:pt x="38199" y="15469"/>
                    <a:pt x="38134" y="15469"/>
                  </a:cubicBezTo>
                  <a:cubicBezTo>
                    <a:pt x="36210" y="15469"/>
                    <a:pt x="34130" y="21277"/>
                    <a:pt x="31727" y="21514"/>
                  </a:cubicBezTo>
                  <a:cubicBezTo>
                    <a:pt x="31713" y="21515"/>
                    <a:pt x="31699" y="21516"/>
                    <a:pt x="31685" y="21516"/>
                  </a:cubicBezTo>
                  <a:cubicBezTo>
                    <a:pt x="29304" y="21516"/>
                    <a:pt x="34769" y="189"/>
                    <a:pt x="28722" y="2"/>
                  </a:cubicBezTo>
                  <a:cubicBezTo>
                    <a:pt x="28680" y="1"/>
                    <a:pt x="28639" y="0"/>
                    <a:pt x="28597"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38;p64"/>
            <p:cNvSpPr/>
            <p:nvPr/>
          </p:nvSpPr>
          <p:spPr>
            <a:xfrm>
              <a:off x="6860050" y="2749600"/>
              <a:ext cx="249625" cy="928625"/>
            </a:xfrm>
            <a:custGeom>
              <a:avLst/>
              <a:gdLst/>
              <a:ahLst/>
              <a:cxnLst/>
              <a:rect l="l" t="t" r="r" b="b"/>
              <a:pathLst>
                <a:path w="9985" h="37145" extrusionOk="0">
                  <a:moveTo>
                    <a:pt x="9811" y="0"/>
                  </a:moveTo>
                  <a:cubicBezTo>
                    <a:pt x="9811" y="58"/>
                    <a:pt x="8785" y="6083"/>
                    <a:pt x="7066" y="13625"/>
                  </a:cubicBezTo>
                  <a:cubicBezTo>
                    <a:pt x="5477" y="20588"/>
                    <a:pt x="2963" y="30311"/>
                    <a:pt x="1" y="37087"/>
                  </a:cubicBezTo>
                  <a:lnTo>
                    <a:pt x="145" y="37145"/>
                  </a:lnTo>
                  <a:cubicBezTo>
                    <a:pt x="3121" y="30368"/>
                    <a:pt x="5635" y="20631"/>
                    <a:pt x="7224" y="13667"/>
                  </a:cubicBezTo>
                  <a:cubicBezTo>
                    <a:pt x="8944" y="6112"/>
                    <a:pt x="9969" y="87"/>
                    <a:pt x="9984" y="29"/>
                  </a:cubicBezTo>
                  <a:lnTo>
                    <a:pt x="9811"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39;p64"/>
            <p:cNvSpPr/>
            <p:nvPr/>
          </p:nvSpPr>
          <p:spPr>
            <a:xfrm>
              <a:off x="7031975" y="3136425"/>
              <a:ext cx="317525" cy="542525"/>
            </a:xfrm>
            <a:custGeom>
              <a:avLst/>
              <a:gdLst/>
              <a:ahLst/>
              <a:cxnLst/>
              <a:rect l="l" t="t" r="r" b="b"/>
              <a:pathLst>
                <a:path w="12701" h="21701" extrusionOk="0">
                  <a:moveTo>
                    <a:pt x="12556" y="1"/>
                  </a:moveTo>
                  <a:cubicBezTo>
                    <a:pt x="12498" y="145"/>
                    <a:pt x="6733" y="14895"/>
                    <a:pt x="1" y="21585"/>
                  </a:cubicBezTo>
                  <a:lnTo>
                    <a:pt x="116" y="21701"/>
                  </a:lnTo>
                  <a:cubicBezTo>
                    <a:pt x="6864" y="14997"/>
                    <a:pt x="12643" y="217"/>
                    <a:pt x="12700" y="59"/>
                  </a:cubicBezTo>
                  <a:lnTo>
                    <a:pt x="1255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0;p64"/>
            <p:cNvSpPr/>
            <p:nvPr/>
          </p:nvSpPr>
          <p:spPr>
            <a:xfrm>
              <a:off x="6678025" y="3185175"/>
              <a:ext cx="93925" cy="492325"/>
            </a:xfrm>
            <a:custGeom>
              <a:avLst/>
              <a:gdLst/>
              <a:ahLst/>
              <a:cxnLst/>
              <a:rect l="l" t="t" r="r" b="b"/>
              <a:pathLst>
                <a:path w="3757" h="19693" extrusionOk="0">
                  <a:moveTo>
                    <a:pt x="160" y="1"/>
                  </a:moveTo>
                  <a:lnTo>
                    <a:pt x="0" y="58"/>
                  </a:lnTo>
                  <a:cubicBezTo>
                    <a:pt x="29" y="145"/>
                    <a:pt x="3583" y="10027"/>
                    <a:pt x="3468" y="19693"/>
                  </a:cubicBezTo>
                  <a:lnTo>
                    <a:pt x="3627" y="19693"/>
                  </a:lnTo>
                  <a:cubicBezTo>
                    <a:pt x="3756" y="9998"/>
                    <a:pt x="189" y="102"/>
                    <a:pt x="16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1;p64"/>
            <p:cNvSpPr/>
            <p:nvPr/>
          </p:nvSpPr>
          <p:spPr>
            <a:xfrm>
              <a:off x="6447950" y="3569125"/>
              <a:ext cx="67200" cy="109825"/>
            </a:xfrm>
            <a:custGeom>
              <a:avLst/>
              <a:gdLst/>
              <a:ahLst/>
              <a:cxnLst/>
              <a:rect l="l" t="t" r="r" b="b"/>
              <a:pathLst>
                <a:path w="2688" h="4393" extrusionOk="0">
                  <a:moveTo>
                    <a:pt x="159" y="1"/>
                  </a:moveTo>
                  <a:lnTo>
                    <a:pt x="1" y="58"/>
                  </a:lnTo>
                  <a:cubicBezTo>
                    <a:pt x="15" y="72"/>
                    <a:pt x="897" y="2470"/>
                    <a:pt x="2572" y="4393"/>
                  </a:cubicBezTo>
                  <a:lnTo>
                    <a:pt x="2688" y="4291"/>
                  </a:lnTo>
                  <a:cubicBezTo>
                    <a:pt x="1041" y="2384"/>
                    <a:pt x="174" y="29"/>
                    <a:pt x="15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2;p64"/>
            <p:cNvSpPr/>
            <p:nvPr/>
          </p:nvSpPr>
          <p:spPr>
            <a:xfrm>
              <a:off x="6630725" y="3243700"/>
              <a:ext cx="83800" cy="54200"/>
            </a:xfrm>
            <a:custGeom>
              <a:avLst/>
              <a:gdLst/>
              <a:ahLst/>
              <a:cxnLst/>
              <a:rect l="l" t="t" r="r" b="b"/>
              <a:pathLst>
                <a:path w="3352" h="2168" extrusionOk="0">
                  <a:moveTo>
                    <a:pt x="101" y="0"/>
                  </a:moveTo>
                  <a:lnTo>
                    <a:pt x="0" y="131"/>
                  </a:lnTo>
                  <a:cubicBezTo>
                    <a:pt x="14" y="131"/>
                    <a:pt x="968" y="853"/>
                    <a:pt x="3265" y="2167"/>
                  </a:cubicBezTo>
                  <a:lnTo>
                    <a:pt x="3352" y="2023"/>
                  </a:lnTo>
                  <a:cubicBezTo>
                    <a:pt x="1069" y="709"/>
                    <a:pt x="116" y="0"/>
                    <a:pt x="10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3;p64"/>
            <p:cNvSpPr/>
            <p:nvPr/>
          </p:nvSpPr>
          <p:spPr>
            <a:xfrm>
              <a:off x="6606150" y="3348425"/>
              <a:ext cx="151000" cy="162925"/>
            </a:xfrm>
            <a:custGeom>
              <a:avLst/>
              <a:gdLst/>
              <a:ahLst/>
              <a:cxnLst/>
              <a:rect l="l" t="t" r="r" b="b"/>
              <a:pathLst>
                <a:path w="6040" h="6517" extrusionOk="0">
                  <a:moveTo>
                    <a:pt x="145" y="1"/>
                  </a:moveTo>
                  <a:lnTo>
                    <a:pt x="1" y="87"/>
                  </a:lnTo>
                  <a:cubicBezTo>
                    <a:pt x="30" y="131"/>
                    <a:pt x="2399" y="3801"/>
                    <a:pt x="5953" y="6517"/>
                  </a:cubicBezTo>
                  <a:lnTo>
                    <a:pt x="6040" y="6386"/>
                  </a:lnTo>
                  <a:cubicBezTo>
                    <a:pt x="2528" y="3685"/>
                    <a:pt x="159" y="45"/>
                    <a:pt x="145"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44;p64"/>
            <p:cNvSpPr/>
            <p:nvPr/>
          </p:nvSpPr>
          <p:spPr>
            <a:xfrm>
              <a:off x="6843100" y="3143650"/>
              <a:ext cx="67925" cy="413950"/>
            </a:xfrm>
            <a:custGeom>
              <a:avLst/>
              <a:gdLst/>
              <a:ahLst/>
              <a:cxnLst/>
              <a:rect l="l" t="t" r="r" b="b"/>
              <a:pathLst>
                <a:path w="2717" h="16558" extrusionOk="0">
                  <a:moveTo>
                    <a:pt x="434" y="1"/>
                  </a:moveTo>
                  <a:lnTo>
                    <a:pt x="434" y="1"/>
                  </a:lnTo>
                  <a:cubicBezTo>
                    <a:pt x="419" y="101"/>
                    <a:pt x="0" y="10474"/>
                    <a:pt x="2572" y="16557"/>
                  </a:cubicBezTo>
                  <a:lnTo>
                    <a:pt x="2716" y="16499"/>
                  </a:lnTo>
                  <a:cubicBezTo>
                    <a:pt x="159" y="10446"/>
                    <a:pt x="592" y="116"/>
                    <a:pt x="592" y="15"/>
                  </a:cubicBezTo>
                  <a:lnTo>
                    <a:pt x="43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45;p64"/>
            <p:cNvSpPr/>
            <p:nvPr/>
          </p:nvSpPr>
          <p:spPr>
            <a:xfrm>
              <a:off x="6942775" y="2905275"/>
              <a:ext cx="47325" cy="391550"/>
            </a:xfrm>
            <a:custGeom>
              <a:avLst/>
              <a:gdLst/>
              <a:ahLst/>
              <a:cxnLst/>
              <a:rect l="l" t="t" r="r" b="b"/>
              <a:pathLst>
                <a:path w="1893" h="15662" extrusionOk="0">
                  <a:moveTo>
                    <a:pt x="188" y="1"/>
                  </a:moveTo>
                  <a:cubicBezTo>
                    <a:pt x="188" y="30"/>
                    <a:pt x="101" y="2846"/>
                    <a:pt x="246" y="6169"/>
                  </a:cubicBezTo>
                  <a:cubicBezTo>
                    <a:pt x="376" y="9232"/>
                    <a:pt x="752" y="13379"/>
                    <a:pt x="1748" y="15661"/>
                  </a:cubicBezTo>
                  <a:lnTo>
                    <a:pt x="1893" y="15604"/>
                  </a:lnTo>
                  <a:cubicBezTo>
                    <a:pt x="1" y="11254"/>
                    <a:pt x="347" y="116"/>
                    <a:pt x="34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46;p64"/>
            <p:cNvSpPr/>
            <p:nvPr/>
          </p:nvSpPr>
          <p:spPr>
            <a:xfrm>
              <a:off x="6946025" y="3156650"/>
              <a:ext cx="224675" cy="285000"/>
            </a:xfrm>
            <a:custGeom>
              <a:avLst/>
              <a:gdLst/>
              <a:ahLst/>
              <a:cxnLst/>
              <a:rect l="l" t="t" r="r" b="b"/>
              <a:pathLst>
                <a:path w="8987" h="11400" extrusionOk="0">
                  <a:moveTo>
                    <a:pt x="8842" y="1"/>
                  </a:moveTo>
                  <a:cubicBezTo>
                    <a:pt x="8799" y="88"/>
                    <a:pt x="5014" y="7745"/>
                    <a:pt x="0" y="11270"/>
                  </a:cubicBezTo>
                  <a:lnTo>
                    <a:pt x="102" y="11399"/>
                  </a:lnTo>
                  <a:cubicBezTo>
                    <a:pt x="5143" y="7860"/>
                    <a:pt x="8944" y="159"/>
                    <a:pt x="8986" y="73"/>
                  </a:cubicBezTo>
                  <a:lnTo>
                    <a:pt x="88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47;p64"/>
            <p:cNvSpPr/>
            <p:nvPr/>
          </p:nvSpPr>
          <p:spPr>
            <a:xfrm>
              <a:off x="7041025" y="2940300"/>
              <a:ext cx="142325" cy="135475"/>
            </a:xfrm>
            <a:custGeom>
              <a:avLst/>
              <a:gdLst/>
              <a:ahLst/>
              <a:cxnLst/>
              <a:rect l="l" t="t" r="r" b="b"/>
              <a:pathLst>
                <a:path w="5693" h="5419" extrusionOk="0">
                  <a:moveTo>
                    <a:pt x="5577" y="0"/>
                  </a:moveTo>
                  <a:cubicBezTo>
                    <a:pt x="5533" y="29"/>
                    <a:pt x="2441" y="3092"/>
                    <a:pt x="0" y="5288"/>
                  </a:cubicBezTo>
                  <a:lnTo>
                    <a:pt x="101" y="5419"/>
                  </a:lnTo>
                  <a:cubicBezTo>
                    <a:pt x="2557" y="3208"/>
                    <a:pt x="5649" y="145"/>
                    <a:pt x="5693" y="116"/>
                  </a:cubicBezTo>
                  <a:lnTo>
                    <a:pt x="557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48;p64"/>
            <p:cNvSpPr/>
            <p:nvPr/>
          </p:nvSpPr>
          <p:spPr>
            <a:xfrm>
              <a:off x="7031625" y="2778875"/>
              <a:ext cx="41200" cy="163275"/>
            </a:xfrm>
            <a:custGeom>
              <a:avLst/>
              <a:gdLst/>
              <a:ahLst/>
              <a:cxnLst/>
              <a:rect l="l" t="t" r="r" b="b"/>
              <a:pathLst>
                <a:path w="1648" h="6531" extrusionOk="0">
                  <a:moveTo>
                    <a:pt x="159" y="0"/>
                  </a:moveTo>
                  <a:lnTo>
                    <a:pt x="1" y="43"/>
                  </a:lnTo>
                  <a:lnTo>
                    <a:pt x="1488" y="6530"/>
                  </a:lnTo>
                  <a:lnTo>
                    <a:pt x="1648" y="6501"/>
                  </a:lnTo>
                  <a:lnTo>
                    <a:pt x="159"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49;p64"/>
            <p:cNvSpPr/>
            <p:nvPr/>
          </p:nvSpPr>
          <p:spPr>
            <a:xfrm>
              <a:off x="7250500" y="3252350"/>
              <a:ext cx="108000" cy="99000"/>
            </a:xfrm>
            <a:custGeom>
              <a:avLst/>
              <a:gdLst/>
              <a:ahLst/>
              <a:cxnLst/>
              <a:rect l="l" t="t" r="r" b="b"/>
              <a:pathLst>
                <a:path w="4320" h="3960" extrusionOk="0">
                  <a:moveTo>
                    <a:pt x="4191" y="1"/>
                  </a:moveTo>
                  <a:cubicBezTo>
                    <a:pt x="4176" y="16"/>
                    <a:pt x="2255" y="2283"/>
                    <a:pt x="1" y="3815"/>
                  </a:cubicBezTo>
                  <a:lnTo>
                    <a:pt x="87" y="3959"/>
                  </a:lnTo>
                  <a:cubicBezTo>
                    <a:pt x="2370" y="2399"/>
                    <a:pt x="4291" y="131"/>
                    <a:pt x="4320" y="103"/>
                  </a:cubicBezTo>
                  <a:lnTo>
                    <a:pt x="4191"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50;p64"/>
            <p:cNvSpPr/>
            <p:nvPr/>
          </p:nvSpPr>
          <p:spPr>
            <a:xfrm>
              <a:off x="7091200" y="3457500"/>
              <a:ext cx="210625" cy="155000"/>
            </a:xfrm>
            <a:custGeom>
              <a:avLst/>
              <a:gdLst/>
              <a:ahLst/>
              <a:cxnLst/>
              <a:rect l="l" t="t" r="r" b="b"/>
              <a:pathLst>
                <a:path w="8425" h="6200" extrusionOk="0">
                  <a:moveTo>
                    <a:pt x="8309" y="1"/>
                  </a:moveTo>
                  <a:cubicBezTo>
                    <a:pt x="8265" y="45"/>
                    <a:pt x="3699" y="4350"/>
                    <a:pt x="1" y="6055"/>
                  </a:cubicBezTo>
                  <a:lnTo>
                    <a:pt x="74" y="6199"/>
                  </a:lnTo>
                  <a:cubicBezTo>
                    <a:pt x="3786" y="4479"/>
                    <a:pt x="8380" y="160"/>
                    <a:pt x="8424" y="116"/>
                  </a:cubicBezTo>
                  <a:lnTo>
                    <a:pt x="830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1;p64"/>
            <p:cNvSpPr/>
            <p:nvPr/>
          </p:nvSpPr>
          <p:spPr>
            <a:xfrm>
              <a:off x="6307450" y="3675325"/>
              <a:ext cx="1070575" cy="4350"/>
            </a:xfrm>
            <a:custGeom>
              <a:avLst/>
              <a:gdLst/>
              <a:ahLst/>
              <a:cxnLst/>
              <a:rect l="l" t="t" r="r" b="b"/>
              <a:pathLst>
                <a:path w="42823" h="174" extrusionOk="0">
                  <a:moveTo>
                    <a:pt x="0" y="0"/>
                  </a:moveTo>
                  <a:lnTo>
                    <a:pt x="0" y="173"/>
                  </a:lnTo>
                  <a:lnTo>
                    <a:pt x="42822" y="173"/>
                  </a:lnTo>
                  <a:lnTo>
                    <a:pt x="42822"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52;p64"/>
            <p:cNvSpPr/>
            <p:nvPr/>
          </p:nvSpPr>
          <p:spPr>
            <a:xfrm>
              <a:off x="4475525" y="3013250"/>
              <a:ext cx="366625" cy="366650"/>
            </a:xfrm>
            <a:custGeom>
              <a:avLst/>
              <a:gdLst/>
              <a:ahLst/>
              <a:cxnLst/>
              <a:rect l="l" t="t" r="r" b="b"/>
              <a:pathLst>
                <a:path w="14665" h="14666" extrusionOk="0">
                  <a:moveTo>
                    <a:pt x="7326" y="4610"/>
                  </a:moveTo>
                  <a:cubicBezTo>
                    <a:pt x="8828" y="4610"/>
                    <a:pt x="10056" y="5837"/>
                    <a:pt x="10056" y="7340"/>
                  </a:cubicBezTo>
                  <a:cubicBezTo>
                    <a:pt x="10056" y="8842"/>
                    <a:pt x="8828" y="10056"/>
                    <a:pt x="7326" y="10056"/>
                  </a:cubicBezTo>
                  <a:cubicBezTo>
                    <a:pt x="5823" y="10056"/>
                    <a:pt x="4610" y="8842"/>
                    <a:pt x="4610" y="7340"/>
                  </a:cubicBezTo>
                  <a:cubicBezTo>
                    <a:pt x="4610" y="5837"/>
                    <a:pt x="5823" y="4610"/>
                    <a:pt x="7326" y="4610"/>
                  </a:cubicBezTo>
                  <a:close/>
                  <a:moveTo>
                    <a:pt x="5779" y="1"/>
                  </a:moveTo>
                  <a:lnTo>
                    <a:pt x="5881" y="1966"/>
                  </a:lnTo>
                  <a:cubicBezTo>
                    <a:pt x="5419" y="2096"/>
                    <a:pt x="4970" y="2283"/>
                    <a:pt x="4566" y="2515"/>
                  </a:cubicBezTo>
                  <a:lnTo>
                    <a:pt x="3251" y="1056"/>
                  </a:lnTo>
                  <a:lnTo>
                    <a:pt x="1040" y="3252"/>
                  </a:lnTo>
                  <a:lnTo>
                    <a:pt x="2514" y="4566"/>
                  </a:lnTo>
                  <a:cubicBezTo>
                    <a:pt x="2269" y="4971"/>
                    <a:pt x="2096" y="5419"/>
                    <a:pt x="1965" y="5881"/>
                  </a:cubicBezTo>
                  <a:lnTo>
                    <a:pt x="0" y="5780"/>
                  </a:lnTo>
                  <a:lnTo>
                    <a:pt x="0" y="8886"/>
                  </a:lnTo>
                  <a:lnTo>
                    <a:pt x="1965" y="8785"/>
                  </a:lnTo>
                  <a:cubicBezTo>
                    <a:pt x="2096" y="9247"/>
                    <a:pt x="2269" y="9695"/>
                    <a:pt x="2514" y="10100"/>
                  </a:cubicBezTo>
                  <a:lnTo>
                    <a:pt x="1040" y="11414"/>
                  </a:lnTo>
                  <a:lnTo>
                    <a:pt x="3251" y="13625"/>
                  </a:lnTo>
                  <a:lnTo>
                    <a:pt x="4566" y="12151"/>
                  </a:lnTo>
                  <a:cubicBezTo>
                    <a:pt x="4970" y="12396"/>
                    <a:pt x="5419" y="12570"/>
                    <a:pt x="5881" y="12700"/>
                  </a:cubicBezTo>
                  <a:lnTo>
                    <a:pt x="5779" y="14665"/>
                  </a:lnTo>
                  <a:lnTo>
                    <a:pt x="8886" y="14665"/>
                  </a:lnTo>
                  <a:lnTo>
                    <a:pt x="8784" y="12700"/>
                  </a:lnTo>
                  <a:cubicBezTo>
                    <a:pt x="9247" y="12570"/>
                    <a:pt x="9695" y="12396"/>
                    <a:pt x="10100" y="12151"/>
                  </a:cubicBezTo>
                  <a:lnTo>
                    <a:pt x="11414" y="13625"/>
                  </a:lnTo>
                  <a:lnTo>
                    <a:pt x="13610" y="11414"/>
                  </a:lnTo>
                  <a:lnTo>
                    <a:pt x="12151" y="10100"/>
                  </a:lnTo>
                  <a:cubicBezTo>
                    <a:pt x="12382" y="9695"/>
                    <a:pt x="12569" y="9247"/>
                    <a:pt x="12700" y="8785"/>
                  </a:cubicBezTo>
                  <a:lnTo>
                    <a:pt x="14665" y="8886"/>
                  </a:lnTo>
                  <a:lnTo>
                    <a:pt x="14665" y="5780"/>
                  </a:lnTo>
                  <a:lnTo>
                    <a:pt x="12700" y="5881"/>
                  </a:lnTo>
                  <a:cubicBezTo>
                    <a:pt x="12569" y="5419"/>
                    <a:pt x="12382" y="4971"/>
                    <a:pt x="12151" y="4566"/>
                  </a:cubicBezTo>
                  <a:lnTo>
                    <a:pt x="13610" y="3252"/>
                  </a:lnTo>
                  <a:lnTo>
                    <a:pt x="11414" y="1056"/>
                  </a:lnTo>
                  <a:lnTo>
                    <a:pt x="10100" y="2515"/>
                  </a:lnTo>
                  <a:cubicBezTo>
                    <a:pt x="9695" y="2283"/>
                    <a:pt x="9247" y="2096"/>
                    <a:pt x="8784" y="1966"/>
                  </a:cubicBezTo>
                  <a:lnTo>
                    <a:pt x="8886"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53;p64"/>
            <p:cNvSpPr/>
            <p:nvPr/>
          </p:nvSpPr>
          <p:spPr>
            <a:xfrm>
              <a:off x="5054500" y="2470775"/>
              <a:ext cx="417900" cy="417925"/>
            </a:xfrm>
            <a:custGeom>
              <a:avLst/>
              <a:gdLst/>
              <a:ahLst/>
              <a:cxnLst/>
              <a:rect l="l" t="t" r="r" b="b"/>
              <a:pathLst>
                <a:path w="16716" h="16717" extrusionOk="0">
                  <a:moveTo>
                    <a:pt x="8352" y="5259"/>
                  </a:moveTo>
                  <a:cubicBezTo>
                    <a:pt x="10070" y="5259"/>
                    <a:pt x="11457" y="6646"/>
                    <a:pt x="11457" y="8351"/>
                  </a:cubicBezTo>
                  <a:cubicBezTo>
                    <a:pt x="11457" y="10070"/>
                    <a:pt x="10070" y="11457"/>
                    <a:pt x="8352" y="11457"/>
                  </a:cubicBezTo>
                  <a:cubicBezTo>
                    <a:pt x="6647" y="11457"/>
                    <a:pt x="5260" y="10070"/>
                    <a:pt x="5260" y="8351"/>
                  </a:cubicBezTo>
                  <a:cubicBezTo>
                    <a:pt x="5260" y="6646"/>
                    <a:pt x="6647" y="5259"/>
                    <a:pt x="8352" y="5259"/>
                  </a:cubicBezTo>
                  <a:close/>
                  <a:moveTo>
                    <a:pt x="6589" y="0"/>
                  </a:moveTo>
                  <a:lnTo>
                    <a:pt x="6705" y="2240"/>
                  </a:lnTo>
                  <a:cubicBezTo>
                    <a:pt x="6169" y="2384"/>
                    <a:pt x="5664" y="2587"/>
                    <a:pt x="5202" y="2861"/>
                  </a:cubicBezTo>
                  <a:lnTo>
                    <a:pt x="3699" y="1185"/>
                  </a:lnTo>
                  <a:lnTo>
                    <a:pt x="1186" y="3699"/>
                  </a:lnTo>
                  <a:lnTo>
                    <a:pt x="2862" y="5201"/>
                  </a:lnTo>
                  <a:cubicBezTo>
                    <a:pt x="2586" y="5663"/>
                    <a:pt x="2384" y="6170"/>
                    <a:pt x="2240" y="6704"/>
                  </a:cubicBezTo>
                  <a:lnTo>
                    <a:pt x="1" y="6588"/>
                  </a:lnTo>
                  <a:lnTo>
                    <a:pt x="1" y="10128"/>
                  </a:lnTo>
                  <a:lnTo>
                    <a:pt x="2240" y="10013"/>
                  </a:lnTo>
                  <a:cubicBezTo>
                    <a:pt x="2384" y="10547"/>
                    <a:pt x="2586" y="11053"/>
                    <a:pt x="2862" y="11515"/>
                  </a:cubicBezTo>
                  <a:lnTo>
                    <a:pt x="1186" y="13018"/>
                  </a:lnTo>
                  <a:lnTo>
                    <a:pt x="3699" y="15516"/>
                  </a:lnTo>
                  <a:lnTo>
                    <a:pt x="5202" y="13856"/>
                  </a:lnTo>
                  <a:cubicBezTo>
                    <a:pt x="5664" y="14129"/>
                    <a:pt x="6169" y="14332"/>
                    <a:pt x="6705" y="14476"/>
                  </a:cubicBezTo>
                  <a:lnTo>
                    <a:pt x="6589" y="16716"/>
                  </a:lnTo>
                  <a:lnTo>
                    <a:pt x="10128" y="16716"/>
                  </a:lnTo>
                  <a:lnTo>
                    <a:pt x="10012" y="14476"/>
                  </a:lnTo>
                  <a:cubicBezTo>
                    <a:pt x="10547" y="14332"/>
                    <a:pt x="11053" y="14129"/>
                    <a:pt x="11515" y="13856"/>
                  </a:cubicBezTo>
                  <a:lnTo>
                    <a:pt x="13017" y="15516"/>
                  </a:lnTo>
                  <a:lnTo>
                    <a:pt x="15517" y="13018"/>
                  </a:lnTo>
                  <a:lnTo>
                    <a:pt x="13855" y="11515"/>
                  </a:lnTo>
                  <a:cubicBezTo>
                    <a:pt x="14130" y="11053"/>
                    <a:pt x="14333" y="10547"/>
                    <a:pt x="14477" y="10013"/>
                  </a:cubicBezTo>
                  <a:lnTo>
                    <a:pt x="16716" y="10128"/>
                  </a:lnTo>
                  <a:lnTo>
                    <a:pt x="16716" y="6588"/>
                  </a:lnTo>
                  <a:lnTo>
                    <a:pt x="14477" y="6704"/>
                  </a:lnTo>
                  <a:cubicBezTo>
                    <a:pt x="14333" y="6170"/>
                    <a:pt x="14130" y="5663"/>
                    <a:pt x="13855" y="5201"/>
                  </a:cubicBezTo>
                  <a:lnTo>
                    <a:pt x="15517" y="3699"/>
                  </a:lnTo>
                  <a:lnTo>
                    <a:pt x="13017" y="1185"/>
                  </a:lnTo>
                  <a:lnTo>
                    <a:pt x="11515" y="2861"/>
                  </a:lnTo>
                  <a:cubicBezTo>
                    <a:pt x="11053" y="2587"/>
                    <a:pt x="10547" y="2384"/>
                    <a:pt x="10012" y="2240"/>
                  </a:cubicBezTo>
                  <a:lnTo>
                    <a:pt x="1012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4;p64"/>
            <p:cNvSpPr/>
            <p:nvPr/>
          </p:nvSpPr>
          <p:spPr>
            <a:xfrm>
              <a:off x="4654675" y="3065450"/>
              <a:ext cx="1907075" cy="578100"/>
            </a:xfrm>
            <a:custGeom>
              <a:avLst/>
              <a:gdLst/>
              <a:ahLst/>
              <a:cxnLst/>
              <a:rect l="l" t="t" r="r" b="b"/>
              <a:pathLst>
                <a:path w="76283" h="23124" extrusionOk="0">
                  <a:moveTo>
                    <a:pt x="21769" y="0"/>
                  </a:moveTo>
                  <a:cubicBezTo>
                    <a:pt x="16883" y="0"/>
                    <a:pt x="13478" y="3637"/>
                    <a:pt x="13205" y="8388"/>
                  </a:cubicBezTo>
                  <a:cubicBezTo>
                    <a:pt x="12816" y="15192"/>
                    <a:pt x="0" y="12967"/>
                    <a:pt x="1676" y="23124"/>
                  </a:cubicBezTo>
                  <a:lnTo>
                    <a:pt x="76282" y="23124"/>
                  </a:lnTo>
                  <a:cubicBezTo>
                    <a:pt x="76282" y="23124"/>
                    <a:pt x="72425" y="17460"/>
                    <a:pt x="66762" y="15987"/>
                  </a:cubicBezTo>
                  <a:cubicBezTo>
                    <a:pt x="61099" y="14513"/>
                    <a:pt x="59423" y="16954"/>
                    <a:pt x="56215" y="11551"/>
                  </a:cubicBezTo>
                  <a:cubicBezTo>
                    <a:pt x="52993" y="6148"/>
                    <a:pt x="50046" y="2825"/>
                    <a:pt x="46174" y="2680"/>
                  </a:cubicBezTo>
                  <a:cubicBezTo>
                    <a:pt x="46114" y="2678"/>
                    <a:pt x="46053" y="2677"/>
                    <a:pt x="45992" y="2677"/>
                  </a:cubicBezTo>
                  <a:cubicBezTo>
                    <a:pt x="43501" y="2677"/>
                    <a:pt x="40024" y="4306"/>
                    <a:pt x="35982" y="4306"/>
                  </a:cubicBezTo>
                  <a:cubicBezTo>
                    <a:pt x="33740" y="4306"/>
                    <a:pt x="31325" y="3805"/>
                    <a:pt x="28808" y="2247"/>
                  </a:cubicBezTo>
                  <a:cubicBezTo>
                    <a:pt x="26273" y="681"/>
                    <a:pt x="23882" y="0"/>
                    <a:pt x="21769" y="0"/>
                  </a:cubicBezTo>
                  <a:close/>
                </a:path>
              </a:pathLst>
            </a:custGeom>
            <a:solidFill>
              <a:srgbClr val="ECF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55;p64"/>
            <p:cNvSpPr/>
            <p:nvPr/>
          </p:nvSpPr>
          <p:spPr>
            <a:xfrm>
              <a:off x="5893175" y="3300025"/>
              <a:ext cx="589475" cy="343525"/>
            </a:xfrm>
            <a:custGeom>
              <a:avLst/>
              <a:gdLst/>
              <a:ahLst/>
              <a:cxnLst/>
              <a:rect l="l" t="t" r="r" b="b"/>
              <a:pathLst>
                <a:path w="23579" h="13741" extrusionOk="0">
                  <a:moveTo>
                    <a:pt x="20358" y="1"/>
                  </a:moveTo>
                  <a:cubicBezTo>
                    <a:pt x="17665" y="1"/>
                    <a:pt x="15418" y="6795"/>
                    <a:pt x="13263" y="8135"/>
                  </a:cubicBezTo>
                  <a:cubicBezTo>
                    <a:pt x="13121" y="8223"/>
                    <a:pt x="12998" y="8263"/>
                    <a:pt x="12893" y="8263"/>
                  </a:cubicBezTo>
                  <a:cubicBezTo>
                    <a:pt x="11691" y="8263"/>
                    <a:pt x="12690" y="3010"/>
                    <a:pt x="10460" y="3010"/>
                  </a:cubicBezTo>
                  <a:cubicBezTo>
                    <a:pt x="10373" y="3010"/>
                    <a:pt x="10282" y="3018"/>
                    <a:pt x="10185" y="3035"/>
                  </a:cubicBezTo>
                  <a:cubicBezTo>
                    <a:pt x="7383" y="3512"/>
                    <a:pt x="8149" y="9060"/>
                    <a:pt x="6589" y="10649"/>
                  </a:cubicBezTo>
                  <a:cubicBezTo>
                    <a:pt x="6153" y="11093"/>
                    <a:pt x="5769" y="11257"/>
                    <a:pt x="5412" y="11257"/>
                  </a:cubicBezTo>
                  <a:cubicBezTo>
                    <a:pt x="4493" y="11257"/>
                    <a:pt x="3757" y="10164"/>
                    <a:pt x="2788" y="9956"/>
                  </a:cubicBezTo>
                  <a:cubicBezTo>
                    <a:pt x="2742" y="9946"/>
                    <a:pt x="2696" y="9941"/>
                    <a:pt x="2650" y="9941"/>
                  </a:cubicBezTo>
                  <a:cubicBezTo>
                    <a:pt x="1348" y="9941"/>
                    <a:pt x="1" y="13741"/>
                    <a:pt x="1" y="13741"/>
                  </a:cubicBezTo>
                  <a:lnTo>
                    <a:pt x="23521" y="13741"/>
                  </a:lnTo>
                  <a:cubicBezTo>
                    <a:pt x="23521" y="13741"/>
                    <a:pt x="23579" y="723"/>
                    <a:pt x="20732" y="45"/>
                  </a:cubicBezTo>
                  <a:cubicBezTo>
                    <a:pt x="20606" y="15"/>
                    <a:pt x="20482" y="1"/>
                    <a:pt x="20358" y="1"/>
                  </a:cubicBezTo>
                  <a:close/>
                </a:path>
              </a:pathLst>
            </a:custGeom>
            <a:solidFill>
              <a:srgbClr val="598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56;p64"/>
            <p:cNvSpPr/>
            <p:nvPr/>
          </p:nvSpPr>
          <p:spPr>
            <a:xfrm>
              <a:off x="5142275" y="1993275"/>
              <a:ext cx="1678075" cy="1650275"/>
            </a:xfrm>
            <a:custGeom>
              <a:avLst/>
              <a:gdLst/>
              <a:ahLst/>
              <a:cxnLst/>
              <a:rect l="l" t="t" r="r" b="b"/>
              <a:pathLst>
                <a:path w="67123" h="66011" extrusionOk="0">
                  <a:moveTo>
                    <a:pt x="67122" y="1"/>
                  </a:moveTo>
                  <a:lnTo>
                    <a:pt x="55551" y="8482"/>
                  </a:lnTo>
                  <a:lnTo>
                    <a:pt x="59423" y="9681"/>
                  </a:lnTo>
                  <a:lnTo>
                    <a:pt x="49714" y="24172"/>
                  </a:lnTo>
                  <a:lnTo>
                    <a:pt x="41219" y="19982"/>
                  </a:lnTo>
                  <a:lnTo>
                    <a:pt x="30079" y="35801"/>
                  </a:lnTo>
                  <a:lnTo>
                    <a:pt x="20891" y="31236"/>
                  </a:lnTo>
                  <a:lnTo>
                    <a:pt x="0" y="66011"/>
                  </a:lnTo>
                  <a:lnTo>
                    <a:pt x="21411" y="66011"/>
                  </a:lnTo>
                  <a:lnTo>
                    <a:pt x="32304" y="44600"/>
                  </a:lnTo>
                  <a:lnTo>
                    <a:pt x="38603" y="46883"/>
                  </a:lnTo>
                  <a:lnTo>
                    <a:pt x="46015" y="30442"/>
                  </a:lnTo>
                  <a:lnTo>
                    <a:pt x="53412" y="33187"/>
                  </a:lnTo>
                  <a:lnTo>
                    <a:pt x="63077" y="10721"/>
                  </a:lnTo>
                  <a:lnTo>
                    <a:pt x="67122" y="12181"/>
                  </a:lnTo>
                  <a:lnTo>
                    <a:pt x="67122"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57;p64"/>
            <p:cNvSpPr/>
            <p:nvPr/>
          </p:nvSpPr>
          <p:spPr>
            <a:xfrm>
              <a:off x="4454225" y="2877200"/>
              <a:ext cx="766075" cy="768525"/>
            </a:xfrm>
            <a:custGeom>
              <a:avLst/>
              <a:gdLst/>
              <a:ahLst/>
              <a:cxnLst/>
              <a:rect l="l" t="t" r="r" b="b"/>
              <a:pathLst>
                <a:path w="30643" h="30741" extrusionOk="0">
                  <a:moveTo>
                    <a:pt x="10825" y="0"/>
                  </a:moveTo>
                  <a:cubicBezTo>
                    <a:pt x="10718" y="0"/>
                    <a:pt x="10611" y="9"/>
                    <a:pt x="10503" y="26"/>
                  </a:cubicBezTo>
                  <a:cubicBezTo>
                    <a:pt x="5215" y="864"/>
                    <a:pt x="8798" y="21003"/>
                    <a:pt x="6573" y="21132"/>
                  </a:cubicBezTo>
                  <a:cubicBezTo>
                    <a:pt x="6522" y="21135"/>
                    <a:pt x="6473" y="21137"/>
                    <a:pt x="6424" y="21137"/>
                  </a:cubicBezTo>
                  <a:cubicBezTo>
                    <a:pt x="4483" y="21137"/>
                    <a:pt x="4540" y="18791"/>
                    <a:pt x="2690" y="18791"/>
                  </a:cubicBezTo>
                  <a:cubicBezTo>
                    <a:pt x="2572" y="18791"/>
                    <a:pt x="2447" y="18801"/>
                    <a:pt x="2312" y="18821"/>
                  </a:cubicBezTo>
                  <a:cubicBezTo>
                    <a:pt x="0" y="19154"/>
                    <a:pt x="3092" y="30740"/>
                    <a:pt x="3092" y="30740"/>
                  </a:cubicBezTo>
                  <a:lnTo>
                    <a:pt x="30643" y="30639"/>
                  </a:lnTo>
                  <a:cubicBezTo>
                    <a:pt x="30237" y="16810"/>
                    <a:pt x="28520" y="13193"/>
                    <a:pt x="26593" y="13193"/>
                  </a:cubicBezTo>
                  <a:cubicBezTo>
                    <a:pt x="24819" y="13193"/>
                    <a:pt x="22867" y="16263"/>
                    <a:pt x="21599" y="17247"/>
                  </a:cubicBezTo>
                  <a:cubicBezTo>
                    <a:pt x="21470" y="17345"/>
                    <a:pt x="21341" y="17392"/>
                    <a:pt x="21210" y="17392"/>
                  </a:cubicBezTo>
                  <a:cubicBezTo>
                    <a:pt x="18687" y="17392"/>
                    <a:pt x="15668" y="0"/>
                    <a:pt x="1082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58;p64"/>
            <p:cNvSpPr/>
            <p:nvPr/>
          </p:nvSpPr>
          <p:spPr>
            <a:xfrm>
              <a:off x="4714625" y="2877825"/>
              <a:ext cx="143050" cy="768625"/>
            </a:xfrm>
            <a:custGeom>
              <a:avLst/>
              <a:gdLst/>
              <a:ahLst/>
              <a:cxnLst/>
              <a:rect l="l" t="t" r="r" b="b"/>
              <a:pathLst>
                <a:path w="5722" h="30745" extrusionOk="0">
                  <a:moveTo>
                    <a:pt x="0" y="1"/>
                  </a:moveTo>
                  <a:cubicBezTo>
                    <a:pt x="15" y="188"/>
                    <a:pt x="1127" y="17987"/>
                    <a:pt x="5548" y="30744"/>
                  </a:cubicBezTo>
                  <a:lnTo>
                    <a:pt x="5722" y="30686"/>
                  </a:lnTo>
                  <a:cubicBezTo>
                    <a:pt x="1301" y="17944"/>
                    <a:pt x="189" y="174"/>
                    <a:pt x="17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59;p64"/>
            <p:cNvSpPr/>
            <p:nvPr/>
          </p:nvSpPr>
          <p:spPr>
            <a:xfrm>
              <a:off x="4728000" y="2888300"/>
              <a:ext cx="32875" cy="136550"/>
            </a:xfrm>
            <a:custGeom>
              <a:avLst/>
              <a:gdLst/>
              <a:ahLst/>
              <a:cxnLst/>
              <a:rect l="l" t="t" r="r" b="b"/>
              <a:pathLst>
                <a:path w="1315" h="5462" extrusionOk="0">
                  <a:moveTo>
                    <a:pt x="1141" y="0"/>
                  </a:moveTo>
                  <a:cubicBezTo>
                    <a:pt x="1141" y="44"/>
                    <a:pt x="679" y="3540"/>
                    <a:pt x="1" y="5403"/>
                  </a:cubicBezTo>
                  <a:lnTo>
                    <a:pt x="159" y="5461"/>
                  </a:lnTo>
                  <a:cubicBezTo>
                    <a:pt x="852" y="3583"/>
                    <a:pt x="1315" y="58"/>
                    <a:pt x="1315" y="29"/>
                  </a:cubicBezTo>
                  <a:lnTo>
                    <a:pt x="1141"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60;p64"/>
            <p:cNvSpPr/>
            <p:nvPr/>
          </p:nvSpPr>
          <p:spPr>
            <a:xfrm>
              <a:off x="4644550" y="3008200"/>
              <a:ext cx="104775" cy="156775"/>
            </a:xfrm>
            <a:custGeom>
              <a:avLst/>
              <a:gdLst/>
              <a:ahLst/>
              <a:cxnLst/>
              <a:rect l="l" t="t" r="r" b="b"/>
              <a:pathLst>
                <a:path w="4191" h="6271" extrusionOk="0">
                  <a:moveTo>
                    <a:pt x="174" y="1"/>
                  </a:moveTo>
                  <a:lnTo>
                    <a:pt x="1" y="29"/>
                  </a:lnTo>
                  <a:cubicBezTo>
                    <a:pt x="16" y="102"/>
                    <a:pt x="449" y="1763"/>
                    <a:pt x="4046" y="6271"/>
                  </a:cubicBezTo>
                  <a:lnTo>
                    <a:pt x="4190" y="6170"/>
                  </a:lnTo>
                  <a:cubicBezTo>
                    <a:pt x="622" y="1691"/>
                    <a:pt x="174" y="16"/>
                    <a:pt x="17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61;p64"/>
            <p:cNvSpPr/>
            <p:nvPr/>
          </p:nvSpPr>
          <p:spPr>
            <a:xfrm>
              <a:off x="4801300" y="3081525"/>
              <a:ext cx="72275" cy="383225"/>
            </a:xfrm>
            <a:custGeom>
              <a:avLst/>
              <a:gdLst/>
              <a:ahLst/>
              <a:cxnLst/>
              <a:rect l="l" t="t" r="r" b="b"/>
              <a:pathLst>
                <a:path w="2891" h="15329" extrusionOk="0">
                  <a:moveTo>
                    <a:pt x="2717" y="1"/>
                  </a:moveTo>
                  <a:cubicBezTo>
                    <a:pt x="2717" y="130"/>
                    <a:pt x="1966" y="12035"/>
                    <a:pt x="1" y="15228"/>
                  </a:cubicBezTo>
                  <a:lnTo>
                    <a:pt x="145" y="15329"/>
                  </a:lnTo>
                  <a:cubicBezTo>
                    <a:pt x="2139" y="12093"/>
                    <a:pt x="2861" y="506"/>
                    <a:pt x="2890" y="15"/>
                  </a:cubicBezTo>
                  <a:lnTo>
                    <a:pt x="271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62;p64"/>
            <p:cNvSpPr/>
            <p:nvPr/>
          </p:nvSpPr>
          <p:spPr>
            <a:xfrm>
              <a:off x="4509850" y="3346975"/>
              <a:ext cx="188900" cy="300200"/>
            </a:xfrm>
            <a:custGeom>
              <a:avLst/>
              <a:gdLst/>
              <a:ahLst/>
              <a:cxnLst/>
              <a:rect l="l" t="t" r="r" b="b"/>
              <a:pathLst>
                <a:path w="7556" h="12008" extrusionOk="0">
                  <a:moveTo>
                    <a:pt x="174" y="1"/>
                  </a:moveTo>
                  <a:lnTo>
                    <a:pt x="0" y="59"/>
                  </a:lnTo>
                  <a:cubicBezTo>
                    <a:pt x="14" y="103"/>
                    <a:pt x="1690" y="5318"/>
                    <a:pt x="7426" y="12007"/>
                  </a:cubicBezTo>
                  <a:lnTo>
                    <a:pt x="7556" y="11892"/>
                  </a:lnTo>
                  <a:cubicBezTo>
                    <a:pt x="1863" y="5231"/>
                    <a:pt x="188" y="45"/>
                    <a:pt x="17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3;p64"/>
            <p:cNvSpPr/>
            <p:nvPr/>
          </p:nvSpPr>
          <p:spPr>
            <a:xfrm>
              <a:off x="4636975" y="3203625"/>
              <a:ext cx="196875" cy="370925"/>
            </a:xfrm>
            <a:custGeom>
              <a:avLst/>
              <a:gdLst/>
              <a:ahLst/>
              <a:cxnLst/>
              <a:rect l="l" t="t" r="r" b="b"/>
              <a:pathLst>
                <a:path w="7875" h="14837" extrusionOk="0">
                  <a:moveTo>
                    <a:pt x="159" y="0"/>
                  </a:moveTo>
                  <a:lnTo>
                    <a:pt x="1" y="58"/>
                  </a:lnTo>
                  <a:cubicBezTo>
                    <a:pt x="15" y="129"/>
                    <a:pt x="2226" y="8018"/>
                    <a:pt x="7745" y="14837"/>
                  </a:cubicBezTo>
                  <a:lnTo>
                    <a:pt x="7874" y="14721"/>
                  </a:lnTo>
                  <a:cubicBezTo>
                    <a:pt x="2384" y="7931"/>
                    <a:pt x="188" y="87"/>
                    <a:pt x="15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64;p64"/>
            <p:cNvSpPr/>
            <p:nvPr/>
          </p:nvSpPr>
          <p:spPr>
            <a:xfrm>
              <a:off x="4575200" y="3387825"/>
              <a:ext cx="21700" cy="121375"/>
            </a:xfrm>
            <a:custGeom>
              <a:avLst/>
              <a:gdLst/>
              <a:ahLst/>
              <a:cxnLst/>
              <a:rect l="l" t="t" r="r" b="b"/>
              <a:pathLst>
                <a:path w="868" h="4855" extrusionOk="0">
                  <a:moveTo>
                    <a:pt x="174" y="0"/>
                  </a:moveTo>
                  <a:lnTo>
                    <a:pt x="1" y="29"/>
                  </a:lnTo>
                  <a:cubicBezTo>
                    <a:pt x="1" y="58"/>
                    <a:pt x="507" y="2254"/>
                    <a:pt x="694" y="4854"/>
                  </a:cubicBezTo>
                  <a:lnTo>
                    <a:pt x="868" y="4839"/>
                  </a:lnTo>
                  <a:cubicBezTo>
                    <a:pt x="680" y="2225"/>
                    <a:pt x="174" y="14"/>
                    <a:pt x="174"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4"/>
            <p:cNvSpPr/>
            <p:nvPr/>
          </p:nvSpPr>
          <p:spPr>
            <a:xfrm>
              <a:off x="4499350" y="3500850"/>
              <a:ext cx="162225" cy="102250"/>
            </a:xfrm>
            <a:custGeom>
              <a:avLst/>
              <a:gdLst/>
              <a:ahLst/>
              <a:cxnLst/>
              <a:rect l="l" t="t" r="r" b="b"/>
              <a:pathLst>
                <a:path w="6489" h="4090" extrusionOk="0">
                  <a:moveTo>
                    <a:pt x="102" y="0"/>
                  </a:moveTo>
                  <a:lnTo>
                    <a:pt x="1" y="145"/>
                  </a:lnTo>
                  <a:cubicBezTo>
                    <a:pt x="30" y="160"/>
                    <a:pt x="2688" y="2023"/>
                    <a:pt x="6402" y="4090"/>
                  </a:cubicBezTo>
                  <a:lnTo>
                    <a:pt x="6488" y="3930"/>
                  </a:lnTo>
                  <a:cubicBezTo>
                    <a:pt x="2790" y="1879"/>
                    <a:pt x="131" y="15"/>
                    <a:pt x="10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66;p64"/>
            <p:cNvSpPr/>
            <p:nvPr/>
          </p:nvSpPr>
          <p:spPr>
            <a:xfrm>
              <a:off x="4511300" y="3641350"/>
              <a:ext cx="1878175" cy="4725"/>
            </a:xfrm>
            <a:custGeom>
              <a:avLst/>
              <a:gdLst/>
              <a:ahLst/>
              <a:cxnLst/>
              <a:rect l="l" t="t" r="r" b="b"/>
              <a:pathLst>
                <a:path w="75127" h="189" extrusionOk="0">
                  <a:moveTo>
                    <a:pt x="0" y="1"/>
                  </a:moveTo>
                  <a:lnTo>
                    <a:pt x="0" y="188"/>
                  </a:lnTo>
                  <a:lnTo>
                    <a:pt x="75126" y="188"/>
                  </a:lnTo>
                  <a:lnTo>
                    <a:pt x="75126"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7;p64"/>
            <p:cNvSpPr/>
            <p:nvPr/>
          </p:nvSpPr>
          <p:spPr>
            <a:xfrm>
              <a:off x="4828025" y="2680975"/>
              <a:ext cx="637150" cy="1198425"/>
            </a:xfrm>
            <a:custGeom>
              <a:avLst/>
              <a:gdLst/>
              <a:ahLst/>
              <a:cxnLst/>
              <a:rect l="l" t="t" r="r" b="b"/>
              <a:pathLst>
                <a:path w="25486" h="47937" extrusionOk="0">
                  <a:moveTo>
                    <a:pt x="305" y="0"/>
                  </a:moveTo>
                  <a:cubicBezTo>
                    <a:pt x="145" y="0"/>
                    <a:pt x="1" y="145"/>
                    <a:pt x="1" y="304"/>
                  </a:cubicBezTo>
                  <a:lnTo>
                    <a:pt x="1" y="47633"/>
                  </a:lnTo>
                  <a:cubicBezTo>
                    <a:pt x="1" y="47807"/>
                    <a:pt x="145" y="47936"/>
                    <a:pt x="305" y="47936"/>
                  </a:cubicBezTo>
                  <a:lnTo>
                    <a:pt x="25183" y="47936"/>
                  </a:lnTo>
                  <a:cubicBezTo>
                    <a:pt x="25357" y="47936"/>
                    <a:pt x="25486" y="47807"/>
                    <a:pt x="25486" y="47633"/>
                  </a:cubicBezTo>
                  <a:lnTo>
                    <a:pt x="25486" y="304"/>
                  </a:lnTo>
                  <a:cubicBezTo>
                    <a:pt x="25486" y="145"/>
                    <a:pt x="25357" y="0"/>
                    <a:pt x="2518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68;p64"/>
            <p:cNvSpPr/>
            <p:nvPr/>
          </p:nvSpPr>
          <p:spPr>
            <a:xfrm>
              <a:off x="4877875" y="2680975"/>
              <a:ext cx="637150" cy="1198425"/>
            </a:xfrm>
            <a:custGeom>
              <a:avLst/>
              <a:gdLst/>
              <a:ahLst/>
              <a:cxnLst/>
              <a:rect l="l" t="t" r="r" b="b"/>
              <a:pathLst>
                <a:path w="25486" h="47937" extrusionOk="0">
                  <a:moveTo>
                    <a:pt x="305" y="0"/>
                  </a:moveTo>
                  <a:cubicBezTo>
                    <a:pt x="131" y="0"/>
                    <a:pt x="1" y="145"/>
                    <a:pt x="1" y="304"/>
                  </a:cubicBezTo>
                  <a:lnTo>
                    <a:pt x="1" y="47633"/>
                  </a:lnTo>
                  <a:cubicBezTo>
                    <a:pt x="1" y="47807"/>
                    <a:pt x="131" y="47936"/>
                    <a:pt x="305" y="47936"/>
                  </a:cubicBezTo>
                  <a:lnTo>
                    <a:pt x="25183" y="47936"/>
                  </a:lnTo>
                  <a:cubicBezTo>
                    <a:pt x="25341" y="47936"/>
                    <a:pt x="25486" y="47807"/>
                    <a:pt x="25486" y="47633"/>
                  </a:cubicBezTo>
                  <a:lnTo>
                    <a:pt x="25486" y="304"/>
                  </a:lnTo>
                  <a:cubicBezTo>
                    <a:pt x="25486" y="145"/>
                    <a:pt x="25341" y="0"/>
                    <a:pt x="2518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9;p64"/>
            <p:cNvSpPr/>
            <p:nvPr/>
          </p:nvSpPr>
          <p:spPr>
            <a:xfrm>
              <a:off x="4908600" y="2711675"/>
              <a:ext cx="575750" cy="1137025"/>
            </a:xfrm>
            <a:custGeom>
              <a:avLst/>
              <a:gdLst/>
              <a:ahLst/>
              <a:cxnLst/>
              <a:rect l="l" t="t" r="r" b="b"/>
              <a:pathLst>
                <a:path w="23030" h="45481" extrusionOk="0">
                  <a:moveTo>
                    <a:pt x="2817" y="1"/>
                  </a:moveTo>
                  <a:cubicBezTo>
                    <a:pt x="1257" y="1"/>
                    <a:pt x="0" y="1272"/>
                    <a:pt x="0" y="2818"/>
                  </a:cubicBezTo>
                  <a:lnTo>
                    <a:pt x="0" y="42663"/>
                  </a:lnTo>
                  <a:cubicBezTo>
                    <a:pt x="0" y="44223"/>
                    <a:pt x="1257" y="45481"/>
                    <a:pt x="2817" y="45481"/>
                  </a:cubicBezTo>
                  <a:lnTo>
                    <a:pt x="20198" y="45481"/>
                  </a:lnTo>
                  <a:cubicBezTo>
                    <a:pt x="21758" y="45481"/>
                    <a:pt x="23029" y="44223"/>
                    <a:pt x="23029" y="42663"/>
                  </a:cubicBezTo>
                  <a:lnTo>
                    <a:pt x="23029" y="2818"/>
                  </a:lnTo>
                  <a:cubicBezTo>
                    <a:pt x="23029" y="1272"/>
                    <a:pt x="21758" y="1"/>
                    <a:pt x="20198" y="1"/>
                  </a:cubicBezTo>
                  <a:lnTo>
                    <a:pt x="16166" y="1"/>
                  </a:lnTo>
                  <a:cubicBezTo>
                    <a:pt x="15950" y="1"/>
                    <a:pt x="15762" y="145"/>
                    <a:pt x="15690" y="348"/>
                  </a:cubicBezTo>
                  <a:lnTo>
                    <a:pt x="15502" y="954"/>
                  </a:lnTo>
                  <a:cubicBezTo>
                    <a:pt x="15401" y="1286"/>
                    <a:pt x="15097" y="1517"/>
                    <a:pt x="14737" y="1517"/>
                  </a:cubicBezTo>
                  <a:lnTo>
                    <a:pt x="8278" y="1517"/>
                  </a:lnTo>
                  <a:cubicBezTo>
                    <a:pt x="7931" y="1517"/>
                    <a:pt x="7613" y="1286"/>
                    <a:pt x="7513" y="954"/>
                  </a:cubicBezTo>
                  <a:lnTo>
                    <a:pt x="7324" y="348"/>
                  </a:lnTo>
                  <a:cubicBezTo>
                    <a:pt x="7267" y="145"/>
                    <a:pt x="7079" y="1"/>
                    <a:pt x="686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70;p64"/>
            <p:cNvSpPr/>
            <p:nvPr/>
          </p:nvSpPr>
          <p:spPr>
            <a:xfrm>
              <a:off x="5146600" y="2716025"/>
              <a:ext cx="99375" cy="9750"/>
            </a:xfrm>
            <a:custGeom>
              <a:avLst/>
              <a:gdLst/>
              <a:ahLst/>
              <a:cxnLst/>
              <a:rect l="l" t="t" r="r" b="b"/>
              <a:pathLst>
                <a:path w="3975" h="390" extrusionOk="0">
                  <a:moveTo>
                    <a:pt x="203" y="0"/>
                  </a:moveTo>
                  <a:cubicBezTo>
                    <a:pt x="87" y="0"/>
                    <a:pt x="0" y="87"/>
                    <a:pt x="0" y="188"/>
                  </a:cubicBezTo>
                  <a:cubicBezTo>
                    <a:pt x="0" y="289"/>
                    <a:pt x="87" y="390"/>
                    <a:pt x="203" y="390"/>
                  </a:cubicBezTo>
                  <a:lnTo>
                    <a:pt x="3786" y="390"/>
                  </a:lnTo>
                  <a:cubicBezTo>
                    <a:pt x="3887" y="390"/>
                    <a:pt x="3974" y="289"/>
                    <a:pt x="3974" y="188"/>
                  </a:cubicBezTo>
                  <a:cubicBezTo>
                    <a:pt x="3974" y="87"/>
                    <a:pt x="3887" y="0"/>
                    <a:pt x="3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71;p64"/>
            <p:cNvSpPr/>
            <p:nvPr/>
          </p:nvSpPr>
          <p:spPr>
            <a:xfrm>
              <a:off x="4846825" y="2879625"/>
              <a:ext cx="6525" cy="154975"/>
            </a:xfrm>
            <a:custGeom>
              <a:avLst/>
              <a:gdLst/>
              <a:ahLst/>
              <a:cxnLst/>
              <a:rect l="l" t="t" r="r" b="b"/>
              <a:pathLst>
                <a:path w="261" h="6199" extrusionOk="0">
                  <a:moveTo>
                    <a:pt x="131" y="0"/>
                  </a:moveTo>
                  <a:cubicBezTo>
                    <a:pt x="58" y="0"/>
                    <a:pt x="0" y="58"/>
                    <a:pt x="0" y="131"/>
                  </a:cubicBezTo>
                  <a:lnTo>
                    <a:pt x="0" y="6068"/>
                  </a:lnTo>
                  <a:cubicBezTo>
                    <a:pt x="0" y="6141"/>
                    <a:pt x="58" y="6199"/>
                    <a:pt x="131" y="6199"/>
                  </a:cubicBezTo>
                  <a:cubicBezTo>
                    <a:pt x="202" y="6199"/>
                    <a:pt x="260" y="6141"/>
                    <a:pt x="260" y="6068"/>
                  </a:cubicBezTo>
                  <a:lnTo>
                    <a:pt x="260" y="131"/>
                  </a:lnTo>
                  <a:cubicBezTo>
                    <a:pt x="260" y="58"/>
                    <a:pt x="202"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72;p64"/>
            <p:cNvSpPr/>
            <p:nvPr/>
          </p:nvSpPr>
          <p:spPr>
            <a:xfrm>
              <a:off x="4846825" y="3074300"/>
              <a:ext cx="6525" cy="76225"/>
            </a:xfrm>
            <a:custGeom>
              <a:avLst/>
              <a:gdLst/>
              <a:ahLst/>
              <a:cxnLst/>
              <a:rect l="l" t="t" r="r" b="b"/>
              <a:pathLst>
                <a:path w="261" h="3049" extrusionOk="0">
                  <a:moveTo>
                    <a:pt x="131" y="1"/>
                  </a:moveTo>
                  <a:cubicBezTo>
                    <a:pt x="58" y="1"/>
                    <a:pt x="0" y="59"/>
                    <a:pt x="0" y="130"/>
                  </a:cubicBezTo>
                  <a:lnTo>
                    <a:pt x="0" y="2919"/>
                  </a:lnTo>
                  <a:cubicBezTo>
                    <a:pt x="0" y="2991"/>
                    <a:pt x="58" y="3049"/>
                    <a:pt x="131" y="3049"/>
                  </a:cubicBezTo>
                  <a:cubicBezTo>
                    <a:pt x="202" y="3049"/>
                    <a:pt x="260" y="2991"/>
                    <a:pt x="260" y="2919"/>
                  </a:cubicBezTo>
                  <a:lnTo>
                    <a:pt x="260" y="130"/>
                  </a:lnTo>
                  <a:cubicBezTo>
                    <a:pt x="260" y="59"/>
                    <a:pt x="202" y="1"/>
                    <a:pt x="1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73;p64"/>
            <p:cNvSpPr/>
            <p:nvPr/>
          </p:nvSpPr>
          <p:spPr>
            <a:xfrm>
              <a:off x="6240250" y="3161350"/>
              <a:ext cx="984275" cy="671800"/>
            </a:xfrm>
            <a:custGeom>
              <a:avLst/>
              <a:gdLst/>
              <a:ahLst/>
              <a:cxnLst/>
              <a:rect l="l" t="t" r="r" b="b"/>
              <a:pathLst>
                <a:path w="39371" h="26872" extrusionOk="0">
                  <a:moveTo>
                    <a:pt x="4697" y="0"/>
                  </a:moveTo>
                  <a:lnTo>
                    <a:pt x="1" y="26872"/>
                  </a:lnTo>
                  <a:lnTo>
                    <a:pt x="34675" y="26872"/>
                  </a:lnTo>
                  <a:lnTo>
                    <a:pt x="3937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74;p64"/>
            <p:cNvSpPr/>
            <p:nvPr/>
          </p:nvSpPr>
          <p:spPr>
            <a:xfrm>
              <a:off x="6274225" y="3189900"/>
              <a:ext cx="916700" cy="615075"/>
            </a:xfrm>
            <a:custGeom>
              <a:avLst/>
              <a:gdLst/>
              <a:ahLst/>
              <a:cxnLst/>
              <a:rect l="l" t="t" r="r" b="b"/>
              <a:pathLst>
                <a:path w="36668" h="24603" extrusionOk="0">
                  <a:moveTo>
                    <a:pt x="4291" y="0"/>
                  </a:moveTo>
                  <a:lnTo>
                    <a:pt x="0" y="24603"/>
                  </a:lnTo>
                  <a:lnTo>
                    <a:pt x="32362" y="24603"/>
                  </a:lnTo>
                  <a:lnTo>
                    <a:pt x="3666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75;p64"/>
            <p:cNvSpPr/>
            <p:nvPr/>
          </p:nvSpPr>
          <p:spPr>
            <a:xfrm>
              <a:off x="5666700" y="3833125"/>
              <a:ext cx="1444050" cy="48800"/>
            </a:xfrm>
            <a:custGeom>
              <a:avLst/>
              <a:gdLst/>
              <a:ahLst/>
              <a:cxnLst/>
              <a:rect l="l" t="t" r="r" b="b"/>
              <a:pathLst>
                <a:path w="57762" h="1952" extrusionOk="0">
                  <a:moveTo>
                    <a:pt x="1" y="1"/>
                  </a:moveTo>
                  <a:lnTo>
                    <a:pt x="1" y="1952"/>
                  </a:lnTo>
                  <a:lnTo>
                    <a:pt x="57761" y="1952"/>
                  </a:lnTo>
                  <a:lnTo>
                    <a:pt x="5776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76;p64"/>
            <p:cNvSpPr/>
            <p:nvPr/>
          </p:nvSpPr>
          <p:spPr>
            <a:xfrm>
              <a:off x="5666700" y="3833125"/>
              <a:ext cx="663525" cy="48800"/>
            </a:xfrm>
            <a:custGeom>
              <a:avLst/>
              <a:gdLst/>
              <a:ahLst/>
              <a:cxnLst/>
              <a:rect l="l" t="t" r="r" b="b"/>
              <a:pathLst>
                <a:path w="26541" h="1952" extrusionOk="0">
                  <a:moveTo>
                    <a:pt x="1" y="1"/>
                  </a:moveTo>
                  <a:lnTo>
                    <a:pt x="1" y="1952"/>
                  </a:lnTo>
                  <a:lnTo>
                    <a:pt x="26541" y="1952"/>
                  </a:lnTo>
                  <a:lnTo>
                    <a:pt x="26541"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77;p64"/>
            <p:cNvSpPr/>
            <p:nvPr/>
          </p:nvSpPr>
          <p:spPr>
            <a:xfrm>
              <a:off x="5666700" y="3830975"/>
              <a:ext cx="1444050" cy="4725"/>
            </a:xfrm>
            <a:custGeom>
              <a:avLst/>
              <a:gdLst/>
              <a:ahLst/>
              <a:cxnLst/>
              <a:rect l="l" t="t" r="r" b="b"/>
              <a:pathLst>
                <a:path w="57762" h="189" extrusionOk="0">
                  <a:moveTo>
                    <a:pt x="1" y="0"/>
                  </a:moveTo>
                  <a:lnTo>
                    <a:pt x="1" y="189"/>
                  </a:lnTo>
                  <a:lnTo>
                    <a:pt x="57761" y="189"/>
                  </a:lnTo>
                  <a:lnTo>
                    <a:pt x="57761"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78;p64"/>
            <p:cNvSpPr/>
            <p:nvPr/>
          </p:nvSpPr>
          <p:spPr>
            <a:xfrm>
              <a:off x="6883900" y="3659600"/>
              <a:ext cx="89975" cy="143950"/>
            </a:xfrm>
            <a:custGeom>
              <a:avLst/>
              <a:gdLst/>
              <a:ahLst/>
              <a:cxnLst/>
              <a:rect l="l" t="t" r="r" b="b"/>
              <a:pathLst>
                <a:path w="3599" h="5758" extrusionOk="0">
                  <a:moveTo>
                    <a:pt x="1611" y="1"/>
                  </a:moveTo>
                  <a:cubicBezTo>
                    <a:pt x="977" y="1"/>
                    <a:pt x="318" y="123"/>
                    <a:pt x="318" y="123"/>
                  </a:cubicBezTo>
                  <a:cubicBezTo>
                    <a:pt x="318" y="123"/>
                    <a:pt x="680" y="1120"/>
                    <a:pt x="564" y="1611"/>
                  </a:cubicBezTo>
                  <a:cubicBezTo>
                    <a:pt x="434" y="2117"/>
                    <a:pt x="44" y="2536"/>
                    <a:pt x="15" y="3272"/>
                  </a:cubicBezTo>
                  <a:cubicBezTo>
                    <a:pt x="0" y="3995"/>
                    <a:pt x="73" y="5281"/>
                    <a:pt x="304" y="5324"/>
                  </a:cubicBezTo>
                  <a:cubicBezTo>
                    <a:pt x="309" y="5325"/>
                    <a:pt x="314" y="5325"/>
                    <a:pt x="318" y="5325"/>
                  </a:cubicBezTo>
                  <a:cubicBezTo>
                    <a:pt x="529" y="5325"/>
                    <a:pt x="380" y="4355"/>
                    <a:pt x="578" y="4270"/>
                  </a:cubicBezTo>
                  <a:cubicBezTo>
                    <a:pt x="583" y="4268"/>
                    <a:pt x="588" y="4267"/>
                    <a:pt x="594" y="4267"/>
                  </a:cubicBezTo>
                  <a:cubicBezTo>
                    <a:pt x="827" y="4267"/>
                    <a:pt x="1503" y="5757"/>
                    <a:pt x="1503" y="5757"/>
                  </a:cubicBezTo>
                  <a:lnTo>
                    <a:pt x="3598" y="5757"/>
                  </a:lnTo>
                  <a:cubicBezTo>
                    <a:pt x="3598" y="5757"/>
                    <a:pt x="2876" y="1236"/>
                    <a:pt x="2760" y="456"/>
                  </a:cubicBezTo>
                  <a:cubicBezTo>
                    <a:pt x="2712" y="96"/>
                    <a:pt x="2172" y="1"/>
                    <a:pt x="1611"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79;p64"/>
            <p:cNvSpPr/>
            <p:nvPr/>
          </p:nvSpPr>
          <p:spPr>
            <a:xfrm>
              <a:off x="5815875" y="3347050"/>
              <a:ext cx="186750" cy="90975"/>
            </a:xfrm>
            <a:custGeom>
              <a:avLst/>
              <a:gdLst/>
              <a:ahLst/>
              <a:cxnLst/>
              <a:rect l="l" t="t" r="r" b="b"/>
              <a:pathLst>
                <a:path w="7470" h="3639" extrusionOk="0">
                  <a:moveTo>
                    <a:pt x="2697" y="0"/>
                  </a:moveTo>
                  <a:cubicBezTo>
                    <a:pt x="1684" y="0"/>
                    <a:pt x="1" y="533"/>
                    <a:pt x="1" y="533"/>
                  </a:cubicBezTo>
                  <a:lnTo>
                    <a:pt x="3771" y="3639"/>
                  </a:lnTo>
                  <a:cubicBezTo>
                    <a:pt x="3771" y="3639"/>
                    <a:pt x="4711" y="3047"/>
                    <a:pt x="5736" y="2874"/>
                  </a:cubicBezTo>
                  <a:cubicBezTo>
                    <a:pt x="6352" y="2770"/>
                    <a:pt x="6853" y="2749"/>
                    <a:pt x="7155" y="2749"/>
                  </a:cubicBezTo>
                  <a:cubicBezTo>
                    <a:pt x="7356" y="2749"/>
                    <a:pt x="7470" y="2758"/>
                    <a:pt x="7470" y="2758"/>
                  </a:cubicBezTo>
                  <a:lnTo>
                    <a:pt x="7340" y="533"/>
                  </a:lnTo>
                  <a:cubicBezTo>
                    <a:pt x="7340" y="533"/>
                    <a:pt x="3960" y="244"/>
                    <a:pt x="3107" y="42"/>
                  </a:cubicBezTo>
                  <a:cubicBezTo>
                    <a:pt x="2991" y="13"/>
                    <a:pt x="2852" y="0"/>
                    <a:pt x="2697"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80;p64"/>
            <p:cNvSpPr/>
            <p:nvPr/>
          </p:nvSpPr>
          <p:spPr>
            <a:xfrm>
              <a:off x="6327325" y="2815725"/>
              <a:ext cx="216725" cy="308800"/>
            </a:xfrm>
            <a:custGeom>
              <a:avLst/>
              <a:gdLst/>
              <a:ahLst/>
              <a:cxnLst/>
              <a:rect l="l" t="t" r="r" b="b"/>
              <a:pathLst>
                <a:path w="8669" h="12352" extrusionOk="0">
                  <a:moveTo>
                    <a:pt x="2400" y="0"/>
                  </a:moveTo>
                  <a:cubicBezTo>
                    <a:pt x="2059" y="0"/>
                    <a:pt x="1757" y="41"/>
                    <a:pt x="1517" y="129"/>
                  </a:cubicBezTo>
                  <a:cubicBezTo>
                    <a:pt x="0" y="693"/>
                    <a:pt x="1401" y="2369"/>
                    <a:pt x="1401" y="2369"/>
                  </a:cubicBezTo>
                  <a:cubicBezTo>
                    <a:pt x="1358" y="3221"/>
                    <a:pt x="1127" y="5345"/>
                    <a:pt x="1257" y="6328"/>
                  </a:cubicBezTo>
                  <a:cubicBezTo>
                    <a:pt x="1375" y="7215"/>
                    <a:pt x="1811" y="7867"/>
                    <a:pt x="2650" y="7867"/>
                  </a:cubicBezTo>
                  <a:cubicBezTo>
                    <a:pt x="2739" y="7867"/>
                    <a:pt x="2834" y="7859"/>
                    <a:pt x="2933" y="7844"/>
                  </a:cubicBezTo>
                  <a:cubicBezTo>
                    <a:pt x="2951" y="7841"/>
                    <a:pt x="2969" y="7840"/>
                    <a:pt x="2988" y="7840"/>
                  </a:cubicBezTo>
                  <a:cubicBezTo>
                    <a:pt x="3991" y="7840"/>
                    <a:pt x="4869" y="12020"/>
                    <a:pt x="4869" y="12020"/>
                  </a:cubicBezTo>
                  <a:lnTo>
                    <a:pt x="7065" y="12352"/>
                  </a:lnTo>
                  <a:lnTo>
                    <a:pt x="8669" y="9924"/>
                  </a:lnTo>
                  <a:lnTo>
                    <a:pt x="7180" y="7281"/>
                  </a:lnTo>
                  <a:cubicBezTo>
                    <a:pt x="7180" y="7281"/>
                    <a:pt x="8249" y="4348"/>
                    <a:pt x="7686" y="2629"/>
                  </a:cubicBezTo>
                  <a:cubicBezTo>
                    <a:pt x="7211" y="1191"/>
                    <a:pt x="4238" y="0"/>
                    <a:pt x="2400"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81;p64"/>
            <p:cNvSpPr/>
            <p:nvPr/>
          </p:nvSpPr>
          <p:spPr>
            <a:xfrm>
              <a:off x="6380775" y="3024825"/>
              <a:ext cx="298375" cy="527325"/>
            </a:xfrm>
            <a:custGeom>
              <a:avLst/>
              <a:gdLst/>
              <a:ahLst/>
              <a:cxnLst/>
              <a:rect l="l" t="t" r="r" b="b"/>
              <a:pathLst>
                <a:path w="11935" h="21093" extrusionOk="0">
                  <a:moveTo>
                    <a:pt x="6386" y="0"/>
                  </a:moveTo>
                  <a:lnTo>
                    <a:pt x="4493" y="1994"/>
                  </a:lnTo>
                  <a:lnTo>
                    <a:pt x="4493" y="3467"/>
                  </a:lnTo>
                  <a:lnTo>
                    <a:pt x="3959" y="2312"/>
                  </a:lnTo>
                  <a:lnTo>
                    <a:pt x="1430" y="1315"/>
                  </a:lnTo>
                  <a:lnTo>
                    <a:pt x="1330" y="2601"/>
                  </a:lnTo>
                  <a:lnTo>
                    <a:pt x="1" y="3467"/>
                  </a:lnTo>
                  <a:lnTo>
                    <a:pt x="4406" y="21093"/>
                  </a:lnTo>
                  <a:lnTo>
                    <a:pt x="11934" y="21093"/>
                  </a:lnTo>
                  <a:lnTo>
                    <a:pt x="6891" y="1084"/>
                  </a:lnTo>
                  <a:lnTo>
                    <a:pt x="6386"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82;p64"/>
            <p:cNvSpPr/>
            <p:nvPr/>
          </p:nvSpPr>
          <p:spPr>
            <a:xfrm>
              <a:off x="6398125" y="3552125"/>
              <a:ext cx="384325" cy="251425"/>
            </a:xfrm>
            <a:custGeom>
              <a:avLst/>
              <a:gdLst/>
              <a:ahLst/>
              <a:cxnLst/>
              <a:rect l="l" t="t" r="r" b="b"/>
              <a:pathLst>
                <a:path w="15373" h="10057" extrusionOk="0">
                  <a:moveTo>
                    <a:pt x="2875" y="1"/>
                  </a:moveTo>
                  <a:lnTo>
                    <a:pt x="0" y="10056"/>
                  </a:lnTo>
                  <a:lnTo>
                    <a:pt x="15372" y="10056"/>
                  </a:lnTo>
                  <a:lnTo>
                    <a:pt x="14548"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83;p64"/>
            <p:cNvSpPr/>
            <p:nvPr/>
          </p:nvSpPr>
          <p:spPr>
            <a:xfrm>
              <a:off x="5987800" y="3089825"/>
              <a:ext cx="562750" cy="637400"/>
            </a:xfrm>
            <a:custGeom>
              <a:avLst/>
              <a:gdLst/>
              <a:ahLst/>
              <a:cxnLst/>
              <a:rect l="l" t="t" r="r" b="b"/>
              <a:pathLst>
                <a:path w="22510" h="25496" extrusionOk="0">
                  <a:moveTo>
                    <a:pt x="17049" y="1"/>
                  </a:moveTo>
                  <a:cubicBezTo>
                    <a:pt x="15691" y="58"/>
                    <a:pt x="14708" y="1705"/>
                    <a:pt x="13639" y="2992"/>
                  </a:cubicBezTo>
                  <a:cubicBezTo>
                    <a:pt x="12555" y="4277"/>
                    <a:pt x="8149" y="9377"/>
                    <a:pt x="7412" y="9767"/>
                  </a:cubicBezTo>
                  <a:cubicBezTo>
                    <a:pt x="6689" y="10158"/>
                    <a:pt x="1" y="10533"/>
                    <a:pt x="1" y="10533"/>
                  </a:cubicBezTo>
                  <a:lnTo>
                    <a:pt x="1" y="13321"/>
                  </a:lnTo>
                  <a:cubicBezTo>
                    <a:pt x="1" y="13321"/>
                    <a:pt x="6110" y="13554"/>
                    <a:pt x="8147" y="13554"/>
                  </a:cubicBezTo>
                  <a:cubicBezTo>
                    <a:pt x="8438" y="13554"/>
                    <a:pt x="8645" y="13549"/>
                    <a:pt x="8741" y="13538"/>
                  </a:cubicBezTo>
                  <a:cubicBezTo>
                    <a:pt x="9521" y="13451"/>
                    <a:pt x="14578" y="9031"/>
                    <a:pt x="14578" y="9031"/>
                  </a:cubicBezTo>
                  <a:cubicBezTo>
                    <a:pt x="14578" y="9031"/>
                    <a:pt x="17280" y="16370"/>
                    <a:pt x="17323" y="17786"/>
                  </a:cubicBezTo>
                  <a:cubicBezTo>
                    <a:pt x="17367" y="19201"/>
                    <a:pt x="16037" y="25370"/>
                    <a:pt x="17049" y="25457"/>
                  </a:cubicBezTo>
                  <a:cubicBezTo>
                    <a:pt x="17381" y="25485"/>
                    <a:pt x="18098" y="25495"/>
                    <a:pt x="18907" y="25495"/>
                  </a:cubicBezTo>
                  <a:cubicBezTo>
                    <a:pt x="20525" y="25495"/>
                    <a:pt x="22510" y="25457"/>
                    <a:pt x="22510" y="25457"/>
                  </a:cubicBezTo>
                  <a:cubicBezTo>
                    <a:pt x="22510" y="25457"/>
                    <a:pt x="22206" y="20140"/>
                    <a:pt x="21686" y="18219"/>
                  </a:cubicBezTo>
                  <a:cubicBezTo>
                    <a:pt x="21166" y="16283"/>
                    <a:pt x="17785" y="2052"/>
                    <a:pt x="17049"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84;p64"/>
            <p:cNvSpPr/>
            <p:nvPr/>
          </p:nvSpPr>
          <p:spPr>
            <a:xfrm>
              <a:off x="6224750" y="3236825"/>
              <a:ext cx="127500" cy="182075"/>
            </a:xfrm>
            <a:custGeom>
              <a:avLst/>
              <a:gdLst/>
              <a:ahLst/>
              <a:cxnLst/>
              <a:rect l="l" t="t" r="r" b="b"/>
              <a:pathLst>
                <a:path w="5100" h="7283" extrusionOk="0">
                  <a:moveTo>
                    <a:pt x="3502" y="0"/>
                  </a:moveTo>
                  <a:cubicBezTo>
                    <a:pt x="3495" y="0"/>
                    <a:pt x="3488" y="0"/>
                    <a:pt x="3482" y="1"/>
                  </a:cubicBezTo>
                  <a:cubicBezTo>
                    <a:pt x="2904" y="73"/>
                    <a:pt x="2297" y="3742"/>
                    <a:pt x="1546" y="4798"/>
                  </a:cubicBezTo>
                  <a:cubicBezTo>
                    <a:pt x="1083" y="5476"/>
                    <a:pt x="405" y="6516"/>
                    <a:pt x="0" y="7283"/>
                  </a:cubicBezTo>
                  <a:cubicBezTo>
                    <a:pt x="1632" y="6185"/>
                    <a:pt x="5100" y="3151"/>
                    <a:pt x="5100" y="3151"/>
                  </a:cubicBezTo>
                  <a:cubicBezTo>
                    <a:pt x="4772" y="2393"/>
                    <a:pt x="4076" y="0"/>
                    <a:pt x="350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85;p64"/>
            <p:cNvSpPr/>
            <p:nvPr/>
          </p:nvSpPr>
          <p:spPr>
            <a:xfrm>
              <a:off x="6553050" y="3051750"/>
              <a:ext cx="407425" cy="665825"/>
            </a:xfrm>
            <a:custGeom>
              <a:avLst/>
              <a:gdLst/>
              <a:ahLst/>
              <a:cxnLst/>
              <a:rect l="l" t="t" r="r" b="b"/>
              <a:pathLst>
                <a:path w="16297" h="26633" extrusionOk="0">
                  <a:moveTo>
                    <a:pt x="288" y="0"/>
                  </a:moveTo>
                  <a:cubicBezTo>
                    <a:pt x="190" y="0"/>
                    <a:pt x="94" y="3"/>
                    <a:pt x="0" y="7"/>
                  </a:cubicBezTo>
                  <a:cubicBezTo>
                    <a:pt x="0" y="7"/>
                    <a:pt x="2659" y="16419"/>
                    <a:pt x="3049" y="18991"/>
                  </a:cubicBezTo>
                  <a:cubicBezTo>
                    <a:pt x="3439" y="21562"/>
                    <a:pt x="5043" y="26633"/>
                    <a:pt x="5043" y="26633"/>
                  </a:cubicBezTo>
                  <a:lnTo>
                    <a:pt x="10431" y="26633"/>
                  </a:lnTo>
                  <a:lnTo>
                    <a:pt x="9175" y="19251"/>
                  </a:lnTo>
                  <a:lnTo>
                    <a:pt x="7744" y="12359"/>
                  </a:lnTo>
                  <a:lnTo>
                    <a:pt x="10793" y="16462"/>
                  </a:lnTo>
                  <a:lnTo>
                    <a:pt x="13379" y="25044"/>
                  </a:lnTo>
                  <a:lnTo>
                    <a:pt x="16297" y="25044"/>
                  </a:lnTo>
                  <a:lnTo>
                    <a:pt x="15156" y="18600"/>
                  </a:lnTo>
                  <a:cubicBezTo>
                    <a:pt x="14781" y="16231"/>
                    <a:pt x="14014" y="13934"/>
                    <a:pt x="12887" y="11810"/>
                  </a:cubicBezTo>
                  <a:cubicBezTo>
                    <a:pt x="10980" y="8198"/>
                    <a:pt x="8004" y="2824"/>
                    <a:pt x="6777" y="1885"/>
                  </a:cubicBezTo>
                  <a:cubicBezTo>
                    <a:pt x="6013" y="1288"/>
                    <a:pt x="2628" y="0"/>
                    <a:pt x="28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86;p64"/>
            <p:cNvSpPr/>
            <p:nvPr/>
          </p:nvSpPr>
          <p:spPr>
            <a:xfrm>
              <a:off x="6653450" y="3154775"/>
              <a:ext cx="138000" cy="432050"/>
            </a:xfrm>
            <a:custGeom>
              <a:avLst/>
              <a:gdLst/>
              <a:ahLst/>
              <a:cxnLst/>
              <a:rect l="l" t="t" r="r" b="b"/>
              <a:pathLst>
                <a:path w="5520" h="17282" extrusionOk="0">
                  <a:moveTo>
                    <a:pt x="955" y="1"/>
                  </a:moveTo>
                  <a:cubicBezTo>
                    <a:pt x="790" y="1"/>
                    <a:pt x="471" y="459"/>
                    <a:pt x="290" y="1939"/>
                  </a:cubicBezTo>
                  <a:cubicBezTo>
                    <a:pt x="1" y="4279"/>
                    <a:pt x="1" y="6375"/>
                    <a:pt x="1417" y="8686"/>
                  </a:cubicBezTo>
                  <a:cubicBezTo>
                    <a:pt x="2832" y="11012"/>
                    <a:pt x="1836" y="12356"/>
                    <a:pt x="2963" y="14421"/>
                  </a:cubicBezTo>
                  <a:cubicBezTo>
                    <a:pt x="4090" y="16473"/>
                    <a:pt x="5520" y="17282"/>
                    <a:pt x="5520" y="17282"/>
                  </a:cubicBezTo>
                  <a:lnTo>
                    <a:pt x="3728" y="8238"/>
                  </a:lnTo>
                  <a:cubicBezTo>
                    <a:pt x="3728" y="8238"/>
                    <a:pt x="1894" y="5695"/>
                    <a:pt x="1474" y="4279"/>
                  </a:cubicBezTo>
                  <a:cubicBezTo>
                    <a:pt x="1056" y="2864"/>
                    <a:pt x="839" y="914"/>
                    <a:pt x="1027" y="365"/>
                  </a:cubicBezTo>
                  <a:cubicBezTo>
                    <a:pt x="1097" y="161"/>
                    <a:pt x="1053" y="1"/>
                    <a:pt x="95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87;p64"/>
            <p:cNvSpPr/>
            <p:nvPr/>
          </p:nvSpPr>
          <p:spPr>
            <a:xfrm>
              <a:off x="6295550" y="2790025"/>
              <a:ext cx="257175" cy="207750"/>
            </a:xfrm>
            <a:custGeom>
              <a:avLst/>
              <a:gdLst/>
              <a:ahLst/>
              <a:cxnLst/>
              <a:rect l="l" t="t" r="r" b="b"/>
              <a:pathLst>
                <a:path w="10287" h="8310" extrusionOk="0">
                  <a:moveTo>
                    <a:pt x="2296" y="1"/>
                  </a:moveTo>
                  <a:cubicBezTo>
                    <a:pt x="1658" y="1"/>
                    <a:pt x="1144" y="215"/>
                    <a:pt x="823" y="912"/>
                  </a:cubicBezTo>
                  <a:cubicBezTo>
                    <a:pt x="0" y="2717"/>
                    <a:pt x="2672" y="3397"/>
                    <a:pt x="2672" y="3397"/>
                  </a:cubicBezTo>
                  <a:lnTo>
                    <a:pt x="2745" y="2472"/>
                  </a:lnTo>
                  <a:cubicBezTo>
                    <a:pt x="2745" y="2472"/>
                    <a:pt x="3487" y="2631"/>
                    <a:pt x="4382" y="2631"/>
                  </a:cubicBezTo>
                  <a:cubicBezTo>
                    <a:pt x="4665" y="2631"/>
                    <a:pt x="4964" y="2615"/>
                    <a:pt x="5259" y="2573"/>
                  </a:cubicBezTo>
                  <a:cubicBezTo>
                    <a:pt x="5381" y="2554"/>
                    <a:pt x="5493" y="2545"/>
                    <a:pt x="5596" y="2545"/>
                  </a:cubicBezTo>
                  <a:cubicBezTo>
                    <a:pt x="6523" y="2545"/>
                    <a:pt x="6741" y="3250"/>
                    <a:pt x="6819" y="3744"/>
                  </a:cubicBezTo>
                  <a:cubicBezTo>
                    <a:pt x="6891" y="4293"/>
                    <a:pt x="6646" y="4942"/>
                    <a:pt x="6775" y="5102"/>
                  </a:cubicBezTo>
                  <a:cubicBezTo>
                    <a:pt x="6799" y="5131"/>
                    <a:pt x="6821" y="5144"/>
                    <a:pt x="6842" y="5144"/>
                  </a:cubicBezTo>
                  <a:cubicBezTo>
                    <a:pt x="6934" y="5144"/>
                    <a:pt x="6999" y="4887"/>
                    <a:pt x="7093" y="4640"/>
                  </a:cubicBezTo>
                  <a:cubicBezTo>
                    <a:pt x="7163" y="4455"/>
                    <a:pt x="7377" y="4218"/>
                    <a:pt x="7619" y="4218"/>
                  </a:cubicBezTo>
                  <a:cubicBezTo>
                    <a:pt x="7775" y="4218"/>
                    <a:pt x="7943" y="4317"/>
                    <a:pt x="8091" y="4596"/>
                  </a:cubicBezTo>
                  <a:cubicBezTo>
                    <a:pt x="8451" y="5304"/>
                    <a:pt x="7570" y="5780"/>
                    <a:pt x="7584" y="6503"/>
                  </a:cubicBezTo>
                  <a:cubicBezTo>
                    <a:pt x="7584" y="7240"/>
                    <a:pt x="8451" y="8309"/>
                    <a:pt x="8451" y="8309"/>
                  </a:cubicBezTo>
                  <a:cubicBezTo>
                    <a:pt x="9506" y="6560"/>
                    <a:pt x="10287" y="3744"/>
                    <a:pt x="9651" y="2357"/>
                  </a:cubicBezTo>
                  <a:cubicBezTo>
                    <a:pt x="9029" y="970"/>
                    <a:pt x="7209" y="724"/>
                    <a:pt x="5259" y="493"/>
                  </a:cubicBezTo>
                  <a:cubicBezTo>
                    <a:pt x="4165" y="362"/>
                    <a:pt x="3126" y="1"/>
                    <a:pt x="229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88;p64"/>
            <p:cNvSpPr/>
            <p:nvPr/>
          </p:nvSpPr>
          <p:spPr>
            <a:xfrm>
              <a:off x="4749300" y="1822050"/>
              <a:ext cx="1087175" cy="311400"/>
            </a:xfrm>
            <a:custGeom>
              <a:avLst/>
              <a:gdLst/>
              <a:ahLst/>
              <a:cxnLst/>
              <a:rect l="l" t="t" r="r" b="b"/>
              <a:pathLst>
                <a:path w="43487" h="12456" extrusionOk="0">
                  <a:moveTo>
                    <a:pt x="20159" y="0"/>
                  </a:moveTo>
                  <a:cubicBezTo>
                    <a:pt x="19385" y="0"/>
                    <a:pt x="18508" y="164"/>
                    <a:pt x="17497" y="551"/>
                  </a:cubicBezTo>
                  <a:cubicBezTo>
                    <a:pt x="12570" y="2444"/>
                    <a:pt x="12325" y="6966"/>
                    <a:pt x="8351" y="7861"/>
                  </a:cubicBezTo>
                  <a:cubicBezTo>
                    <a:pt x="4378" y="8772"/>
                    <a:pt x="0" y="12455"/>
                    <a:pt x="8120" y="12455"/>
                  </a:cubicBezTo>
                  <a:lnTo>
                    <a:pt x="37029" y="12455"/>
                  </a:lnTo>
                  <a:cubicBezTo>
                    <a:pt x="41609" y="12455"/>
                    <a:pt x="43487" y="11893"/>
                    <a:pt x="41133" y="10246"/>
                  </a:cubicBezTo>
                  <a:cubicBezTo>
                    <a:pt x="38763" y="8599"/>
                    <a:pt x="38055" y="8526"/>
                    <a:pt x="37275" y="6879"/>
                  </a:cubicBezTo>
                  <a:cubicBezTo>
                    <a:pt x="36578" y="5435"/>
                    <a:pt x="35104" y="4435"/>
                    <a:pt x="33047" y="4435"/>
                  </a:cubicBezTo>
                  <a:cubicBezTo>
                    <a:pt x="32758" y="4435"/>
                    <a:pt x="32458" y="4455"/>
                    <a:pt x="32146" y="4496"/>
                  </a:cubicBezTo>
                  <a:cubicBezTo>
                    <a:pt x="30847" y="4667"/>
                    <a:pt x="29764" y="4989"/>
                    <a:pt x="28751" y="4989"/>
                  </a:cubicBezTo>
                  <a:cubicBezTo>
                    <a:pt x="27805" y="4989"/>
                    <a:pt x="26919" y="4708"/>
                    <a:pt x="25977" y="3758"/>
                  </a:cubicBezTo>
                  <a:cubicBezTo>
                    <a:pt x="24444" y="2214"/>
                    <a:pt x="23000" y="0"/>
                    <a:pt x="2015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89;p64"/>
            <p:cNvSpPr/>
            <p:nvPr/>
          </p:nvSpPr>
          <p:spPr>
            <a:xfrm>
              <a:off x="5550050" y="2915375"/>
              <a:ext cx="322925" cy="250750"/>
            </a:xfrm>
            <a:custGeom>
              <a:avLst/>
              <a:gdLst/>
              <a:ahLst/>
              <a:cxnLst/>
              <a:rect l="l" t="t" r="r" b="b"/>
              <a:pathLst>
                <a:path w="12917" h="10030" extrusionOk="0">
                  <a:moveTo>
                    <a:pt x="7488" y="0"/>
                  </a:moveTo>
                  <a:cubicBezTo>
                    <a:pt x="4662" y="0"/>
                    <a:pt x="3033" y="1938"/>
                    <a:pt x="2399" y="3800"/>
                  </a:cubicBezTo>
                  <a:cubicBezTo>
                    <a:pt x="1734" y="5794"/>
                    <a:pt x="1" y="6098"/>
                    <a:pt x="1" y="6098"/>
                  </a:cubicBezTo>
                  <a:cubicBezTo>
                    <a:pt x="1" y="6098"/>
                    <a:pt x="1330" y="6242"/>
                    <a:pt x="2268" y="6979"/>
                  </a:cubicBezTo>
                  <a:cubicBezTo>
                    <a:pt x="3208" y="7730"/>
                    <a:pt x="4711" y="9999"/>
                    <a:pt x="6907" y="10028"/>
                  </a:cubicBezTo>
                  <a:cubicBezTo>
                    <a:pt x="6984" y="10029"/>
                    <a:pt x="7062" y="10030"/>
                    <a:pt x="7141" y="10030"/>
                  </a:cubicBezTo>
                  <a:cubicBezTo>
                    <a:pt x="9294" y="10030"/>
                    <a:pt x="12065" y="9428"/>
                    <a:pt x="12483" y="6098"/>
                  </a:cubicBezTo>
                  <a:cubicBezTo>
                    <a:pt x="12917" y="2659"/>
                    <a:pt x="11299" y="319"/>
                    <a:pt x="8105" y="30"/>
                  </a:cubicBezTo>
                  <a:cubicBezTo>
                    <a:pt x="7893" y="10"/>
                    <a:pt x="7688" y="0"/>
                    <a:pt x="7488"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90;p64"/>
            <p:cNvSpPr/>
            <p:nvPr/>
          </p:nvSpPr>
          <p:spPr>
            <a:xfrm>
              <a:off x="5678250" y="2978950"/>
              <a:ext cx="123550" cy="123550"/>
            </a:xfrm>
            <a:custGeom>
              <a:avLst/>
              <a:gdLst/>
              <a:ahLst/>
              <a:cxnLst/>
              <a:rect l="l" t="t" r="r" b="b"/>
              <a:pathLst>
                <a:path w="4942" h="4942" extrusionOk="0">
                  <a:moveTo>
                    <a:pt x="2472" y="1561"/>
                  </a:moveTo>
                  <a:cubicBezTo>
                    <a:pt x="2977" y="1561"/>
                    <a:pt x="3397" y="1966"/>
                    <a:pt x="3397" y="2471"/>
                  </a:cubicBezTo>
                  <a:cubicBezTo>
                    <a:pt x="3397" y="2977"/>
                    <a:pt x="2977" y="3382"/>
                    <a:pt x="2472" y="3382"/>
                  </a:cubicBezTo>
                  <a:cubicBezTo>
                    <a:pt x="1966" y="3382"/>
                    <a:pt x="1561" y="2977"/>
                    <a:pt x="1561" y="2471"/>
                  </a:cubicBezTo>
                  <a:cubicBezTo>
                    <a:pt x="1561" y="1966"/>
                    <a:pt x="1966" y="1561"/>
                    <a:pt x="2472" y="1561"/>
                  </a:cubicBezTo>
                  <a:close/>
                  <a:moveTo>
                    <a:pt x="1952" y="1"/>
                  </a:moveTo>
                  <a:lnTo>
                    <a:pt x="1981" y="665"/>
                  </a:lnTo>
                  <a:cubicBezTo>
                    <a:pt x="1821" y="708"/>
                    <a:pt x="1677" y="766"/>
                    <a:pt x="1547" y="853"/>
                  </a:cubicBezTo>
                  <a:lnTo>
                    <a:pt x="1099" y="361"/>
                  </a:lnTo>
                  <a:lnTo>
                    <a:pt x="363" y="1099"/>
                  </a:lnTo>
                  <a:lnTo>
                    <a:pt x="854" y="1546"/>
                  </a:lnTo>
                  <a:cubicBezTo>
                    <a:pt x="767" y="1677"/>
                    <a:pt x="709" y="1821"/>
                    <a:pt x="666" y="1980"/>
                  </a:cubicBezTo>
                  <a:lnTo>
                    <a:pt x="1" y="1951"/>
                  </a:lnTo>
                  <a:lnTo>
                    <a:pt x="1" y="2991"/>
                  </a:lnTo>
                  <a:lnTo>
                    <a:pt x="666" y="2962"/>
                  </a:lnTo>
                  <a:cubicBezTo>
                    <a:pt x="709" y="3121"/>
                    <a:pt x="767" y="3266"/>
                    <a:pt x="854" y="3410"/>
                  </a:cubicBezTo>
                  <a:lnTo>
                    <a:pt x="363" y="3844"/>
                  </a:lnTo>
                  <a:lnTo>
                    <a:pt x="1099" y="4595"/>
                  </a:lnTo>
                  <a:lnTo>
                    <a:pt x="1547" y="4089"/>
                  </a:lnTo>
                  <a:cubicBezTo>
                    <a:pt x="1677" y="4176"/>
                    <a:pt x="1821" y="4233"/>
                    <a:pt x="1981" y="4277"/>
                  </a:cubicBezTo>
                  <a:lnTo>
                    <a:pt x="1952" y="4942"/>
                  </a:lnTo>
                  <a:lnTo>
                    <a:pt x="2992" y="4942"/>
                  </a:lnTo>
                  <a:lnTo>
                    <a:pt x="2963" y="4277"/>
                  </a:lnTo>
                  <a:cubicBezTo>
                    <a:pt x="3122" y="4233"/>
                    <a:pt x="3266" y="4176"/>
                    <a:pt x="3410" y="4089"/>
                  </a:cubicBezTo>
                  <a:lnTo>
                    <a:pt x="3844" y="4595"/>
                  </a:lnTo>
                  <a:lnTo>
                    <a:pt x="4595" y="3844"/>
                  </a:lnTo>
                  <a:lnTo>
                    <a:pt x="4104" y="3410"/>
                  </a:lnTo>
                  <a:cubicBezTo>
                    <a:pt x="4177" y="3266"/>
                    <a:pt x="4235" y="3121"/>
                    <a:pt x="4277" y="2962"/>
                  </a:cubicBezTo>
                  <a:lnTo>
                    <a:pt x="4942" y="2991"/>
                  </a:lnTo>
                  <a:lnTo>
                    <a:pt x="4942" y="1951"/>
                  </a:lnTo>
                  <a:lnTo>
                    <a:pt x="4277" y="1980"/>
                  </a:lnTo>
                  <a:cubicBezTo>
                    <a:pt x="4235" y="1821"/>
                    <a:pt x="4177" y="1677"/>
                    <a:pt x="4104" y="1546"/>
                  </a:cubicBezTo>
                  <a:lnTo>
                    <a:pt x="4595" y="1099"/>
                  </a:lnTo>
                  <a:lnTo>
                    <a:pt x="3844" y="361"/>
                  </a:lnTo>
                  <a:lnTo>
                    <a:pt x="3410" y="853"/>
                  </a:lnTo>
                  <a:cubicBezTo>
                    <a:pt x="3266" y="766"/>
                    <a:pt x="3122" y="708"/>
                    <a:pt x="2963" y="665"/>
                  </a:cubicBezTo>
                  <a:lnTo>
                    <a:pt x="299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91;p64"/>
            <p:cNvSpPr/>
            <p:nvPr/>
          </p:nvSpPr>
          <p:spPr>
            <a:xfrm>
              <a:off x="5975525" y="2150050"/>
              <a:ext cx="195800" cy="259725"/>
            </a:xfrm>
            <a:custGeom>
              <a:avLst/>
              <a:gdLst/>
              <a:ahLst/>
              <a:cxnLst/>
              <a:rect l="l" t="t" r="r" b="b"/>
              <a:pathLst>
                <a:path w="7832" h="10389" extrusionOk="0">
                  <a:moveTo>
                    <a:pt x="1" y="0"/>
                  </a:moveTo>
                  <a:lnTo>
                    <a:pt x="1" y="10388"/>
                  </a:lnTo>
                  <a:lnTo>
                    <a:pt x="7831" y="10388"/>
                  </a:lnTo>
                  <a:lnTo>
                    <a:pt x="783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92;p64"/>
            <p:cNvSpPr/>
            <p:nvPr/>
          </p:nvSpPr>
          <p:spPr>
            <a:xfrm>
              <a:off x="5997925" y="2194100"/>
              <a:ext cx="38300" cy="3300"/>
            </a:xfrm>
            <a:custGeom>
              <a:avLst/>
              <a:gdLst/>
              <a:ahLst/>
              <a:cxnLst/>
              <a:rect l="l" t="t" r="r" b="b"/>
              <a:pathLst>
                <a:path w="1532" h="132" extrusionOk="0">
                  <a:moveTo>
                    <a:pt x="0" y="1"/>
                  </a:moveTo>
                  <a:lnTo>
                    <a:pt x="0" y="131"/>
                  </a:lnTo>
                  <a:lnTo>
                    <a:pt x="1532" y="131"/>
                  </a:lnTo>
                  <a:lnTo>
                    <a:pt x="153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93;p64"/>
            <p:cNvSpPr/>
            <p:nvPr/>
          </p:nvSpPr>
          <p:spPr>
            <a:xfrm>
              <a:off x="5997925" y="2232375"/>
              <a:ext cx="144125" cy="3300"/>
            </a:xfrm>
            <a:custGeom>
              <a:avLst/>
              <a:gdLst/>
              <a:ahLst/>
              <a:cxnLst/>
              <a:rect l="l" t="t" r="r" b="b"/>
              <a:pathLst>
                <a:path w="5765" h="132" extrusionOk="0">
                  <a:moveTo>
                    <a:pt x="0" y="1"/>
                  </a:moveTo>
                  <a:lnTo>
                    <a:pt x="0" y="132"/>
                  </a:lnTo>
                  <a:lnTo>
                    <a:pt x="5764" y="132"/>
                  </a:lnTo>
                  <a:lnTo>
                    <a:pt x="576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94;p64"/>
            <p:cNvSpPr/>
            <p:nvPr/>
          </p:nvSpPr>
          <p:spPr>
            <a:xfrm>
              <a:off x="5997925" y="2270675"/>
              <a:ext cx="144125" cy="3275"/>
            </a:xfrm>
            <a:custGeom>
              <a:avLst/>
              <a:gdLst/>
              <a:ahLst/>
              <a:cxnLst/>
              <a:rect l="l" t="t" r="r" b="b"/>
              <a:pathLst>
                <a:path w="5765" h="131" extrusionOk="0">
                  <a:moveTo>
                    <a:pt x="0" y="0"/>
                  </a:moveTo>
                  <a:lnTo>
                    <a:pt x="0" y="131"/>
                  </a:lnTo>
                  <a:lnTo>
                    <a:pt x="5764" y="131"/>
                  </a:lnTo>
                  <a:lnTo>
                    <a:pt x="5764"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95;p64"/>
            <p:cNvSpPr/>
            <p:nvPr/>
          </p:nvSpPr>
          <p:spPr>
            <a:xfrm>
              <a:off x="5997925" y="2308950"/>
              <a:ext cx="144125" cy="3300"/>
            </a:xfrm>
            <a:custGeom>
              <a:avLst/>
              <a:gdLst/>
              <a:ahLst/>
              <a:cxnLst/>
              <a:rect l="l" t="t" r="r" b="b"/>
              <a:pathLst>
                <a:path w="5765" h="132" extrusionOk="0">
                  <a:moveTo>
                    <a:pt x="0" y="1"/>
                  </a:moveTo>
                  <a:lnTo>
                    <a:pt x="0" y="131"/>
                  </a:lnTo>
                  <a:lnTo>
                    <a:pt x="5764" y="131"/>
                  </a:lnTo>
                  <a:lnTo>
                    <a:pt x="576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96;p64"/>
            <p:cNvSpPr/>
            <p:nvPr/>
          </p:nvSpPr>
          <p:spPr>
            <a:xfrm>
              <a:off x="5997925" y="2347250"/>
              <a:ext cx="144125" cy="3275"/>
            </a:xfrm>
            <a:custGeom>
              <a:avLst/>
              <a:gdLst/>
              <a:ahLst/>
              <a:cxnLst/>
              <a:rect l="l" t="t" r="r" b="b"/>
              <a:pathLst>
                <a:path w="5765" h="131" extrusionOk="0">
                  <a:moveTo>
                    <a:pt x="0" y="0"/>
                  </a:moveTo>
                  <a:lnTo>
                    <a:pt x="0" y="131"/>
                  </a:lnTo>
                  <a:lnTo>
                    <a:pt x="5764" y="131"/>
                  </a:lnTo>
                  <a:lnTo>
                    <a:pt x="5764"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97;p64"/>
            <p:cNvSpPr/>
            <p:nvPr/>
          </p:nvSpPr>
          <p:spPr>
            <a:xfrm>
              <a:off x="5926750" y="2670750"/>
              <a:ext cx="385425" cy="261850"/>
            </a:xfrm>
            <a:custGeom>
              <a:avLst/>
              <a:gdLst/>
              <a:ahLst/>
              <a:cxnLst/>
              <a:rect l="l" t="t" r="r" b="b"/>
              <a:pathLst>
                <a:path w="15417" h="10474" extrusionOk="0">
                  <a:moveTo>
                    <a:pt x="5206" y="1"/>
                  </a:moveTo>
                  <a:cubicBezTo>
                    <a:pt x="3027" y="1"/>
                    <a:pt x="1150" y="150"/>
                    <a:pt x="738" y="540"/>
                  </a:cubicBezTo>
                  <a:cubicBezTo>
                    <a:pt x="45" y="1205"/>
                    <a:pt x="1" y="4238"/>
                    <a:pt x="1" y="6145"/>
                  </a:cubicBezTo>
                  <a:cubicBezTo>
                    <a:pt x="1" y="8053"/>
                    <a:pt x="376" y="9295"/>
                    <a:pt x="1634" y="9295"/>
                  </a:cubicBezTo>
                  <a:lnTo>
                    <a:pt x="7860" y="9295"/>
                  </a:lnTo>
                  <a:cubicBezTo>
                    <a:pt x="8409" y="9295"/>
                    <a:pt x="8829" y="9286"/>
                    <a:pt x="9171" y="9286"/>
                  </a:cubicBezTo>
                  <a:cubicBezTo>
                    <a:pt x="10026" y="9286"/>
                    <a:pt x="10399" y="9345"/>
                    <a:pt x="11111" y="9757"/>
                  </a:cubicBezTo>
                  <a:cubicBezTo>
                    <a:pt x="11770" y="10143"/>
                    <a:pt x="12858" y="10473"/>
                    <a:pt x="13887" y="10473"/>
                  </a:cubicBezTo>
                  <a:cubicBezTo>
                    <a:pt x="14439" y="10473"/>
                    <a:pt x="14973" y="10378"/>
                    <a:pt x="15417" y="10147"/>
                  </a:cubicBezTo>
                  <a:cubicBezTo>
                    <a:pt x="14319" y="10031"/>
                    <a:pt x="13452" y="8168"/>
                    <a:pt x="13437" y="7228"/>
                  </a:cubicBezTo>
                  <a:cubicBezTo>
                    <a:pt x="13423" y="5639"/>
                    <a:pt x="13914" y="1363"/>
                    <a:pt x="13177" y="742"/>
                  </a:cubicBezTo>
                  <a:cubicBezTo>
                    <a:pt x="12728" y="363"/>
                    <a:pt x="8601" y="1"/>
                    <a:pt x="520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98;p64"/>
            <p:cNvSpPr/>
            <p:nvPr/>
          </p:nvSpPr>
          <p:spPr>
            <a:xfrm>
              <a:off x="6054625" y="2712750"/>
              <a:ext cx="101875" cy="156425"/>
            </a:xfrm>
            <a:custGeom>
              <a:avLst/>
              <a:gdLst/>
              <a:ahLst/>
              <a:cxnLst/>
              <a:rect l="l" t="t" r="r" b="b"/>
              <a:pathLst>
                <a:path w="4075" h="6257" extrusionOk="0">
                  <a:moveTo>
                    <a:pt x="1749" y="1"/>
                  </a:moveTo>
                  <a:cubicBezTo>
                    <a:pt x="1705" y="1"/>
                    <a:pt x="1662" y="16"/>
                    <a:pt x="1618" y="59"/>
                  </a:cubicBezTo>
                  <a:cubicBezTo>
                    <a:pt x="1589" y="87"/>
                    <a:pt x="1560" y="131"/>
                    <a:pt x="1560" y="189"/>
                  </a:cubicBezTo>
                  <a:lnTo>
                    <a:pt x="1560" y="665"/>
                  </a:lnTo>
                  <a:cubicBezTo>
                    <a:pt x="1358" y="694"/>
                    <a:pt x="1171" y="752"/>
                    <a:pt x="998" y="839"/>
                  </a:cubicBezTo>
                  <a:cubicBezTo>
                    <a:pt x="824" y="911"/>
                    <a:pt x="665" y="1012"/>
                    <a:pt x="549" y="1143"/>
                  </a:cubicBezTo>
                  <a:cubicBezTo>
                    <a:pt x="420" y="1258"/>
                    <a:pt x="318" y="1403"/>
                    <a:pt x="246" y="1561"/>
                  </a:cubicBezTo>
                  <a:cubicBezTo>
                    <a:pt x="173" y="1705"/>
                    <a:pt x="145" y="1879"/>
                    <a:pt x="145" y="2052"/>
                  </a:cubicBezTo>
                  <a:cubicBezTo>
                    <a:pt x="145" y="2270"/>
                    <a:pt x="173" y="2443"/>
                    <a:pt x="231" y="2601"/>
                  </a:cubicBezTo>
                  <a:cubicBezTo>
                    <a:pt x="289" y="2746"/>
                    <a:pt x="376" y="2876"/>
                    <a:pt x="491" y="2992"/>
                  </a:cubicBezTo>
                  <a:cubicBezTo>
                    <a:pt x="607" y="3107"/>
                    <a:pt x="751" y="3194"/>
                    <a:pt x="925" y="3266"/>
                  </a:cubicBezTo>
                  <a:cubicBezTo>
                    <a:pt x="1098" y="3352"/>
                    <a:pt x="1300" y="3410"/>
                    <a:pt x="1547" y="3468"/>
                  </a:cubicBezTo>
                  <a:cubicBezTo>
                    <a:pt x="1807" y="3541"/>
                    <a:pt x="2038" y="3584"/>
                    <a:pt x="2225" y="3628"/>
                  </a:cubicBezTo>
                  <a:cubicBezTo>
                    <a:pt x="2427" y="3670"/>
                    <a:pt x="2587" y="3714"/>
                    <a:pt x="2731" y="3757"/>
                  </a:cubicBezTo>
                  <a:cubicBezTo>
                    <a:pt x="2861" y="3801"/>
                    <a:pt x="2962" y="3859"/>
                    <a:pt x="3034" y="3930"/>
                  </a:cubicBezTo>
                  <a:cubicBezTo>
                    <a:pt x="3092" y="3988"/>
                    <a:pt x="3121" y="4075"/>
                    <a:pt x="3121" y="4177"/>
                  </a:cubicBezTo>
                  <a:cubicBezTo>
                    <a:pt x="3121" y="4292"/>
                    <a:pt x="3092" y="4379"/>
                    <a:pt x="3034" y="4450"/>
                  </a:cubicBezTo>
                  <a:cubicBezTo>
                    <a:pt x="2976" y="4523"/>
                    <a:pt x="2890" y="4581"/>
                    <a:pt x="2789" y="4624"/>
                  </a:cubicBezTo>
                  <a:cubicBezTo>
                    <a:pt x="2702" y="4682"/>
                    <a:pt x="2587" y="4711"/>
                    <a:pt x="2442" y="4726"/>
                  </a:cubicBezTo>
                  <a:cubicBezTo>
                    <a:pt x="2312" y="4754"/>
                    <a:pt x="2182" y="4768"/>
                    <a:pt x="2038" y="4768"/>
                  </a:cubicBezTo>
                  <a:cubicBezTo>
                    <a:pt x="1864" y="4768"/>
                    <a:pt x="1705" y="4754"/>
                    <a:pt x="1589" y="4711"/>
                  </a:cubicBezTo>
                  <a:cubicBezTo>
                    <a:pt x="1474" y="4682"/>
                    <a:pt x="1373" y="4653"/>
                    <a:pt x="1286" y="4610"/>
                  </a:cubicBezTo>
                  <a:cubicBezTo>
                    <a:pt x="1214" y="4552"/>
                    <a:pt x="1142" y="4508"/>
                    <a:pt x="1098" y="4437"/>
                  </a:cubicBezTo>
                  <a:cubicBezTo>
                    <a:pt x="1055" y="4379"/>
                    <a:pt x="1011" y="4321"/>
                    <a:pt x="982" y="4263"/>
                  </a:cubicBezTo>
                  <a:cubicBezTo>
                    <a:pt x="954" y="4205"/>
                    <a:pt x="911" y="4162"/>
                    <a:pt x="867" y="4133"/>
                  </a:cubicBezTo>
                  <a:cubicBezTo>
                    <a:pt x="824" y="4104"/>
                    <a:pt x="766" y="4090"/>
                    <a:pt x="694" y="4090"/>
                  </a:cubicBezTo>
                  <a:lnTo>
                    <a:pt x="188" y="4090"/>
                  </a:lnTo>
                  <a:cubicBezTo>
                    <a:pt x="145" y="4090"/>
                    <a:pt x="102" y="4119"/>
                    <a:pt x="58" y="4148"/>
                  </a:cubicBezTo>
                  <a:cubicBezTo>
                    <a:pt x="15" y="4177"/>
                    <a:pt x="0" y="4234"/>
                    <a:pt x="0" y="4277"/>
                  </a:cubicBezTo>
                  <a:cubicBezTo>
                    <a:pt x="15" y="4465"/>
                    <a:pt x="58" y="4624"/>
                    <a:pt x="145" y="4768"/>
                  </a:cubicBezTo>
                  <a:cubicBezTo>
                    <a:pt x="231" y="4913"/>
                    <a:pt x="347" y="5043"/>
                    <a:pt x="477" y="5159"/>
                  </a:cubicBezTo>
                  <a:cubicBezTo>
                    <a:pt x="622" y="5260"/>
                    <a:pt x="780" y="5361"/>
                    <a:pt x="969" y="5433"/>
                  </a:cubicBezTo>
                  <a:cubicBezTo>
                    <a:pt x="1156" y="5506"/>
                    <a:pt x="1358" y="5563"/>
                    <a:pt x="1560" y="5592"/>
                  </a:cubicBezTo>
                  <a:lnTo>
                    <a:pt x="1560" y="6069"/>
                  </a:lnTo>
                  <a:cubicBezTo>
                    <a:pt x="1560" y="6126"/>
                    <a:pt x="1589" y="6170"/>
                    <a:pt x="1618" y="6199"/>
                  </a:cubicBezTo>
                  <a:cubicBezTo>
                    <a:pt x="1662" y="6242"/>
                    <a:pt x="1705" y="6257"/>
                    <a:pt x="1749" y="6257"/>
                  </a:cubicBezTo>
                  <a:lnTo>
                    <a:pt x="2327" y="6257"/>
                  </a:lnTo>
                  <a:cubicBezTo>
                    <a:pt x="2384" y="6257"/>
                    <a:pt x="2427" y="6242"/>
                    <a:pt x="2456" y="6199"/>
                  </a:cubicBezTo>
                  <a:cubicBezTo>
                    <a:pt x="2500" y="6170"/>
                    <a:pt x="2514" y="6126"/>
                    <a:pt x="2514" y="6069"/>
                  </a:cubicBezTo>
                  <a:lnTo>
                    <a:pt x="2514" y="5592"/>
                  </a:lnTo>
                  <a:cubicBezTo>
                    <a:pt x="2760" y="5563"/>
                    <a:pt x="2976" y="5506"/>
                    <a:pt x="3178" y="5419"/>
                  </a:cubicBezTo>
                  <a:cubicBezTo>
                    <a:pt x="3367" y="5346"/>
                    <a:pt x="3525" y="5231"/>
                    <a:pt x="3670" y="5115"/>
                  </a:cubicBezTo>
                  <a:cubicBezTo>
                    <a:pt x="3800" y="4986"/>
                    <a:pt x="3901" y="4841"/>
                    <a:pt x="3974" y="4682"/>
                  </a:cubicBezTo>
                  <a:cubicBezTo>
                    <a:pt x="4045" y="4523"/>
                    <a:pt x="4074" y="4364"/>
                    <a:pt x="4074" y="4177"/>
                  </a:cubicBezTo>
                  <a:cubicBezTo>
                    <a:pt x="4074" y="3988"/>
                    <a:pt x="4045" y="3815"/>
                    <a:pt x="4003" y="3670"/>
                  </a:cubicBezTo>
                  <a:cubicBezTo>
                    <a:pt x="3945" y="3526"/>
                    <a:pt x="3858" y="3396"/>
                    <a:pt x="3727" y="3281"/>
                  </a:cubicBezTo>
                  <a:cubicBezTo>
                    <a:pt x="3612" y="3165"/>
                    <a:pt x="3439" y="3064"/>
                    <a:pt x="3251" y="2992"/>
                  </a:cubicBezTo>
                  <a:cubicBezTo>
                    <a:pt x="3049" y="2905"/>
                    <a:pt x="2818" y="2832"/>
                    <a:pt x="2529" y="2775"/>
                  </a:cubicBezTo>
                  <a:cubicBezTo>
                    <a:pt x="2269" y="2717"/>
                    <a:pt x="2052" y="2674"/>
                    <a:pt x="1878" y="2630"/>
                  </a:cubicBezTo>
                  <a:cubicBezTo>
                    <a:pt x="1691" y="2587"/>
                    <a:pt x="1547" y="2543"/>
                    <a:pt x="1431" y="2486"/>
                  </a:cubicBezTo>
                  <a:cubicBezTo>
                    <a:pt x="1315" y="2443"/>
                    <a:pt x="1229" y="2385"/>
                    <a:pt x="1171" y="2312"/>
                  </a:cubicBezTo>
                  <a:cubicBezTo>
                    <a:pt x="1127" y="2254"/>
                    <a:pt x="1098" y="2168"/>
                    <a:pt x="1098" y="2052"/>
                  </a:cubicBezTo>
                  <a:cubicBezTo>
                    <a:pt x="1098" y="1966"/>
                    <a:pt x="1127" y="1894"/>
                    <a:pt x="1171" y="1821"/>
                  </a:cubicBezTo>
                  <a:cubicBezTo>
                    <a:pt x="1214" y="1749"/>
                    <a:pt x="1286" y="1692"/>
                    <a:pt x="1358" y="1648"/>
                  </a:cubicBezTo>
                  <a:cubicBezTo>
                    <a:pt x="1445" y="1590"/>
                    <a:pt x="1547" y="1561"/>
                    <a:pt x="1647" y="1532"/>
                  </a:cubicBezTo>
                  <a:cubicBezTo>
                    <a:pt x="1763" y="1503"/>
                    <a:pt x="1878" y="1489"/>
                    <a:pt x="2009" y="1489"/>
                  </a:cubicBezTo>
                  <a:cubicBezTo>
                    <a:pt x="2283" y="1489"/>
                    <a:pt x="2500" y="1532"/>
                    <a:pt x="2645" y="1619"/>
                  </a:cubicBezTo>
                  <a:cubicBezTo>
                    <a:pt x="2789" y="1705"/>
                    <a:pt x="2890" y="1807"/>
                    <a:pt x="2962" y="1923"/>
                  </a:cubicBezTo>
                  <a:cubicBezTo>
                    <a:pt x="2991" y="1981"/>
                    <a:pt x="3034" y="2009"/>
                    <a:pt x="3078" y="2052"/>
                  </a:cubicBezTo>
                  <a:cubicBezTo>
                    <a:pt x="3107" y="2081"/>
                    <a:pt x="3178" y="2096"/>
                    <a:pt x="3251" y="2096"/>
                  </a:cubicBezTo>
                  <a:lnTo>
                    <a:pt x="3742" y="2096"/>
                  </a:lnTo>
                  <a:cubicBezTo>
                    <a:pt x="3800" y="2096"/>
                    <a:pt x="3843" y="2081"/>
                    <a:pt x="3887" y="2038"/>
                  </a:cubicBezTo>
                  <a:cubicBezTo>
                    <a:pt x="3930" y="2009"/>
                    <a:pt x="3945" y="1966"/>
                    <a:pt x="3945" y="1908"/>
                  </a:cubicBezTo>
                  <a:cubicBezTo>
                    <a:pt x="3930" y="1792"/>
                    <a:pt x="3887" y="1677"/>
                    <a:pt x="3829" y="1547"/>
                  </a:cubicBezTo>
                  <a:cubicBezTo>
                    <a:pt x="3771" y="1417"/>
                    <a:pt x="3685" y="1301"/>
                    <a:pt x="3569" y="1185"/>
                  </a:cubicBezTo>
                  <a:cubicBezTo>
                    <a:pt x="3454" y="1070"/>
                    <a:pt x="3294" y="954"/>
                    <a:pt x="3121" y="868"/>
                  </a:cubicBezTo>
                  <a:cubicBezTo>
                    <a:pt x="2947" y="781"/>
                    <a:pt x="2745" y="709"/>
                    <a:pt x="2514" y="665"/>
                  </a:cubicBezTo>
                  <a:lnTo>
                    <a:pt x="2514" y="189"/>
                  </a:lnTo>
                  <a:cubicBezTo>
                    <a:pt x="2514" y="131"/>
                    <a:pt x="2500" y="87"/>
                    <a:pt x="2456" y="59"/>
                  </a:cubicBezTo>
                  <a:cubicBezTo>
                    <a:pt x="2427" y="16"/>
                    <a:pt x="2384" y="1"/>
                    <a:pt x="23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99;p64"/>
            <p:cNvSpPr/>
            <p:nvPr/>
          </p:nvSpPr>
          <p:spPr>
            <a:xfrm>
              <a:off x="4970725" y="3594025"/>
              <a:ext cx="410675" cy="254675"/>
            </a:xfrm>
            <a:custGeom>
              <a:avLst/>
              <a:gdLst/>
              <a:ahLst/>
              <a:cxnLst/>
              <a:rect l="l" t="t" r="r" b="b"/>
              <a:pathLst>
                <a:path w="16427" h="10187" extrusionOk="0">
                  <a:moveTo>
                    <a:pt x="2601" y="1"/>
                  </a:moveTo>
                  <a:cubicBezTo>
                    <a:pt x="2601" y="1"/>
                    <a:pt x="419" y="2414"/>
                    <a:pt x="419" y="6069"/>
                  </a:cubicBezTo>
                  <a:cubicBezTo>
                    <a:pt x="419" y="7904"/>
                    <a:pt x="0" y="10187"/>
                    <a:pt x="0" y="10187"/>
                  </a:cubicBezTo>
                  <a:lnTo>
                    <a:pt x="16426" y="10187"/>
                  </a:lnTo>
                  <a:lnTo>
                    <a:pt x="15819"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00;p64"/>
            <p:cNvSpPr/>
            <p:nvPr/>
          </p:nvSpPr>
          <p:spPr>
            <a:xfrm>
              <a:off x="5243400" y="3594025"/>
              <a:ext cx="138000" cy="254675"/>
            </a:xfrm>
            <a:custGeom>
              <a:avLst/>
              <a:gdLst/>
              <a:ahLst/>
              <a:cxnLst/>
              <a:rect l="l" t="t" r="r" b="b"/>
              <a:pathLst>
                <a:path w="5520" h="10187" extrusionOk="0">
                  <a:moveTo>
                    <a:pt x="2818" y="1"/>
                  </a:moveTo>
                  <a:lnTo>
                    <a:pt x="0" y="10187"/>
                  </a:lnTo>
                  <a:lnTo>
                    <a:pt x="5519" y="10187"/>
                  </a:lnTo>
                  <a:lnTo>
                    <a:pt x="49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01;p64"/>
            <p:cNvSpPr/>
            <p:nvPr/>
          </p:nvSpPr>
          <p:spPr>
            <a:xfrm>
              <a:off x="5320350" y="2806150"/>
              <a:ext cx="183500" cy="240025"/>
            </a:xfrm>
            <a:custGeom>
              <a:avLst/>
              <a:gdLst/>
              <a:ahLst/>
              <a:cxnLst/>
              <a:rect l="l" t="t" r="r" b="b"/>
              <a:pathLst>
                <a:path w="7340" h="9601" extrusionOk="0">
                  <a:moveTo>
                    <a:pt x="5201" y="1"/>
                  </a:moveTo>
                  <a:cubicBezTo>
                    <a:pt x="3538" y="1"/>
                    <a:pt x="1214" y="929"/>
                    <a:pt x="881" y="2159"/>
                  </a:cubicBezTo>
                  <a:cubicBezTo>
                    <a:pt x="376" y="4095"/>
                    <a:pt x="1141" y="6320"/>
                    <a:pt x="1141" y="6320"/>
                  </a:cubicBezTo>
                  <a:lnTo>
                    <a:pt x="0" y="9325"/>
                  </a:lnTo>
                  <a:lnTo>
                    <a:pt x="4059" y="9600"/>
                  </a:lnTo>
                  <a:cubicBezTo>
                    <a:pt x="4059" y="9600"/>
                    <a:pt x="4363" y="7953"/>
                    <a:pt x="4594" y="7273"/>
                  </a:cubicBezTo>
                  <a:cubicBezTo>
                    <a:pt x="4697" y="6965"/>
                    <a:pt x="4865" y="6891"/>
                    <a:pt x="5076" y="6891"/>
                  </a:cubicBezTo>
                  <a:cubicBezTo>
                    <a:pt x="5272" y="6891"/>
                    <a:pt x="5505" y="6955"/>
                    <a:pt x="5757" y="6955"/>
                  </a:cubicBezTo>
                  <a:cubicBezTo>
                    <a:pt x="5844" y="6955"/>
                    <a:pt x="5933" y="6947"/>
                    <a:pt x="6024" y="6927"/>
                  </a:cubicBezTo>
                  <a:cubicBezTo>
                    <a:pt x="6675" y="6768"/>
                    <a:pt x="6675" y="4630"/>
                    <a:pt x="6949" y="4500"/>
                  </a:cubicBezTo>
                  <a:cubicBezTo>
                    <a:pt x="7224" y="4370"/>
                    <a:pt x="7339" y="4110"/>
                    <a:pt x="7035" y="3706"/>
                  </a:cubicBezTo>
                  <a:cubicBezTo>
                    <a:pt x="6733" y="3301"/>
                    <a:pt x="6906" y="990"/>
                    <a:pt x="6906" y="990"/>
                  </a:cubicBezTo>
                  <a:cubicBezTo>
                    <a:pt x="6859" y="293"/>
                    <a:pt x="6134" y="1"/>
                    <a:pt x="520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02;p64"/>
            <p:cNvSpPr/>
            <p:nvPr/>
          </p:nvSpPr>
          <p:spPr>
            <a:xfrm>
              <a:off x="4966000" y="3016425"/>
              <a:ext cx="506400" cy="594725"/>
            </a:xfrm>
            <a:custGeom>
              <a:avLst/>
              <a:gdLst/>
              <a:ahLst/>
              <a:cxnLst/>
              <a:rect l="l" t="t" r="r" b="b"/>
              <a:pathLst>
                <a:path w="20256" h="23789" extrusionOk="0">
                  <a:moveTo>
                    <a:pt x="13154" y="0"/>
                  </a:moveTo>
                  <a:cubicBezTo>
                    <a:pt x="12851" y="0"/>
                    <a:pt x="12998" y="311"/>
                    <a:pt x="12917" y="1001"/>
                  </a:cubicBezTo>
                  <a:cubicBezTo>
                    <a:pt x="12830" y="1752"/>
                    <a:pt x="9320" y="5537"/>
                    <a:pt x="7731" y="8933"/>
                  </a:cubicBezTo>
                  <a:cubicBezTo>
                    <a:pt x="6141" y="12313"/>
                    <a:pt x="4942" y="18237"/>
                    <a:pt x="3959" y="19984"/>
                  </a:cubicBezTo>
                  <a:cubicBezTo>
                    <a:pt x="2963" y="21747"/>
                    <a:pt x="1" y="23769"/>
                    <a:pt x="1981" y="23769"/>
                  </a:cubicBezTo>
                  <a:cubicBezTo>
                    <a:pt x="3300" y="23769"/>
                    <a:pt x="8825" y="23789"/>
                    <a:pt x="12653" y="23789"/>
                  </a:cubicBezTo>
                  <a:cubicBezTo>
                    <a:pt x="14567" y="23789"/>
                    <a:pt x="16057" y="23784"/>
                    <a:pt x="16384" y="23769"/>
                  </a:cubicBezTo>
                  <a:cubicBezTo>
                    <a:pt x="17366" y="23727"/>
                    <a:pt x="17670" y="18959"/>
                    <a:pt x="18060" y="17037"/>
                  </a:cubicBezTo>
                  <a:cubicBezTo>
                    <a:pt x="18451" y="15101"/>
                    <a:pt x="19909" y="8846"/>
                    <a:pt x="20025" y="7040"/>
                  </a:cubicBezTo>
                  <a:cubicBezTo>
                    <a:pt x="20155" y="5248"/>
                    <a:pt x="19823" y="2836"/>
                    <a:pt x="19823" y="2836"/>
                  </a:cubicBezTo>
                  <a:lnTo>
                    <a:pt x="20213" y="1290"/>
                  </a:lnTo>
                  <a:cubicBezTo>
                    <a:pt x="20256" y="1145"/>
                    <a:pt x="20155" y="987"/>
                    <a:pt x="19996" y="972"/>
                  </a:cubicBezTo>
                  <a:lnTo>
                    <a:pt x="13221" y="4"/>
                  </a:lnTo>
                  <a:cubicBezTo>
                    <a:pt x="13196" y="2"/>
                    <a:pt x="13174" y="0"/>
                    <a:pt x="13154"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03;p64"/>
            <p:cNvSpPr/>
            <p:nvPr/>
          </p:nvSpPr>
          <p:spPr>
            <a:xfrm>
              <a:off x="5257550" y="3175575"/>
              <a:ext cx="204400" cy="300025"/>
            </a:xfrm>
            <a:custGeom>
              <a:avLst/>
              <a:gdLst/>
              <a:ahLst/>
              <a:cxnLst/>
              <a:rect l="l" t="t" r="r" b="b"/>
              <a:pathLst>
                <a:path w="8176" h="12001" extrusionOk="0">
                  <a:moveTo>
                    <a:pt x="305" y="0"/>
                  </a:moveTo>
                  <a:cubicBezTo>
                    <a:pt x="62" y="0"/>
                    <a:pt x="0" y="442"/>
                    <a:pt x="230" y="1367"/>
                  </a:cubicBezTo>
                  <a:cubicBezTo>
                    <a:pt x="619" y="2870"/>
                    <a:pt x="1096" y="4228"/>
                    <a:pt x="2512" y="5123"/>
                  </a:cubicBezTo>
                  <a:cubicBezTo>
                    <a:pt x="3797" y="5932"/>
                    <a:pt x="4101" y="10758"/>
                    <a:pt x="6182" y="12000"/>
                  </a:cubicBezTo>
                  <a:cubicBezTo>
                    <a:pt x="6253" y="11480"/>
                    <a:pt x="6326" y="11033"/>
                    <a:pt x="6398" y="10671"/>
                  </a:cubicBezTo>
                  <a:cubicBezTo>
                    <a:pt x="6716" y="9097"/>
                    <a:pt x="7742" y="4618"/>
                    <a:pt x="8176" y="2061"/>
                  </a:cubicBezTo>
                  <a:cubicBezTo>
                    <a:pt x="8176" y="2061"/>
                    <a:pt x="1573" y="1295"/>
                    <a:pt x="966" y="529"/>
                  </a:cubicBezTo>
                  <a:cubicBezTo>
                    <a:pt x="690" y="180"/>
                    <a:pt x="460" y="0"/>
                    <a:pt x="3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04;p64"/>
            <p:cNvSpPr/>
            <p:nvPr/>
          </p:nvSpPr>
          <p:spPr>
            <a:xfrm>
              <a:off x="5386425" y="3236850"/>
              <a:ext cx="555175" cy="205200"/>
            </a:xfrm>
            <a:custGeom>
              <a:avLst/>
              <a:gdLst/>
              <a:ahLst/>
              <a:cxnLst/>
              <a:rect l="l" t="t" r="r" b="b"/>
              <a:pathLst>
                <a:path w="22207" h="8208" extrusionOk="0">
                  <a:moveTo>
                    <a:pt x="4436" y="0"/>
                  </a:moveTo>
                  <a:lnTo>
                    <a:pt x="0" y="1574"/>
                  </a:lnTo>
                  <a:cubicBezTo>
                    <a:pt x="564" y="2066"/>
                    <a:pt x="4032" y="5822"/>
                    <a:pt x="6257" y="6501"/>
                  </a:cubicBezTo>
                  <a:cubicBezTo>
                    <a:pt x="7164" y="6779"/>
                    <a:pt x="9913" y="6840"/>
                    <a:pt x="12265" y="6840"/>
                  </a:cubicBezTo>
                  <a:cubicBezTo>
                    <a:pt x="14069" y="6840"/>
                    <a:pt x="15639" y="6804"/>
                    <a:pt x="15965" y="6804"/>
                  </a:cubicBezTo>
                  <a:cubicBezTo>
                    <a:pt x="16717" y="6804"/>
                    <a:pt x="17410" y="7397"/>
                    <a:pt x="18248" y="7844"/>
                  </a:cubicBezTo>
                  <a:cubicBezTo>
                    <a:pt x="18677" y="8081"/>
                    <a:pt x="19264" y="8208"/>
                    <a:pt x="19847" y="8208"/>
                  </a:cubicBezTo>
                  <a:cubicBezTo>
                    <a:pt x="20405" y="8208"/>
                    <a:pt x="20959" y="8092"/>
                    <a:pt x="21369" y="7844"/>
                  </a:cubicBezTo>
                  <a:cubicBezTo>
                    <a:pt x="22207" y="7353"/>
                    <a:pt x="20573" y="5981"/>
                    <a:pt x="19953" y="5692"/>
                  </a:cubicBezTo>
                  <a:cubicBezTo>
                    <a:pt x="19331" y="5388"/>
                    <a:pt x="17771" y="4421"/>
                    <a:pt x="17092" y="4421"/>
                  </a:cubicBezTo>
                  <a:cubicBezTo>
                    <a:pt x="16399" y="4421"/>
                    <a:pt x="8467" y="3785"/>
                    <a:pt x="7673" y="3539"/>
                  </a:cubicBezTo>
                  <a:cubicBezTo>
                    <a:pt x="6877" y="3308"/>
                    <a:pt x="4436" y="0"/>
                    <a:pt x="4436"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05;p64"/>
            <p:cNvSpPr/>
            <p:nvPr/>
          </p:nvSpPr>
          <p:spPr>
            <a:xfrm>
              <a:off x="5794225" y="3401175"/>
              <a:ext cx="82700" cy="47700"/>
            </a:xfrm>
            <a:custGeom>
              <a:avLst/>
              <a:gdLst/>
              <a:ahLst/>
              <a:cxnLst/>
              <a:rect l="l" t="t" r="r" b="b"/>
              <a:pathLst>
                <a:path w="3308" h="1908" extrusionOk="0">
                  <a:moveTo>
                    <a:pt x="425" y="1"/>
                  </a:moveTo>
                  <a:cubicBezTo>
                    <a:pt x="71" y="1"/>
                    <a:pt x="118" y="398"/>
                    <a:pt x="72" y="795"/>
                  </a:cubicBezTo>
                  <a:cubicBezTo>
                    <a:pt x="0" y="1286"/>
                    <a:pt x="1820" y="1907"/>
                    <a:pt x="2268" y="1907"/>
                  </a:cubicBezTo>
                  <a:cubicBezTo>
                    <a:pt x="2730" y="1907"/>
                    <a:pt x="3308" y="1243"/>
                    <a:pt x="2745" y="1084"/>
                  </a:cubicBezTo>
                  <a:cubicBezTo>
                    <a:pt x="2181" y="925"/>
                    <a:pt x="1459" y="333"/>
                    <a:pt x="751" y="73"/>
                  </a:cubicBezTo>
                  <a:cubicBezTo>
                    <a:pt x="616" y="23"/>
                    <a:pt x="509" y="1"/>
                    <a:pt x="425"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06;p64"/>
            <p:cNvSpPr/>
            <p:nvPr/>
          </p:nvSpPr>
          <p:spPr>
            <a:xfrm>
              <a:off x="5780950" y="3346475"/>
              <a:ext cx="122725" cy="24500"/>
            </a:xfrm>
            <a:custGeom>
              <a:avLst/>
              <a:gdLst/>
              <a:ahLst/>
              <a:cxnLst/>
              <a:rect l="l" t="t" r="r" b="b"/>
              <a:pathLst>
                <a:path w="4909" h="980" extrusionOk="0">
                  <a:moveTo>
                    <a:pt x="3863" y="1"/>
                  </a:moveTo>
                  <a:cubicBezTo>
                    <a:pt x="2838" y="1"/>
                    <a:pt x="516" y="425"/>
                    <a:pt x="516" y="425"/>
                  </a:cubicBezTo>
                  <a:cubicBezTo>
                    <a:pt x="1" y="684"/>
                    <a:pt x="665" y="979"/>
                    <a:pt x="1734" y="979"/>
                  </a:cubicBezTo>
                  <a:cubicBezTo>
                    <a:pt x="2282" y="979"/>
                    <a:pt x="2937" y="901"/>
                    <a:pt x="3594" y="701"/>
                  </a:cubicBezTo>
                  <a:cubicBezTo>
                    <a:pt x="4432" y="441"/>
                    <a:pt x="4908" y="137"/>
                    <a:pt x="4172" y="21"/>
                  </a:cubicBezTo>
                  <a:cubicBezTo>
                    <a:pt x="4092" y="7"/>
                    <a:pt x="3987" y="1"/>
                    <a:pt x="3863"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07;p64"/>
            <p:cNvSpPr/>
            <p:nvPr/>
          </p:nvSpPr>
          <p:spPr>
            <a:xfrm>
              <a:off x="5301550" y="2750550"/>
              <a:ext cx="264050" cy="237175"/>
            </a:xfrm>
            <a:custGeom>
              <a:avLst/>
              <a:gdLst/>
              <a:ahLst/>
              <a:cxnLst/>
              <a:rect l="l" t="t" r="r" b="b"/>
              <a:pathLst>
                <a:path w="10562" h="9487" extrusionOk="0">
                  <a:moveTo>
                    <a:pt x="8909" y="0"/>
                  </a:moveTo>
                  <a:cubicBezTo>
                    <a:pt x="8303" y="0"/>
                    <a:pt x="7558" y="423"/>
                    <a:pt x="6424" y="423"/>
                  </a:cubicBezTo>
                  <a:cubicBezTo>
                    <a:pt x="6265" y="423"/>
                    <a:pt x="6099" y="415"/>
                    <a:pt x="5924" y="396"/>
                  </a:cubicBezTo>
                  <a:cubicBezTo>
                    <a:pt x="5682" y="370"/>
                    <a:pt x="5462" y="357"/>
                    <a:pt x="5262" y="357"/>
                  </a:cubicBezTo>
                  <a:cubicBezTo>
                    <a:pt x="3810" y="357"/>
                    <a:pt x="3419" y="1003"/>
                    <a:pt x="2962" y="1638"/>
                  </a:cubicBezTo>
                  <a:cubicBezTo>
                    <a:pt x="2457" y="2376"/>
                    <a:pt x="954" y="1856"/>
                    <a:pt x="477" y="3791"/>
                  </a:cubicBezTo>
                  <a:cubicBezTo>
                    <a:pt x="1" y="5712"/>
                    <a:pt x="737" y="6739"/>
                    <a:pt x="1286" y="7605"/>
                  </a:cubicBezTo>
                  <a:cubicBezTo>
                    <a:pt x="1850" y="8457"/>
                    <a:pt x="1243" y="9397"/>
                    <a:pt x="1720" y="9484"/>
                  </a:cubicBezTo>
                  <a:cubicBezTo>
                    <a:pt x="1732" y="9486"/>
                    <a:pt x="1744" y="9487"/>
                    <a:pt x="1756" y="9487"/>
                  </a:cubicBezTo>
                  <a:cubicBezTo>
                    <a:pt x="2229" y="9487"/>
                    <a:pt x="2837" y="7897"/>
                    <a:pt x="2991" y="7475"/>
                  </a:cubicBezTo>
                  <a:cubicBezTo>
                    <a:pt x="3135" y="7041"/>
                    <a:pt x="2284" y="6406"/>
                    <a:pt x="2500" y="5626"/>
                  </a:cubicBezTo>
                  <a:cubicBezTo>
                    <a:pt x="2567" y="5371"/>
                    <a:pt x="2699" y="5286"/>
                    <a:pt x="2844" y="5286"/>
                  </a:cubicBezTo>
                  <a:cubicBezTo>
                    <a:pt x="3135" y="5286"/>
                    <a:pt x="3482" y="5626"/>
                    <a:pt x="3482" y="5626"/>
                  </a:cubicBezTo>
                  <a:cubicBezTo>
                    <a:pt x="4031" y="5583"/>
                    <a:pt x="4811" y="4340"/>
                    <a:pt x="5260" y="3834"/>
                  </a:cubicBezTo>
                  <a:cubicBezTo>
                    <a:pt x="5409" y="3661"/>
                    <a:pt x="5556" y="3616"/>
                    <a:pt x="5766" y="3616"/>
                  </a:cubicBezTo>
                  <a:cubicBezTo>
                    <a:pt x="5992" y="3616"/>
                    <a:pt x="6290" y="3668"/>
                    <a:pt x="6739" y="3668"/>
                  </a:cubicBezTo>
                  <a:cubicBezTo>
                    <a:pt x="7124" y="3668"/>
                    <a:pt x="7621" y="3630"/>
                    <a:pt x="8279" y="3487"/>
                  </a:cubicBezTo>
                  <a:cubicBezTo>
                    <a:pt x="10432" y="3011"/>
                    <a:pt x="10561" y="1291"/>
                    <a:pt x="9695" y="367"/>
                  </a:cubicBezTo>
                  <a:cubicBezTo>
                    <a:pt x="9446" y="93"/>
                    <a:pt x="9193" y="0"/>
                    <a:pt x="890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08;p64"/>
            <p:cNvSpPr/>
            <p:nvPr/>
          </p:nvSpPr>
          <p:spPr>
            <a:xfrm>
              <a:off x="5243775" y="3075400"/>
              <a:ext cx="265850" cy="220700"/>
            </a:xfrm>
            <a:custGeom>
              <a:avLst/>
              <a:gdLst/>
              <a:ahLst/>
              <a:cxnLst/>
              <a:rect l="l" t="t" r="r" b="b"/>
              <a:pathLst>
                <a:path w="10634" h="8828" extrusionOk="0">
                  <a:moveTo>
                    <a:pt x="3949" y="0"/>
                  </a:moveTo>
                  <a:cubicBezTo>
                    <a:pt x="3830" y="0"/>
                    <a:pt x="3713" y="9"/>
                    <a:pt x="3597" y="29"/>
                  </a:cubicBezTo>
                  <a:cubicBezTo>
                    <a:pt x="2312" y="246"/>
                    <a:pt x="0" y="2600"/>
                    <a:pt x="1054" y="4002"/>
                  </a:cubicBezTo>
                  <a:lnTo>
                    <a:pt x="5259" y="8827"/>
                  </a:lnTo>
                  <a:lnTo>
                    <a:pt x="10634" y="6747"/>
                  </a:lnTo>
                  <a:cubicBezTo>
                    <a:pt x="10634" y="6747"/>
                    <a:pt x="8105" y="2933"/>
                    <a:pt x="7253" y="1893"/>
                  </a:cubicBezTo>
                  <a:cubicBezTo>
                    <a:pt x="6463" y="958"/>
                    <a:pt x="5158" y="0"/>
                    <a:pt x="3949"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09;p64"/>
            <p:cNvSpPr/>
            <p:nvPr/>
          </p:nvSpPr>
          <p:spPr>
            <a:xfrm>
              <a:off x="5401975" y="3099600"/>
              <a:ext cx="67550" cy="83100"/>
            </a:xfrm>
            <a:custGeom>
              <a:avLst/>
              <a:gdLst/>
              <a:ahLst/>
              <a:cxnLst/>
              <a:rect l="l" t="t" r="r" b="b"/>
              <a:pathLst>
                <a:path w="2702" h="3324" extrusionOk="0">
                  <a:moveTo>
                    <a:pt x="116" y="0"/>
                  </a:moveTo>
                  <a:lnTo>
                    <a:pt x="0" y="159"/>
                  </a:lnTo>
                  <a:cubicBezTo>
                    <a:pt x="14" y="159"/>
                    <a:pt x="1170" y="1012"/>
                    <a:pt x="2528" y="3323"/>
                  </a:cubicBezTo>
                  <a:lnTo>
                    <a:pt x="2701" y="3221"/>
                  </a:lnTo>
                  <a:cubicBezTo>
                    <a:pt x="1314" y="881"/>
                    <a:pt x="159" y="43"/>
                    <a:pt x="11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10;p64"/>
            <p:cNvSpPr/>
            <p:nvPr/>
          </p:nvSpPr>
          <p:spPr>
            <a:xfrm>
              <a:off x="4754000" y="3877200"/>
              <a:ext cx="762125" cy="4725"/>
            </a:xfrm>
            <a:custGeom>
              <a:avLst/>
              <a:gdLst/>
              <a:ahLst/>
              <a:cxnLst/>
              <a:rect l="l" t="t" r="r" b="b"/>
              <a:pathLst>
                <a:path w="30485" h="189" extrusionOk="0">
                  <a:moveTo>
                    <a:pt x="1" y="0"/>
                  </a:moveTo>
                  <a:lnTo>
                    <a:pt x="1" y="189"/>
                  </a:lnTo>
                  <a:lnTo>
                    <a:pt x="30485" y="189"/>
                  </a:lnTo>
                  <a:lnTo>
                    <a:pt x="30485"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11;p64"/>
            <p:cNvSpPr/>
            <p:nvPr/>
          </p:nvSpPr>
          <p:spPr>
            <a:xfrm>
              <a:off x="5643250" y="3877200"/>
              <a:ext cx="1589225" cy="4725"/>
            </a:xfrm>
            <a:custGeom>
              <a:avLst/>
              <a:gdLst/>
              <a:ahLst/>
              <a:cxnLst/>
              <a:rect l="l" t="t" r="r" b="b"/>
              <a:pathLst>
                <a:path w="63569" h="189" extrusionOk="0">
                  <a:moveTo>
                    <a:pt x="0" y="0"/>
                  </a:moveTo>
                  <a:lnTo>
                    <a:pt x="0" y="189"/>
                  </a:lnTo>
                  <a:lnTo>
                    <a:pt x="63568" y="189"/>
                  </a:lnTo>
                  <a:lnTo>
                    <a:pt x="6356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336" y="467464"/>
            <a:ext cx="4068024" cy="1326000"/>
          </a:xfrm>
        </p:spPr>
        <p:txBody>
          <a:bodyPr/>
          <a:lstStyle/>
          <a:p>
            <a:r>
              <a:rPr lang="en" sz="6000" dirty="0"/>
              <a:t>Thanks!</a:t>
            </a:r>
            <a:endParaRPr lang="en-IN" sz="6000" dirty="0"/>
          </a:p>
        </p:txBody>
      </p:sp>
      <p:grpSp>
        <p:nvGrpSpPr>
          <p:cNvPr id="4" name="Google Shape;2384;p62"/>
          <p:cNvGrpSpPr/>
          <p:nvPr/>
        </p:nvGrpSpPr>
        <p:grpSpPr>
          <a:xfrm>
            <a:off x="4880680" y="981502"/>
            <a:ext cx="4135833" cy="3613950"/>
            <a:chOff x="4880680" y="981502"/>
            <a:chExt cx="4135833" cy="3613950"/>
          </a:xfrm>
        </p:grpSpPr>
        <p:sp>
          <p:nvSpPr>
            <p:cNvPr id="5" name="Google Shape;2385;p62"/>
            <p:cNvSpPr/>
            <p:nvPr/>
          </p:nvSpPr>
          <p:spPr>
            <a:xfrm>
              <a:off x="5810625" y="4076535"/>
              <a:ext cx="560876" cy="491311"/>
            </a:xfrm>
            <a:custGeom>
              <a:avLst/>
              <a:gdLst/>
              <a:ahLst/>
              <a:cxnLst/>
              <a:rect l="l" t="t" r="r" b="b"/>
              <a:pathLst>
                <a:path w="11723" h="10269" extrusionOk="0">
                  <a:moveTo>
                    <a:pt x="5867" y="0"/>
                  </a:moveTo>
                  <a:cubicBezTo>
                    <a:pt x="5089" y="0"/>
                    <a:pt x="4299" y="178"/>
                    <a:pt x="3556" y="553"/>
                  </a:cubicBezTo>
                  <a:cubicBezTo>
                    <a:pt x="1029" y="1823"/>
                    <a:pt x="0" y="4911"/>
                    <a:pt x="1284" y="7436"/>
                  </a:cubicBezTo>
                  <a:cubicBezTo>
                    <a:pt x="2182" y="9235"/>
                    <a:pt x="3993" y="10269"/>
                    <a:pt x="5870" y="10269"/>
                  </a:cubicBezTo>
                  <a:cubicBezTo>
                    <a:pt x="6644" y="10269"/>
                    <a:pt x="7430" y="10093"/>
                    <a:pt x="8167" y="9723"/>
                  </a:cubicBezTo>
                  <a:cubicBezTo>
                    <a:pt x="10706" y="8452"/>
                    <a:pt x="11722" y="5365"/>
                    <a:pt x="10453" y="2826"/>
                  </a:cubicBezTo>
                  <a:cubicBezTo>
                    <a:pt x="9554" y="1038"/>
                    <a:pt x="7747" y="0"/>
                    <a:pt x="586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86;p62"/>
            <p:cNvSpPr/>
            <p:nvPr/>
          </p:nvSpPr>
          <p:spPr>
            <a:xfrm>
              <a:off x="5845790" y="4076727"/>
              <a:ext cx="491167" cy="491215"/>
            </a:xfrm>
            <a:custGeom>
              <a:avLst/>
              <a:gdLst/>
              <a:ahLst/>
              <a:cxnLst/>
              <a:rect l="l" t="t" r="r" b="b"/>
              <a:pathLst>
                <a:path w="10266" h="10267" extrusionOk="0">
                  <a:moveTo>
                    <a:pt x="4919" y="1"/>
                  </a:moveTo>
                  <a:lnTo>
                    <a:pt x="4933" y="482"/>
                  </a:lnTo>
                  <a:lnTo>
                    <a:pt x="5160" y="482"/>
                  </a:lnTo>
                  <a:lnTo>
                    <a:pt x="5160" y="1"/>
                  </a:lnTo>
                  <a:close/>
                  <a:moveTo>
                    <a:pt x="5400" y="1"/>
                  </a:moveTo>
                  <a:lnTo>
                    <a:pt x="5373" y="482"/>
                  </a:lnTo>
                  <a:cubicBezTo>
                    <a:pt x="5441" y="482"/>
                    <a:pt x="5521" y="496"/>
                    <a:pt x="5587" y="496"/>
                  </a:cubicBezTo>
                  <a:lnTo>
                    <a:pt x="5641" y="27"/>
                  </a:lnTo>
                  <a:cubicBezTo>
                    <a:pt x="5587" y="15"/>
                    <a:pt x="5548" y="15"/>
                    <a:pt x="5507" y="15"/>
                  </a:cubicBezTo>
                  <a:lnTo>
                    <a:pt x="5480" y="15"/>
                  </a:lnTo>
                  <a:lnTo>
                    <a:pt x="5467" y="1"/>
                  </a:lnTo>
                  <a:close/>
                  <a:moveTo>
                    <a:pt x="4678" y="15"/>
                  </a:moveTo>
                  <a:cubicBezTo>
                    <a:pt x="4625" y="15"/>
                    <a:pt x="4571" y="27"/>
                    <a:pt x="4532" y="27"/>
                  </a:cubicBezTo>
                  <a:lnTo>
                    <a:pt x="4505" y="27"/>
                  </a:lnTo>
                  <a:cubicBezTo>
                    <a:pt x="4491" y="41"/>
                    <a:pt x="4464" y="41"/>
                    <a:pt x="4438" y="41"/>
                  </a:cubicBezTo>
                  <a:lnTo>
                    <a:pt x="4505" y="523"/>
                  </a:lnTo>
                  <a:cubicBezTo>
                    <a:pt x="4571" y="509"/>
                    <a:pt x="4652" y="496"/>
                    <a:pt x="4719" y="496"/>
                  </a:cubicBezTo>
                  <a:lnTo>
                    <a:pt x="4678" y="15"/>
                  </a:lnTo>
                  <a:close/>
                  <a:moveTo>
                    <a:pt x="5881" y="54"/>
                  </a:moveTo>
                  <a:lnTo>
                    <a:pt x="5801" y="523"/>
                  </a:lnTo>
                  <a:cubicBezTo>
                    <a:pt x="5881" y="535"/>
                    <a:pt x="5949" y="549"/>
                    <a:pt x="6029" y="562"/>
                  </a:cubicBezTo>
                  <a:lnTo>
                    <a:pt x="6122" y="95"/>
                  </a:lnTo>
                  <a:cubicBezTo>
                    <a:pt x="6095" y="81"/>
                    <a:pt x="6068" y="81"/>
                    <a:pt x="6042" y="81"/>
                  </a:cubicBezTo>
                  <a:lnTo>
                    <a:pt x="6029" y="81"/>
                  </a:lnTo>
                  <a:lnTo>
                    <a:pt x="6029" y="68"/>
                  </a:lnTo>
                  <a:lnTo>
                    <a:pt x="6002" y="68"/>
                  </a:lnTo>
                  <a:cubicBezTo>
                    <a:pt x="5962" y="68"/>
                    <a:pt x="5922" y="54"/>
                    <a:pt x="5881" y="54"/>
                  </a:cubicBezTo>
                  <a:close/>
                  <a:moveTo>
                    <a:pt x="4197" y="81"/>
                  </a:moveTo>
                  <a:cubicBezTo>
                    <a:pt x="4117" y="95"/>
                    <a:pt x="4051" y="108"/>
                    <a:pt x="3970" y="134"/>
                  </a:cubicBezTo>
                  <a:lnTo>
                    <a:pt x="4077" y="603"/>
                  </a:lnTo>
                  <a:cubicBezTo>
                    <a:pt x="4144" y="576"/>
                    <a:pt x="4224" y="562"/>
                    <a:pt x="4291" y="549"/>
                  </a:cubicBezTo>
                  <a:lnTo>
                    <a:pt x="4197" y="81"/>
                  </a:lnTo>
                  <a:close/>
                  <a:moveTo>
                    <a:pt x="6350" y="148"/>
                  </a:moveTo>
                  <a:lnTo>
                    <a:pt x="6243" y="616"/>
                  </a:lnTo>
                  <a:cubicBezTo>
                    <a:pt x="6309" y="629"/>
                    <a:pt x="6376" y="642"/>
                    <a:pt x="6443" y="669"/>
                  </a:cubicBezTo>
                  <a:lnTo>
                    <a:pt x="6576" y="202"/>
                  </a:lnTo>
                  <a:cubicBezTo>
                    <a:pt x="6510" y="188"/>
                    <a:pt x="6430" y="161"/>
                    <a:pt x="6350" y="148"/>
                  </a:cubicBezTo>
                  <a:close/>
                  <a:moveTo>
                    <a:pt x="3730" y="188"/>
                  </a:moveTo>
                  <a:cubicBezTo>
                    <a:pt x="3703" y="202"/>
                    <a:pt x="3676" y="202"/>
                    <a:pt x="3636" y="215"/>
                  </a:cubicBezTo>
                  <a:lnTo>
                    <a:pt x="3623" y="215"/>
                  </a:lnTo>
                  <a:lnTo>
                    <a:pt x="3623" y="228"/>
                  </a:lnTo>
                  <a:lnTo>
                    <a:pt x="3609" y="228"/>
                  </a:lnTo>
                  <a:cubicBezTo>
                    <a:pt x="3582" y="241"/>
                    <a:pt x="3543" y="255"/>
                    <a:pt x="3502" y="255"/>
                  </a:cubicBezTo>
                  <a:lnTo>
                    <a:pt x="3662" y="722"/>
                  </a:lnTo>
                  <a:cubicBezTo>
                    <a:pt x="3730" y="696"/>
                    <a:pt x="3796" y="669"/>
                    <a:pt x="3864" y="656"/>
                  </a:cubicBezTo>
                  <a:lnTo>
                    <a:pt x="3730" y="188"/>
                  </a:lnTo>
                  <a:close/>
                  <a:moveTo>
                    <a:pt x="6817" y="282"/>
                  </a:moveTo>
                  <a:lnTo>
                    <a:pt x="6657" y="736"/>
                  </a:lnTo>
                  <a:lnTo>
                    <a:pt x="6858" y="817"/>
                  </a:lnTo>
                  <a:lnTo>
                    <a:pt x="7045" y="362"/>
                  </a:lnTo>
                  <a:lnTo>
                    <a:pt x="7018" y="362"/>
                  </a:lnTo>
                  <a:lnTo>
                    <a:pt x="7018" y="348"/>
                  </a:lnTo>
                  <a:lnTo>
                    <a:pt x="7004" y="348"/>
                  </a:lnTo>
                  <a:cubicBezTo>
                    <a:pt x="6938" y="321"/>
                    <a:pt x="6870" y="309"/>
                    <a:pt x="6817" y="282"/>
                  </a:cubicBezTo>
                  <a:close/>
                  <a:moveTo>
                    <a:pt x="3275" y="348"/>
                  </a:moveTo>
                  <a:cubicBezTo>
                    <a:pt x="3249" y="348"/>
                    <a:pt x="3222" y="362"/>
                    <a:pt x="3181" y="375"/>
                  </a:cubicBezTo>
                  <a:lnTo>
                    <a:pt x="3181" y="389"/>
                  </a:lnTo>
                  <a:lnTo>
                    <a:pt x="3155" y="389"/>
                  </a:lnTo>
                  <a:lnTo>
                    <a:pt x="3142" y="402"/>
                  </a:lnTo>
                  <a:lnTo>
                    <a:pt x="3115" y="402"/>
                  </a:lnTo>
                  <a:lnTo>
                    <a:pt x="3115" y="416"/>
                  </a:lnTo>
                  <a:cubicBezTo>
                    <a:pt x="3088" y="416"/>
                    <a:pt x="3074" y="428"/>
                    <a:pt x="3062" y="428"/>
                  </a:cubicBezTo>
                  <a:lnTo>
                    <a:pt x="3249" y="870"/>
                  </a:lnTo>
                  <a:lnTo>
                    <a:pt x="3449" y="790"/>
                  </a:lnTo>
                  <a:lnTo>
                    <a:pt x="3275" y="348"/>
                  </a:lnTo>
                  <a:close/>
                  <a:moveTo>
                    <a:pt x="7259" y="455"/>
                  </a:moveTo>
                  <a:lnTo>
                    <a:pt x="7058" y="897"/>
                  </a:lnTo>
                  <a:cubicBezTo>
                    <a:pt x="7125" y="924"/>
                    <a:pt x="7191" y="963"/>
                    <a:pt x="7259" y="990"/>
                  </a:cubicBezTo>
                  <a:lnTo>
                    <a:pt x="7472" y="562"/>
                  </a:lnTo>
                  <a:cubicBezTo>
                    <a:pt x="7432" y="549"/>
                    <a:pt x="7405" y="523"/>
                    <a:pt x="7366" y="509"/>
                  </a:cubicBezTo>
                  <a:lnTo>
                    <a:pt x="7352" y="509"/>
                  </a:lnTo>
                  <a:lnTo>
                    <a:pt x="7352" y="496"/>
                  </a:lnTo>
                  <a:lnTo>
                    <a:pt x="7325" y="496"/>
                  </a:lnTo>
                  <a:lnTo>
                    <a:pt x="7325" y="482"/>
                  </a:lnTo>
                  <a:lnTo>
                    <a:pt x="7298" y="482"/>
                  </a:lnTo>
                  <a:cubicBezTo>
                    <a:pt x="7285" y="469"/>
                    <a:pt x="7271" y="469"/>
                    <a:pt x="7259" y="455"/>
                  </a:cubicBezTo>
                  <a:close/>
                  <a:moveTo>
                    <a:pt x="2834" y="535"/>
                  </a:moveTo>
                  <a:lnTo>
                    <a:pt x="2821" y="549"/>
                  </a:lnTo>
                  <a:lnTo>
                    <a:pt x="2807" y="549"/>
                  </a:lnTo>
                  <a:lnTo>
                    <a:pt x="2807" y="562"/>
                  </a:lnTo>
                  <a:lnTo>
                    <a:pt x="2780" y="562"/>
                  </a:lnTo>
                  <a:lnTo>
                    <a:pt x="2780" y="576"/>
                  </a:lnTo>
                  <a:lnTo>
                    <a:pt x="2754" y="576"/>
                  </a:lnTo>
                  <a:cubicBezTo>
                    <a:pt x="2754" y="576"/>
                    <a:pt x="2754" y="589"/>
                    <a:pt x="2741" y="589"/>
                  </a:cubicBezTo>
                  <a:lnTo>
                    <a:pt x="2727" y="589"/>
                  </a:lnTo>
                  <a:lnTo>
                    <a:pt x="2727" y="603"/>
                  </a:lnTo>
                  <a:lnTo>
                    <a:pt x="2700" y="603"/>
                  </a:lnTo>
                  <a:lnTo>
                    <a:pt x="2700" y="616"/>
                  </a:lnTo>
                  <a:lnTo>
                    <a:pt x="2687" y="616"/>
                  </a:lnTo>
                  <a:lnTo>
                    <a:pt x="2607" y="656"/>
                  </a:lnTo>
                  <a:lnTo>
                    <a:pt x="2848" y="1084"/>
                  </a:lnTo>
                  <a:cubicBezTo>
                    <a:pt x="2914" y="1043"/>
                    <a:pt x="2981" y="1004"/>
                    <a:pt x="3035" y="977"/>
                  </a:cubicBezTo>
                  <a:lnTo>
                    <a:pt x="3048" y="963"/>
                  </a:lnTo>
                  <a:lnTo>
                    <a:pt x="2834" y="535"/>
                  </a:lnTo>
                  <a:close/>
                  <a:moveTo>
                    <a:pt x="7686" y="683"/>
                  </a:moveTo>
                  <a:lnTo>
                    <a:pt x="7446" y="1097"/>
                  </a:lnTo>
                  <a:cubicBezTo>
                    <a:pt x="7512" y="1137"/>
                    <a:pt x="7579" y="1164"/>
                    <a:pt x="7633" y="1204"/>
                  </a:cubicBezTo>
                  <a:lnTo>
                    <a:pt x="7886" y="803"/>
                  </a:lnTo>
                  <a:cubicBezTo>
                    <a:pt x="7873" y="790"/>
                    <a:pt x="7847" y="776"/>
                    <a:pt x="7833" y="763"/>
                  </a:cubicBezTo>
                  <a:lnTo>
                    <a:pt x="7820" y="763"/>
                  </a:lnTo>
                  <a:lnTo>
                    <a:pt x="7820" y="749"/>
                  </a:lnTo>
                  <a:lnTo>
                    <a:pt x="7793" y="749"/>
                  </a:lnTo>
                  <a:lnTo>
                    <a:pt x="7793" y="736"/>
                  </a:lnTo>
                  <a:lnTo>
                    <a:pt x="7779" y="736"/>
                  </a:lnTo>
                  <a:lnTo>
                    <a:pt x="7779" y="722"/>
                  </a:lnTo>
                  <a:lnTo>
                    <a:pt x="7753" y="722"/>
                  </a:lnTo>
                  <a:lnTo>
                    <a:pt x="7753" y="710"/>
                  </a:lnTo>
                  <a:cubicBezTo>
                    <a:pt x="7726" y="696"/>
                    <a:pt x="7713" y="696"/>
                    <a:pt x="7686" y="683"/>
                  </a:cubicBezTo>
                  <a:close/>
                  <a:moveTo>
                    <a:pt x="2406" y="776"/>
                  </a:moveTo>
                  <a:cubicBezTo>
                    <a:pt x="2353" y="817"/>
                    <a:pt x="2286" y="856"/>
                    <a:pt x="2233" y="897"/>
                  </a:cubicBezTo>
                  <a:lnTo>
                    <a:pt x="2219" y="897"/>
                  </a:lnTo>
                  <a:cubicBezTo>
                    <a:pt x="2219" y="910"/>
                    <a:pt x="2206" y="910"/>
                    <a:pt x="2206" y="910"/>
                  </a:cubicBezTo>
                  <a:lnTo>
                    <a:pt x="2473" y="1311"/>
                  </a:lnTo>
                  <a:cubicBezTo>
                    <a:pt x="2540" y="1271"/>
                    <a:pt x="2593" y="1230"/>
                    <a:pt x="2661" y="1191"/>
                  </a:cubicBezTo>
                  <a:lnTo>
                    <a:pt x="2406" y="776"/>
                  </a:lnTo>
                  <a:close/>
                  <a:moveTo>
                    <a:pt x="8087" y="936"/>
                  </a:moveTo>
                  <a:lnTo>
                    <a:pt x="7820" y="1325"/>
                  </a:lnTo>
                  <a:cubicBezTo>
                    <a:pt x="7873" y="1364"/>
                    <a:pt x="7940" y="1418"/>
                    <a:pt x="7993" y="1458"/>
                  </a:cubicBezTo>
                  <a:lnTo>
                    <a:pt x="8287" y="1084"/>
                  </a:lnTo>
                  <a:lnTo>
                    <a:pt x="8261" y="1057"/>
                  </a:lnTo>
                  <a:lnTo>
                    <a:pt x="8248" y="1057"/>
                  </a:lnTo>
                  <a:cubicBezTo>
                    <a:pt x="8207" y="1017"/>
                    <a:pt x="8154" y="977"/>
                    <a:pt x="8100" y="936"/>
                  </a:cubicBezTo>
                  <a:close/>
                  <a:moveTo>
                    <a:pt x="2005" y="1057"/>
                  </a:moveTo>
                  <a:lnTo>
                    <a:pt x="1992" y="1070"/>
                  </a:lnTo>
                  <a:lnTo>
                    <a:pt x="1978" y="1070"/>
                  </a:lnTo>
                  <a:lnTo>
                    <a:pt x="1978" y="1084"/>
                  </a:lnTo>
                  <a:lnTo>
                    <a:pt x="1818" y="1204"/>
                  </a:lnTo>
                  <a:lnTo>
                    <a:pt x="2126" y="1578"/>
                  </a:lnTo>
                  <a:cubicBezTo>
                    <a:pt x="2192" y="1524"/>
                    <a:pt x="2246" y="1485"/>
                    <a:pt x="2299" y="1431"/>
                  </a:cubicBezTo>
                  <a:lnTo>
                    <a:pt x="2005" y="1057"/>
                  </a:lnTo>
                  <a:close/>
                  <a:moveTo>
                    <a:pt x="8474" y="1230"/>
                  </a:moveTo>
                  <a:lnTo>
                    <a:pt x="8154" y="1592"/>
                  </a:lnTo>
                  <a:cubicBezTo>
                    <a:pt x="8221" y="1645"/>
                    <a:pt x="8274" y="1699"/>
                    <a:pt x="8328" y="1738"/>
                  </a:cubicBezTo>
                  <a:lnTo>
                    <a:pt x="8649" y="1391"/>
                  </a:lnTo>
                  <a:cubicBezTo>
                    <a:pt x="8649" y="1378"/>
                    <a:pt x="8635" y="1378"/>
                    <a:pt x="8622" y="1364"/>
                  </a:cubicBezTo>
                  <a:lnTo>
                    <a:pt x="8608" y="1364"/>
                  </a:lnTo>
                  <a:lnTo>
                    <a:pt x="8608" y="1351"/>
                  </a:lnTo>
                  <a:lnTo>
                    <a:pt x="8595" y="1337"/>
                  </a:lnTo>
                  <a:lnTo>
                    <a:pt x="8581" y="1337"/>
                  </a:lnTo>
                  <a:lnTo>
                    <a:pt x="8581" y="1325"/>
                  </a:lnTo>
                  <a:cubicBezTo>
                    <a:pt x="8542" y="1298"/>
                    <a:pt x="8515" y="1257"/>
                    <a:pt x="8474" y="1230"/>
                  </a:cubicBezTo>
                  <a:close/>
                  <a:moveTo>
                    <a:pt x="1645" y="1364"/>
                  </a:moveTo>
                  <a:cubicBezTo>
                    <a:pt x="1604" y="1391"/>
                    <a:pt x="1577" y="1431"/>
                    <a:pt x="1538" y="1458"/>
                  </a:cubicBezTo>
                  <a:lnTo>
                    <a:pt x="1538" y="1471"/>
                  </a:lnTo>
                  <a:lnTo>
                    <a:pt x="1524" y="1471"/>
                  </a:lnTo>
                  <a:cubicBezTo>
                    <a:pt x="1511" y="1485"/>
                    <a:pt x="1484" y="1512"/>
                    <a:pt x="1470" y="1538"/>
                  </a:cubicBezTo>
                  <a:lnTo>
                    <a:pt x="1818" y="1872"/>
                  </a:lnTo>
                  <a:cubicBezTo>
                    <a:pt x="1859" y="1819"/>
                    <a:pt x="1912" y="1765"/>
                    <a:pt x="1965" y="1712"/>
                  </a:cubicBezTo>
                  <a:lnTo>
                    <a:pt x="1645" y="1364"/>
                  </a:lnTo>
                  <a:close/>
                  <a:moveTo>
                    <a:pt x="8822" y="1565"/>
                  </a:moveTo>
                  <a:lnTo>
                    <a:pt x="8474" y="1899"/>
                  </a:lnTo>
                  <a:cubicBezTo>
                    <a:pt x="8528" y="1952"/>
                    <a:pt x="8581" y="2006"/>
                    <a:pt x="8622" y="2059"/>
                  </a:cubicBezTo>
                  <a:lnTo>
                    <a:pt x="8982" y="1738"/>
                  </a:lnTo>
                  <a:cubicBezTo>
                    <a:pt x="8970" y="1712"/>
                    <a:pt x="8956" y="1699"/>
                    <a:pt x="8929" y="1685"/>
                  </a:cubicBezTo>
                  <a:lnTo>
                    <a:pt x="8929" y="1672"/>
                  </a:lnTo>
                  <a:lnTo>
                    <a:pt x="8916" y="1672"/>
                  </a:lnTo>
                  <a:lnTo>
                    <a:pt x="8916" y="1658"/>
                  </a:lnTo>
                  <a:lnTo>
                    <a:pt x="8902" y="1658"/>
                  </a:lnTo>
                  <a:lnTo>
                    <a:pt x="8902" y="1645"/>
                  </a:lnTo>
                  <a:lnTo>
                    <a:pt x="8889" y="1631"/>
                  </a:lnTo>
                  <a:lnTo>
                    <a:pt x="8889" y="1619"/>
                  </a:lnTo>
                  <a:cubicBezTo>
                    <a:pt x="8875" y="1619"/>
                    <a:pt x="8875" y="1619"/>
                    <a:pt x="8875" y="1605"/>
                  </a:cubicBezTo>
                  <a:lnTo>
                    <a:pt x="8863" y="1605"/>
                  </a:lnTo>
                  <a:lnTo>
                    <a:pt x="8863" y="1592"/>
                  </a:lnTo>
                  <a:lnTo>
                    <a:pt x="8849" y="1592"/>
                  </a:lnTo>
                  <a:cubicBezTo>
                    <a:pt x="8849" y="1578"/>
                    <a:pt x="8836" y="1578"/>
                    <a:pt x="8822" y="1565"/>
                  </a:cubicBezTo>
                  <a:close/>
                  <a:moveTo>
                    <a:pt x="1310" y="1712"/>
                  </a:moveTo>
                  <a:cubicBezTo>
                    <a:pt x="1257" y="1765"/>
                    <a:pt x="1203" y="1832"/>
                    <a:pt x="1150" y="1886"/>
                  </a:cubicBezTo>
                  <a:lnTo>
                    <a:pt x="1524" y="2193"/>
                  </a:lnTo>
                  <a:cubicBezTo>
                    <a:pt x="1564" y="2139"/>
                    <a:pt x="1618" y="2086"/>
                    <a:pt x="1658" y="2032"/>
                  </a:cubicBezTo>
                  <a:lnTo>
                    <a:pt x="1310" y="1712"/>
                  </a:lnTo>
                  <a:close/>
                  <a:moveTo>
                    <a:pt x="9143" y="1925"/>
                  </a:moveTo>
                  <a:lnTo>
                    <a:pt x="8768" y="2220"/>
                  </a:lnTo>
                  <a:cubicBezTo>
                    <a:pt x="8809" y="2273"/>
                    <a:pt x="8849" y="2340"/>
                    <a:pt x="8902" y="2394"/>
                  </a:cubicBezTo>
                  <a:lnTo>
                    <a:pt x="9290" y="2113"/>
                  </a:lnTo>
                  <a:cubicBezTo>
                    <a:pt x="9276" y="2113"/>
                    <a:pt x="9276" y="2100"/>
                    <a:pt x="9276" y="2100"/>
                  </a:cubicBezTo>
                  <a:lnTo>
                    <a:pt x="9276" y="2086"/>
                  </a:lnTo>
                  <a:cubicBezTo>
                    <a:pt x="9223" y="2032"/>
                    <a:pt x="9183" y="1979"/>
                    <a:pt x="9143" y="1925"/>
                  </a:cubicBezTo>
                  <a:close/>
                  <a:moveTo>
                    <a:pt x="989" y="2086"/>
                  </a:moveTo>
                  <a:lnTo>
                    <a:pt x="989" y="2100"/>
                  </a:lnTo>
                  <a:cubicBezTo>
                    <a:pt x="962" y="2126"/>
                    <a:pt x="950" y="2166"/>
                    <a:pt x="923" y="2193"/>
                  </a:cubicBezTo>
                  <a:lnTo>
                    <a:pt x="909" y="2207"/>
                  </a:lnTo>
                  <a:lnTo>
                    <a:pt x="909" y="2220"/>
                  </a:lnTo>
                  <a:lnTo>
                    <a:pt x="896" y="2220"/>
                  </a:lnTo>
                  <a:lnTo>
                    <a:pt x="896" y="2233"/>
                  </a:lnTo>
                  <a:lnTo>
                    <a:pt x="882" y="2233"/>
                  </a:lnTo>
                  <a:lnTo>
                    <a:pt x="882" y="2246"/>
                  </a:lnTo>
                  <a:lnTo>
                    <a:pt x="882" y="2260"/>
                  </a:lnTo>
                  <a:lnTo>
                    <a:pt x="869" y="2260"/>
                  </a:lnTo>
                  <a:lnTo>
                    <a:pt x="869" y="2273"/>
                  </a:lnTo>
                  <a:lnTo>
                    <a:pt x="856" y="2273"/>
                  </a:lnTo>
                  <a:lnTo>
                    <a:pt x="1257" y="2540"/>
                  </a:lnTo>
                  <a:cubicBezTo>
                    <a:pt x="1297" y="2487"/>
                    <a:pt x="1351" y="2421"/>
                    <a:pt x="1390" y="2367"/>
                  </a:cubicBezTo>
                  <a:lnTo>
                    <a:pt x="1003" y="2086"/>
                  </a:lnTo>
                  <a:close/>
                  <a:moveTo>
                    <a:pt x="9424" y="2314"/>
                  </a:moveTo>
                  <a:lnTo>
                    <a:pt x="9023" y="2581"/>
                  </a:lnTo>
                  <a:cubicBezTo>
                    <a:pt x="9063" y="2634"/>
                    <a:pt x="9103" y="2701"/>
                    <a:pt x="9130" y="2768"/>
                  </a:cubicBezTo>
                  <a:lnTo>
                    <a:pt x="9544" y="2514"/>
                  </a:lnTo>
                  <a:lnTo>
                    <a:pt x="9544" y="2501"/>
                  </a:lnTo>
                  <a:cubicBezTo>
                    <a:pt x="9504" y="2447"/>
                    <a:pt x="9464" y="2380"/>
                    <a:pt x="9424" y="2314"/>
                  </a:cubicBezTo>
                  <a:close/>
                  <a:moveTo>
                    <a:pt x="736" y="2487"/>
                  </a:moveTo>
                  <a:cubicBezTo>
                    <a:pt x="709" y="2514"/>
                    <a:pt x="695" y="2554"/>
                    <a:pt x="668" y="2581"/>
                  </a:cubicBezTo>
                  <a:lnTo>
                    <a:pt x="668" y="2594"/>
                  </a:lnTo>
                  <a:lnTo>
                    <a:pt x="668" y="2608"/>
                  </a:lnTo>
                  <a:cubicBezTo>
                    <a:pt x="642" y="2634"/>
                    <a:pt x="629" y="2661"/>
                    <a:pt x="615" y="2688"/>
                  </a:cubicBezTo>
                  <a:lnTo>
                    <a:pt x="1043" y="2915"/>
                  </a:lnTo>
                  <a:cubicBezTo>
                    <a:pt x="1069" y="2848"/>
                    <a:pt x="1110" y="2795"/>
                    <a:pt x="1150" y="2727"/>
                  </a:cubicBezTo>
                  <a:lnTo>
                    <a:pt x="736" y="2487"/>
                  </a:lnTo>
                  <a:close/>
                  <a:moveTo>
                    <a:pt x="9665" y="2727"/>
                  </a:moveTo>
                  <a:lnTo>
                    <a:pt x="9237" y="2955"/>
                  </a:lnTo>
                  <a:cubicBezTo>
                    <a:pt x="9264" y="2982"/>
                    <a:pt x="9276" y="3009"/>
                    <a:pt x="9290" y="3035"/>
                  </a:cubicBezTo>
                  <a:cubicBezTo>
                    <a:pt x="9303" y="3075"/>
                    <a:pt x="9330" y="3116"/>
                    <a:pt x="9344" y="3142"/>
                  </a:cubicBezTo>
                  <a:lnTo>
                    <a:pt x="9772" y="2941"/>
                  </a:lnTo>
                  <a:lnTo>
                    <a:pt x="9772" y="2928"/>
                  </a:lnTo>
                  <a:lnTo>
                    <a:pt x="9731" y="2848"/>
                  </a:lnTo>
                  <a:lnTo>
                    <a:pt x="9731" y="2834"/>
                  </a:lnTo>
                  <a:lnTo>
                    <a:pt x="9718" y="2834"/>
                  </a:lnTo>
                  <a:lnTo>
                    <a:pt x="9718" y="2822"/>
                  </a:lnTo>
                  <a:lnTo>
                    <a:pt x="9718" y="2808"/>
                  </a:lnTo>
                  <a:lnTo>
                    <a:pt x="9704" y="2808"/>
                  </a:lnTo>
                  <a:lnTo>
                    <a:pt x="9704" y="2795"/>
                  </a:lnTo>
                  <a:lnTo>
                    <a:pt x="9704" y="2781"/>
                  </a:lnTo>
                  <a:lnTo>
                    <a:pt x="9691" y="2781"/>
                  </a:lnTo>
                  <a:lnTo>
                    <a:pt x="9691" y="2768"/>
                  </a:lnTo>
                  <a:lnTo>
                    <a:pt x="9691" y="2754"/>
                  </a:lnTo>
                  <a:lnTo>
                    <a:pt x="9677" y="2754"/>
                  </a:lnTo>
                  <a:lnTo>
                    <a:pt x="9677" y="2741"/>
                  </a:lnTo>
                  <a:lnTo>
                    <a:pt x="9665" y="2727"/>
                  </a:lnTo>
                  <a:close/>
                  <a:moveTo>
                    <a:pt x="508" y="2902"/>
                  </a:moveTo>
                  <a:lnTo>
                    <a:pt x="508" y="2915"/>
                  </a:lnTo>
                  <a:lnTo>
                    <a:pt x="495" y="2915"/>
                  </a:lnTo>
                  <a:lnTo>
                    <a:pt x="495" y="2928"/>
                  </a:lnTo>
                  <a:lnTo>
                    <a:pt x="495" y="2941"/>
                  </a:lnTo>
                  <a:lnTo>
                    <a:pt x="481" y="2941"/>
                  </a:lnTo>
                  <a:lnTo>
                    <a:pt x="481" y="2955"/>
                  </a:lnTo>
                  <a:lnTo>
                    <a:pt x="481" y="2968"/>
                  </a:lnTo>
                  <a:lnTo>
                    <a:pt x="468" y="2968"/>
                  </a:lnTo>
                  <a:lnTo>
                    <a:pt x="468" y="2982"/>
                  </a:lnTo>
                  <a:cubicBezTo>
                    <a:pt x="442" y="3035"/>
                    <a:pt x="428" y="3075"/>
                    <a:pt x="401" y="3128"/>
                  </a:cubicBezTo>
                  <a:lnTo>
                    <a:pt x="843" y="3316"/>
                  </a:lnTo>
                  <a:cubicBezTo>
                    <a:pt x="882" y="3249"/>
                    <a:pt x="909" y="3182"/>
                    <a:pt x="936" y="3116"/>
                  </a:cubicBezTo>
                  <a:lnTo>
                    <a:pt x="508" y="2902"/>
                  </a:lnTo>
                  <a:close/>
                  <a:moveTo>
                    <a:pt x="9878" y="3169"/>
                  </a:moveTo>
                  <a:lnTo>
                    <a:pt x="9424" y="3342"/>
                  </a:lnTo>
                  <a:cubicBezTo>
                    <a:pt x="9451" y="3410"/>
                    <a:pt x="9477" y="3476"/>
                    <a:pt x="9504" y="3556"/>
                  </a:cubicBezTo>
                  <a:lnTo>
                    <a:pt x="9959" y="3383"/>
                  </a:lnTo>
                  <a:cubicBezTo>
                    <a:pt x="9945" y="3342"/>
                    <a:pt x="9932" y="3289"/>
                    <a:pt x="9905" y="3249"/>
                  </a:cubicBezTo>
                  <a:cubicBezTo>
                    <a:pt x="9891" y="3223"/>
                    <a:pt x="9891" y="3196"/>
                    <a:pt x="9878" y="3169"/>
                  </a:cubicBezTo>
                  <a:close/>
                  <a:moveTo>
                    <a:pt x="321" y="3342"/>
                  </a:moveTo>
                  <a:cubicBezTo>
                    <a:pt x="308" y="3356"/>
                    <a:pt x="308" y="3369"/>
                    <a:pt x="308" y="3383"/>
                  </a:cubicBezTo>
                  <a:lnTo>
                    <a:pt x="294" y="3396"/>
                  </a:lnTo>
                  <a:cubicBezTo>
                    <a:pt x="281" y="3449"/>
                    <a:pt x="267" y="3490"/>
                    <a:pt x="255" y="3543"/>
                  </a:cubicBezTo>
                  <a:lnTo>
                    <a:pt x="241" y="3543"/>
                  </a:lnTo>
                  <a:lnTo>
                    <a:pt x="241" y="3556"/>
                  </a:lnTo>
                  <a:lnTo>
                    <a:pt x="241" y="3570"/>
                  </a:lnTo>
                  <a:lnTo>
                    <a:pt x="695" y="3717"/>
                  </a:lnTo>
                  <a:cubicBezTo>
                    <a:pt x="722" y="3650"/>
                    <a:pt x="749" y="3583"/>
                    <a:pt x="763" y="3517"/>
                  </a:cubicBezTo>
                  <a:lnTo>
                    <a:pt x="321" y="3342"/>
                  </a:lnTo>
                  <a:close/>
                  <a:moveTo>
                    <a:pt x="10039" y="3610"/>
                  </a:moveTo>
                  <a:lnTo>
                    <a:pt x="9584" y="3757"/>
                  </a:lnTo>
                  <a:cubicBezTo>
                    <a:pt x="9597" y="3824"/>
                    <a:pt x="9624" y="3891"/>
                    <a:pt x="9638" y="3971"/>
                  </a:cubicBezTo>
                  <a:lnTo>
                    <a:pt x="10105" y="3850"/>
                  </a:lnTo>
                  <a:cubicBezTo>
                    <a:pt x="10105" y="3837"/>
                    <a:pt x="10092" y="3824"/>
                    <a:pt x="10092" y="3811"/>
                  </a:cubicBezTo>
                  <a:lnTo>
                    <a:pt x="10092" y="3797"/>
                  </a:lnTo>
                  <a:cubicBezTo>
                    <a:pt x="10078" y="3743"/>
                    <a:pt x="10052" y="3677"/>
                    <a:pt x="10039" y="3610"/>
                  </a:cubicBezTo>
                  <a:close/>
                  <a:moveTo>
                    <a:pt x="174" y="3811"/>
                  </a:moveTo>
                  <a:cubicBezTo>
                    <a:pt x="160" y="3824"/>
                    <a:pt x="160" y="3850"/>
                    <a:pt x="148" y="3877"/>
                  </a:cubicBezTo>
                  <a:lnTo>
                    <a:pt x="148" y="3891"/>
                  </a:lnTo>
                  <a:lnTo>
                    <a:pt x="148" y="3904"/>
                  </a:lnTo>
                  <a:lnTo>
                    <a:pt x="148" y="3918"/>
                  </a:lnTo>
                  <a:lnTo>
                    <a:pt x="134" y="3930"/>
                  </a:lnTo>
                  <a:lnTo>
                    <a:pt x="134" y="3944"/>
                  </a:lnTo>
                  <a:lnTo>
                    <a:pt x="134" y="3957"/>
                  </a:lnTo>
                  <a:lnTo>
                    <a:pt x="134" y="3971"/>
                  </a:lnTo>
                  <a:lnTo>
                    <a:pt x="134" y="3984"/>
                  </a:lnTo>
                  <a:lnTo>
                    <a:pt x="121" y="3984"/>
                  </a:lnTo>
                  <a:lnTo>
                    <a:pt x="121" y="3998"/>
                  </a:lnTo>
                  <a:lnTo>
                    <a:pt x="121" y="4037"/>
                  </a:lnTo>
                  <a:lnTo>
                    <a:pt x="588" y="4144"/>
                  </a:lnTo>
                  <a:cubicBezTo>
                    <a:pt x="602" y="4078"/>
                    <a:pt x="615" y="3998"/>
                    <a:pt x="642" y="3930"/>
                  </a:cubicBezTo>
                  <a:lnTo>
                    <a:pt x="174" y="3811"/>
                  </a:lnTo>
                  <a:close/>
                  <a:moveTo>
                    <a:pt x="10159" y="4078"/>
                  </a:moveTo>
                  <a:lnTo>
                    <a:pt x="9691" y="4185"/>
                  </a:lnTo>
                  <a:cubicBezTo>
                    <a:pt x="9704" y="4251"/>
                    <a:pt x="9718" y="4319"/>
                    <a:pt x="9731" y="4399"/>
                  </a:cubicBezTo>
                  <a:lnTo>
                    <a:pt x="10199" y="4319"/>
                  </a:lnTo>
                  <a:lnTo>
                    <a:pt x="10159" y="4078"/>
                  </a:lnTo>
                  <a:close/>
                  <a:moveTo>
                    <a:pt x="67" y="4278"/>
                  </a:moveTo>
                  <a:lnTo>
                    <a:pt x="27" y="4519"/>
                  </a:lnTo>
                  <a:lnTo>
                    <a:pt x="508" y="4572"/>
                  </a:lnTo>
                  <a:cubicBezTo>
                    <a:pt x="522" y="4506"/>
                    <a:pt x="535" y="4426"/>
                    <a:pt x="549" y="4358"/>
                  </a:cubicBezTo>
                  <a:lnTo>
                    <a:pt x="67" y="4278"/>
                  </a:lnTo>
                  <a:close/>
                  <a:moveTo>
                    <a:pt x="10239" y="4559"/>
                  </a:moveTo>
                  <a:lnTo>
                    <a:pt x="9758" y="4613"/>
                  </a:lnTo>
                  <a:cubicBezTo>
                    <a:pt x="9772" y="4679"/>
                    <a:pt x="9772" y="4759"/>
                    <a:pt x="9772" y="4827"/>
                  </a:cubicBezTo>
                  <a:lnTo>
                    <a:pt x="10253" y="4800"/>
                  </a:lnTo>
                  <a:lnTo>
                    <a:pt x="10253" y="4679"/>
                  </a:lnTo>
                  <a:lnTo>
                    <a:pt x="10253" y="4666"/>
                  </a:lnTo>
                  <a:lnTo>
                    <a:pt x="10239" y="4652"/>
                  </a:lnTo>
                  <a:lnTo>
                    <a:pt x="10239" y="4559"/>
                  </a:lnTo>
                  <a:close/>
                  <a:moveTo>
                    <a:pt x="14" y="4759"/>
                  </a:moveTo>
                  <a:lnTo>
                    <a:pt x="14" y="4773"/>
                  </a:lnTo>
                  <a:lnTo>
                    <a:pt x="14" y="4786"/>
                  </a:lnTo>
                  <a:lnTo>
                    <a:pt x="14" y="4800"/>
                  </a:lnTo>
                  <a:lnTo>
                    <a:pt x="0" y="4800"/>
                  </a:lnTo>
                  <a:lnTo>
                    <a:pt x="0" y="4813"/>
                  </a:lnTo>
                  <a:lnTo>
                    <a:pt x="0" y="4827"/>
                  </a:lnTo>
                  <a:lnTo>
                    <a:pt x="0" y="4839"/>
                  </a:lnTo>
                  <a:lnTo>
                    <a:pt x="0" y="4853"/>
                  </a:lnTo>
                  <a:lnTo>
                    <a:pt x="0" y="4866"/>
                  </a:lnTo>
                  <a:lnTo>
                    <a:pt x="0" y="5000"/>
                  </a:lnTo>
                  <a:lnTo>
                    <a:pt x="481" y="5014"/>
                  </a:lnTo>
                  <a:cubicBezTo>
                    <a:pt x="481" y="4933"/>
                    <a:pt x="481" y="4866"/>
                    <a:pt x="495" y="4786"/>
                  </a:cubicBezTo>
                  <a:lnTo>
                    <a:pt x="14" y="4759"/>
                  </a:lnTo>
                  <a:close/>
                  <a:moveTo>
                    <a:pt x="9784" y="5040"/>
                  </a:moveTo>
                  <a:lnTo>
                    <a:pt x="9784" y="5267"/>
                  </a:lnTo>
                  <a:lnTo>
                    <a:pt x="10266" y="5281"/>
                  </a:lnTo>
                  <a:lnTo>
                    <a:pt x="10266" y="5133"/>
                  </a:lnTo>
                  <a:lnTo>
                    <a:pt x="10266" y="5121"/>
                  </a:lnTo>
                  <a:lnTo>
                    <a:pt x="10266" y="5040"/>
                  </a:lnTo>
                  <a:close/>
                  <a:moveTo>
                    <a:pt x="481" y="5228"/>
                  </a:moveTo>
                  <a:lnTo>
                    <a:pt x="0" y="5240"/>
                  </a:lnTo>
                  <a:lnTo>
                    <a:pt x="0" y="5374"/>
                  </a:lnTo>
                  <a:lnTo>
                    <a:pt x="0" y="5388"/>
                  </a:lnTo>
                  <a:cubicBezTo>
                    <a:pt x="0" y="5415"/>
                    <a:pt x="0" y="5441"/>
                    <a:pt x="14" y="5481"/>
                  </a:cubicBezTo>
                  <a:lnTo>
                    <a:pt x="481" y="5441"/>
                  </a:lnTo>
                  <a:lnTo>
                    <a:pt x="481" y="5228"/>
                  </a:lnTo>
                  <a:close/>
                  <a:moveTo>
                    <a:pt x="9772" y="5481"/>
                  </a:moveTo>
                  <a:cubicBezTo>
                    <a:pt x="9772" y="5548"/>
                    <a:pt x="9758" y="5629"/>
                    <a:pt x="9745" y="5695"/>
                  </a:cubicBezTo>
                  <a:lnTo>
                    <a:pt x="10226" y="5762"/>
                  </a:lnTo>
                  <a:cubicBezTo>
                    <a:pt x="10239" y="5682"/>
                    <a:pt x="10253" y="5602"/>
                    <a:pt x="10253" y="5522"/>
                  </a:cubicBezTo>
                  <a:lnTo>
                    <a:pt x="9772" y="5481"/>
                  </a:lnTo>
                  <a:close/>
                  <a:moveTo>
                    <a:pt x="508" y="5655"/>
                  </a:moveTo>
                  <a:lnTo>
                    <a:pt x="27" y="5709"/>
                  </a:lnTo>
                  <a:cubicBezTo>
                    <a:pt x="27" y="5748"/>
                    <a:pt x="41" y="5775"/>
                    <a:pt x="41" y="5802"/>
                  </a:cubicBezTo>
                  <a:lnTo>
                    <a:pt x="41" y="5816"/>
                  </a:lnTo>
                  <a:cubicBezTo>
                    <a:pt x="54" y="5869"/>
                    <a:pt x="54" y="5909"/>
                    <a:pt x="67" y="5949"/>
                  </a:cubicBezTo>
                  <a:lnTo>
                    <a:pt x="535" y="5882"/>
                  </a:lnTo>
                  <a:cubicBezTo>
                    <a:pt x="522" y="5802"/>
                    <a:pt x="522" y="5735"/>
                    <a:pt x="508" y="5655"/>
                  </a:cubicBezTo>
                  <a:close/>
                  <a:moveTo>
                    <a:pt x="9718" y="5909"/>
                  </a:moveTo>
                  <a:cubicBezTo>
                    <a:pt x="9704" y="5989"/>
                    <a:pt x="9691" y="6056"/>
                    <a:pt x="9677" y="6123"/>
                  </a:cubicBezTo>
                  <a:lnTo>
                    <a:pt x="10146" y="6229"/>
                  </a:lnTo>
                  <a:cubicBezTo>
                    <a:pt x="10146" y="6217"/>
                    <a:pt x="10146" y="6217"/>
                    <a:pt x="10159" y="6203"/>
                  </a:cubicBezTo>
                  <a:lnTo>
                    <a:pt x="10159" y="6190"/>
                  </a:lnTo>
                  <a:lnTo>
                    <a:pt x="10159" y="6176"/>
                  </a:lnTo>
                  <a:lnTo>
                    <a:pt x="10159" y="6163"/>
                  </a:lnTo>
                  <a:lnTo>
                    <a:pt x="10159" y="6149"/>
                  </a:lnTo>
                  <a:lnTo>
                    <a:pt x="10172" y="6136"/>
                  </a:lnTo>
                  <a:lnTo>
                    <a:pt x="10172" y="6123"/>
                  </a:lnTo>
                  <a:lnTo>
                    <a:pt x="10172" y="6110"/>
                  </a:lnTo>
                  <a:lnTo>
                    <a:pt x="10172" y="6096"/>
                  </a:lnTo>
                  <a:lnTo>
                    <a:pt x="10172" y="6083"/>
                  </a:lnTo>
                  <a:cubicBezTo>
                    <a:pt x="10185" y="6056"/>
                    <a:pt x="10185" y="6030"/>
                    <a:pt x="10199" y="5989"/>
                  </a:cubicBezTo>
                  <a:lnTo>
                    <a:pt x="9718" y="5909"/>
                  </a:lnTo>
                  <a:close/>
                  <a:moveTo>
                    <a:pt x="575" y="6096"/>
                  </a:moveTo>
                  <a:lnTo>
                    <a:pt x="107" y="6190"/>
                  </a:lnTo>
                  <a:cubicBezTo>
                    <a:pt x="107" y="6203"/>
                    <a:pt x="121" y="6229"/>
                    <a:pt x="121" y="6243"/>
                  </a:cubicBezTo>
                  <a:lnTo>
                    <a:pt x="121" y="6256"/>
                  </a:lnTo>
                  <a:cubicBezTo>
                    <a:pt x="134" y="6310"/>
                    <a:pt x="148" y="6363"/>
                    <a:pt x="160" y="6430"/>
                  </a:cubicBezTo>
                  <a:lnTo>
                    <a:pt x="629" y="6297"/>
                  </a:lnTo>
                  <a:cubicBezTo>
                    <a:pt x="615" y="6229"/>
                    <a:pt x="588" y="6163"/>
                    <a:pt x="575" y="6096"/>
                  </a:cubicBezTo>
                  <a:close/>
                  <a:moveTo>
                    <a:pt x="9624" y="6336"/>
                  </a:moveTo>
                  <a:cubicBezTo>
                    <a:pt x="9611" y="6404"/>
                    <a:pt x="9584" y="6484"/>
                    <a:pt x="9558" y="6550"/>
                  </a:cubicBezTo>
                  <a:lnTo>
                    <a:pt x="10025" y="6698"/>
                  </a:lnTo>
                  <a:lnTo>
                    <a:pt x="10025" y="6684"/>
                  </a:lnTo>
                  <a:lnTo>
                    <a:pt x="10025" y="6671"/>
                  </a:lnTo>
                  <a:cubicBezTo>
                    <a:pt x="10039" y="6630"/>
                    <a:pt x="10052" y="6591"/>
                    <a:pt x="10066" y="6564"/>
                  </a:cubicBezTo>
                  <a:lnTo>
                    <a:pt x="10066" y="6550"/>
                  </a:lnTo>
                  <a:lnTo>
                    <a:pt x="10066" y="6537"/>
                  </a:lnTo>
                  <a:lnTo>
                    <a:pt x="10066" y="6524"/>
                  </a:lnTo>
                  <a:lnTo>
                    <a:pt x="10078" y="6524"/>
                  </a:lnTo>
                  <a:lnTo>
                    <a:pt x="10078" y="6511"/>
                  </a:lnTo>
                  <a:lnTo>
                    <a:pt x="10078" y="6497"/>
                  </a:lnTo>
                  <a:lnTo>
                    <a:pt x="10078" y="6484"/>
                  </a:lnTo>
                  <a:lnTo>
                    <a:pt x="10092" y="6484"/>
                  </a:lnTo>
                  <a:lnTo>
                    <a:pt x="10092" y="6470"/>
                  </a:lnTo>
                  <a:lnTo>
                    <a:pt x="9624" y="6336"/>
                  </a:lnTo>
                  <a:close/>
                  <a:moveTo>
                    <a:pt x="682" y="6511"/>
                  </a:moveTo>
                  <a:lnTo>
                    <a:pt x="228" y="6657"/>
                  </a:lnTo>
                  <a:cubicBezTo>
                    <a:pt x="228" y="6671"/>
                    <a:pt x="241" y="6684"/>
                    <a:pt x="241" y="6711"/>
                  </a:cubicBezTo>
                  <a:cubicBezTo>
                    <a:pt x="267" y="6778"/>
                    <a:pt x="281" y="6831"/>
                    <a:pt x="308" y="6885"/>
                  </a:cubicBezTo>
                  <a:lnTo>
                    <a:pt x="763" y="6725"/>
                  </a:lnTo>
                  <a:cubicBezTo>
                    <a:pt x="736" y="6644"/>
                    <a:pt x="709" y="6577"/>
                    <a:pt x="682" y="6511"/>
                  </a:cubicBezTo>
                  <a:close/>
                  <a:moveTo>
                    <a:pt x="9490" y="6751"/>
                  </a:moveTo>
                  <a:lnTo>
                    <a:pt x="9410" y="6951"/>
                  </a:lnTo>
                  <a:lnTo>
                    <a:pt x="9852" y="7152"/>
                  </a:lnTo>
                  <a:cubicBezTo>
                    <a:pt x="9865" y="7112"/>
                    <a:pt x="9891" y="7072"/>
                    <a:pt x="9905" y="7031"/>
                  </a:cubicBezTo>
                  <a:lnTo>
                    <a:pt x="9905" y="7019"/>
                  </a:lnTo>
                  <a:lnTo>
                    <a:pt x="9905" y="7005"/>
                  </a:lnTo>
                  <a:lnTo>
                    <a:pt x="9918" y="7005"/>
                  </a:lnTo>
                  <a:cubicBezTo>
                    <a:pt x="9918" y="6978"/>
                    <a:pt x="9932" y="6951"/>
                    <a:pt x="9945" y="6925"/>
                  </a:cubicBezTo>
                  <a:lnTo>
                    <a:pt x="9490" y="6751"/>
                  </a:lnTo>
                  <a:close/>
                  <a:moveTo>
                    <a:pt x="843" y="6925"/>
                  </a:moveTo>
                  <a:lnTo>
                    <a:pt x="388" y="7112"/>
                  </a:lnTo>
                  <a:cubicBezTo>
                    <a:pt x="401" y="7138"/>
                    <a:pt x="415" y="7165"/>
                    <a:pt x="428" y="7206"/>
                  </a:cubicBezTo>
                  <a:lnTo>
                    <a:pt x="442" y="7206"/>
                  </a:lnTo>
                  <a:lnTo>
                    <a:pt x="442" y="7219"/>
                  </a:lnTo>
                  <a:cubicBezTo>
                    <a:pt x="455" y="7259"/>
                    <a:pt x="468" y="7286"/>
                    <a:pt x="495" y="7326"/>
                  </a:cubicBezTo>
                  <a:lnTo>
                    <a:pt x="923" y="7126"/>
                  </a:lnTo>
                  <a:lnTo>
                    <a:pt x="843" y="6925"/>
                  </a:lnTo>
                  <a:close/>
                  <a:moveTo>
                    <a:pt x="9317" y="7152"/>
                  </a:moveTo>
                  <a:cubicBezTo>
                    <a:pt x="9290" y="7219"/>
                    <a:pt x="9264" y="7286"/>
                    <a:pt x="9223" y="7352"/>
                  </a:cubicBezTo>
                  <a:lnTo>
                    <a:pt x="9651" y="7580"/>
                  </a:lnTo>
                  <a:cubicBezTo>
                    <a:pt x="9651" y="7566"/>
                    <a:pt x="9651" y="7566"/>
                    <a:pt x="9665" y="7553"/>
                  </a:cubicBezTo>
                  <a:lnTo>
                    <a:pt x="9665" y="7539"/>
                  </a:lnTo>
                  <a:lnTo>
                    <a:pt x="9665" y="7527"/>
                  </a:lnTo>
                  <a:lnTo>
                    <a:pt x="9677" y="7527"/>
                  </a:lnTo>
                  <a:lnTo>
                    <a:pt x="9677" y="7513"/>
                  </a:lnTo>
                  <a:lnTo>
                    <a:pt x="9691" y="7513"/>
                  </a:lnTo>
                  <a:lnTo>
                    <a:pt x="9691" y="7500"/>
                  </a:lnTo>
                  <a:lnTo>
                    <a:pt x="9691" y="7486"/>
                  </a:lnTo>
                  <a:lnTo>
                    <a:pt x="9704" y="7473"/>
                  </a:lnTo>
                  <a:lnTo>
                    <a:pt x="9704" y="7459"/>
                  </a:lnTo>
                  <a:lnTo>
                    <a:pt x="9718" y="7446"/>
                  </a:lnTo>
                  <a:lnTo>
                    <a:pt x="9718" y="7432"/>
                  </a:lnTo>
                  <a:lnTo>
                    <a:pt x="9731" y="7432"/>
                  </a:lnTo>
                  <a:cubicBezTo>
                    <a:pt x="9731" y="7406"/>
                    <a:pt x="9745" y="7393"/>
                    <a:pt x="9758" y="7366"/>
                  </a:cubicBezTo>
                  <a:lnTo>
                    <a:pt x="9317" y="7152"/>
                  </a:lnTo>
                  <a:close/>
                  <a:moveTo>
                    <a:pt x="1030" y="7313"/>
                  </a:moveTo>
                  <a:lnTo>
                    <a:pt x="602" y="7539"/>
                  </a:lnTo>
                  <a:cubicBezTo>
                    <a:pt x="642" y="7620"/>
                    <a:pt x="668" y="7687"/>
                    <a:pt x="722" y="7753"/>
                  </a:cubicBezTo>
                  <a:lnTo>
                    <a:pt x="1137" y="7513"/>
                  </a:lnTo>
                  <a:cubicBezTo>
                    <a:pt x="1096" y="7446"/>
                    <a:pt x="1057" y="7379"/>
                    <a:pt x="1030" y="7313"/>
                  </a:cubicBezTo>
                  <a:close/>
                  <a:moveTo>
                    <a:pt x="9116" y="7539"/>
                  </a:moveTo>
                  <a:cubicBezTo>
                    <a:pt x="9076" y="7607"/>
                    <a:pt x="9036" y="7660"/>
                    <a:pt x="8996" y="7727"/>
                  </a:cubicBezTo>
                  <a:lnTo>
                    <a:pt x="9397" y="7994"/>
                  </a:lnTo>
                  <a:cubicBezTo>
                    <a:pt x="9397" y="7981"/>
                    <a:pt x="9410" y="7967"/>
                    <a:pt x="9410" y="7967"/>
                  </a:cubicBezTo>
                  <a:lnTo>
                    <a:pt x="9424" y="7967"/>
                  </a:lnTo>
                  <a:lnTo>
                    <a:pt x="9424" y="7954"/>
                  </a:lnTo>
                  <a:lnTo>
                    <a:pt x="9424" y="7940"/>
                  </a:lnTo>
                  <a:lnTo>
                    <a:pt x="9437" y="7940"/>
                  </a:lnTo>
                  <a:lnTo>
                    <a:pt x="9437" y="7928"/>
                  </a:lnTo>
                  <a:lnTo>
                    <a:pt x="9451" y="7914"/>
                  </a:lnTo>
                  <a:lnTo>
                    <a:pt x="9451" y="7901"/>
                  </a:lnTo>
                  <a:lnTo>
                    <a:pt x="9464" y="7901"/>
                  </a:lnTo>
                  <a:lnTo>
                    <a:pt x="9464" y="7887"/>
                  </a:lnTo>
                  <a:lnTo>
                    <a:pt x="9477" y="7874"/>
                  </a:lnTo>
                  <a:lnTo>
                    <a:pt x="9477" y="7860"/>
                  </a:lnTo>
                  <a:lnTo>
                    <a:pt x="9490" y="7860"/>
                  </a:lnTo>
                  <a:lnTo>
                    <a:pt x="9490" y="7847"/>
                  </a:lnTo>
                  <a:lnTo>
                    <a:pt x="9490" y="7833"/>
                  </a:lnTo>
                  <a:lnTo>
                    <a:pt x="9504" y="7833"/>
                  </a:lnTo>
                  <a:lnTo>
                    <a:pt x="9504" y="7821"/>
                  </a:lnTo>
                  <a:lnTo>
                    <a:pt x="9517" y="7807"/>
                  </a:lnTo>
                  <a:lnTo>
                    <a:pt x="9517" y="7794"/>
                  </a:lnTo>
                  <a:lnTo>
                    <a:pt x="9531" y="7794"/>
                  </a:lnTo>
                  <a:lnTo>
                    <a:pt x="9116" y="7539"/>
                  </a:lnTo>
                  <a:close/>
                  <a:moveTo>
                    <a:pt x="1244" y="7687"/>
                  </a:moveTo>
                  <a:lnTo>
                    <a:pt x="843" y="7954"/>
                  </a:lnTo>
                  <a:cubicBezTo>
                    <a:pt x="882" y="8021"/>
                    <a:pt x="936" y="8088"/>
                    <a:pt x="976" y="8154"/>
                  </a:cubicBezTo>
                  <a:lnTo>
                    <a:pt x="1363" y="7874"/>
                  </a:lnTo>
                  <a:cubicBezTo>
                    <a:pt x="1324" y="7807"/>
                    <a:pt x="1283" y="7753"/>
                    <a:pt x="1244" y="7687"/>
                  </a:cubicBezTo>
                  <a:close/>
                  <a:moveTo>
                    <a:pt x="8875" y="7901"/>
                  </a:moveTo>
                  <a:cubicBezTo>
                    <a:pt x="8822" y="7954"/>
                    <a:pt x="8782" y="8021"/>
                    <a:pt x="8742" y="8074"/>
                  </a:cubicBezTo>
                  <a:lnTo>
                    <a:pt x="9116" y="8382"/>
                  </a:lnTo>
                  <a:lnTo>
                    <a:pt x="9237" y="8222"/>
                  </a:lnTo>
                  <a:lnTo>
                    <a:pt x="9237" y="8208"/>
                  </a:lnTo>
                  <a:lnTo>
                    <a:pt x="9250" y="8208"/>
                  </a:lnTo>
                  <a:cubicBezTo>
                    <a:pt x="9250" y="8195"/>
                    <a:pt x="9250" y="8195"/>
                    <a:pt x="9264" y="8181"/>
                  </a:cubicBezTo>
                  <a:lnTo>
                    <a:pt x="8875" y="7901"/>
                  </a:lnTo>
                  <a:close/>
                  <a:moveTo>
                    <a:pt x="1497" y="8047"/>
                  </a:moveTo>
                  <a:lnTo>
                    <a:pt x="1123" y="8341"/>
                  </a:lnTo>
                  <a:cubicBezTo>
                    <a:pt x="1176" y="8409"/>
                    <a:pt x="1230" y="8475"/>
                    <a:pt x="1283" y="8529"/>
                  </a:cubicBezTo>
                  <a:lnTo>
                    <a:pt x="1645" y="8208"/>
                  </a:lnTo>
                  <a:cubicBezTo>
                    <a:pt x="1591" y="8154"/>
                    <a:pt x="1551" y="8101"/>
                    <a:pt x="1497" y="8047"/>
                  </a:cubicBezTo>
                  <a:close/>
                  <a:moveTo>
                    <a:pt x="8595" y="8234"/>
                  </a:moveTo>
                  <a:cubicBezTo>
                    <a:pt x="8542" y="8288"/>
                    <a:pt x="8501" y="8341"/>
                    <a:pt x="8448" y="8395"/>
                  </a:cubicBezTo>
                  <a:lnTo>
                    <a:pt x="8795" y="8742"/>
                  </a:lnTo>
                  <a:cubicBezTo>
                    <a:pt x="8809" y="8716"/>
                    <a:pt x="8836" y="8689"/>
                    <a:pt x="8863" y="8662"/>
                  </a:cubicBezTo>
                  <a:lnTo>
                    <a:pt x="8863" y="8649"/>
                  </a:lnTo>
                  <a:lnTo>
                    <a:pt x="8875" y="8649"/>
                  </a:lnTo>
                  <a:lnTo>
                    <a:pt x="8875" y="8635"/>
                  </a:lnTo>
                  <a:lnTo>
                    <a:pt x="8889" y="8635"/>
                  </a:lnTo>
                  <a:lnTo>
                    <a:pt x="8889" y="8623"/>
                  </a:lnTo>
                  <a:lnTo>
                    <a:pt x="8902" y="8623"/>
                  </a:lnTo>
                  <a:cubicBezTo>
                    <a:pt x="8902" y="8623"/>
                    <a:pt x="8902" y="8609"/>
                    <a:pt x="8916" y="8609"/>
                  </a:cubicBezTo>
                  <a:lnTo>
                    <a:pt x="8916" y="8596"/>
                  </a:lnTo>
                  <a:lnTo>
                    <a:pt x="8929" y="8596"/>
                  </a:lnTo>
                  <a:cubicBezTo>
                    <a:pt x="8943" y="8582"/>
                    <a:pt x="8943" y="8569"/>
                    <a:pt x="8956" y="8555"/>
                  </a:cubicBezTo>
                  <a:lnTo>
                    <a:pt x="8595" y="8234"/>
                  </a:lnTo>
                  <a:close/>
                  <a:moveTo>
                    <a:pt x="1791" y="8368"/>
                  </a:moveTo>
                  <a:lnTo>
                    <a:pt x="1444" y="8703"/>
                  </a:lnTo>
                  <a:cubicBezTo>
                    <a:pt x="1458" y="8716"/>
                    <a:pt x="1458" y="8716"/>
                    <a:pt x="1458" y="8730"/>
                  </a:cubicBezTo>
                  <a:lnTo>
                    <a:pt x="1470" y="8730"/>
                  </a:lnTo>
                  <a:cubicBezTo>
                    <a:pt x="1511" y="8783"/>
                    <a:pt x="1564" y="8823"/>
                    <a:pt x="1618" y="8876"/>
                  </a:cubicBezTo>
                  <a:lnTo>
                    <a:pt x="1939" y="8529"/>
                  </a:lnTo>
                  <a:cubicBezTo>
                    <a:pt x="1898" y="8475"/>
                    <a:pt x="1845" y="8422"/>
                    <a:pt x="1791" y="8368"/>
                  </a:cubicBezTo>
                  <a:close/>
                  <a:moveTo>
                    <a:pt x="8287" y="8555"/>
                  </a:moveTo>
                  <a:cubicBezTo>
                    <a:pt x="8234" y="8596"/>
                    <a:pt x="8180" y="8649"/>
                    <a:pt x="8127" y="8689"/>
                  </a:cubicBezTo>
                  <a:lnTo>
                    <a:pt x="8435" y="9063"/>
                  </a:lnTo>
                  <a:cubicBezTo>
                    <a:pt x="8488" y="9024"/>
                    <a:pt x="8528" y="8983"/>
                    <a:pt x="8581" y="8943"/>
                  </a:cubicBezTo>
                  <a:lnTo>
                    <a:pt x="8581" y="8929"/>
                  </a:lnTo>
                  <a:cubicBezTo>
                    <a:pt x="8595" y="8929"/>
                    <a:pt x="8608" y="8917"/>
                    <a:pt x="8622" y="8903"/>
                  </a:cubicBezTo>
                  <a:lnTo>
                    <a:pt x="8287" y="8555"/>
                  </a:lnTo>
                  <a:close/>
                  <a:moveTo>
                    <a:pt x="2112" y="8676"/>
                  </a:moveTo>
                  <a:lnTo>
                    <a:pt x="1791" y="9036"/>
                  </a:lnTo>
                  <a:cubicBezTo>
                    <a:pt x="1805" y="9036"/>
                    <a:pt x="1805" y="9050"/>
                    <a:pt x="1805" y="9050"/>
                  </a:cubicBezTo>
                  <a:lnTo>
                    <a:pt x="1818" y="9050"/>
                  </a:lnTo>
                  <a:cubicBezTo>
                    <a:pt x="1871" y="9104"/>
                    <a:pt x="1925" y="9143"/>
                    <a:pt x="1978" y="9184"/>
                  </a:cubicBezTo>
                  <a:lnTo>
                    <a:pt x="2272" y="8810"/>
                  </a:lnTo>
                  <a:cubicBezTo>
                    <a:pt x="2219" y="8769"/>
                    <a:pt x="2165" y="8716"/>
                    <a:pt x="2112" y="8676"/>
                  </a:cubicBezTo>
                  <a:close/>
                  <a:moveTo>
                    <a:pt x="7954" y="8836"/>
                  </a:moveTo>
                  <a:cubicBezTo>
                    <a:pt x="7900" y="8876"/>
                    <a:pt x="7833" y="8917"/>
                    <a:pt x="7779" y="8956"/>
                  </a:cubicBezTo>
                  <a:lnTo>
                    <a:pt x="8047" y="9357"/>
                  </a:lnTo>
                  <a:cubicBezTo>
                    <a:pt x="8114" y="9304"/>
                    <a:pt x="8180" y="9264"/>
                    <a:pt x="8248" y="9211"/>
                  </a:cubicBezTo>
                  <a:lnTo>
                    <a:pt x="7954" y="8836"/>
                  </a:lnTo>
                  <a:close/>
                  <a:moveTo>
                    <a:pt x="2447" y="8943"/>
                  </a:moveTo>
                  <a:lnTo>
                    <a:pt x="2179" y="9330"/>
                  </a:lnTo>
                  <a:cubicBezTo>
                    <a:pt x="2219" y="9371"/>
                    <a:pt x="2272" y="9398"/>
                    <a:pt x="2326" y="9437"/>
                  </a:cubicBezTo>
                  <a:lnTo>
                    <a:pt x="2340" y="9437"/>
                  </a:lnTo>
                  <a:cubicBezTo>
                    <a:pt x="2353" y="9451"/>
                    <a:pt x="2366" y="9451"/>
                    <a:pt x="2366" y="9464"/>
                  </a:cubicBezTo>
                  <a:lnTo>
                    <a:pt x="2379" y="9464"/>
                  </a:lnTo>
                  <a:lnTo>
                    <a:pt x="2634" y="9063"/>
                  </a:lnTo>
                  <a:cubicBezTo>
                    <a:pt x="2566" y="9024"/>
                    <a:pt x="2513" y="8983"/>
                    <a:pt x="2447" y="8943"/>
                  </a:cubicBezTo>
                  <a:close/>
                  <a:moveTo>
                    <a:pt x="7592" y="9077"/>
                  </a:moveTo>
                  <a:cubicBezTo>
                    <a:pt x="7539" y="9117"/>
                    <a:pt x="7472" y="9157"/>
                    <a:pt x="7405" y="9184"/>
                  </a:cubicBezTo>
                  <a:lnTo>
                    <a:pt x="7646" y="9612"/>
                  </a:lnTo>
                  <a:lnTo>
                    <a:pt x="7767" y="9532"/>
                  </a:lnTo>
                  <a:lnTo>
                    <a:pt x="7779" y="9532"/>
                  </a:lnTo>
                  <a:cubicBezTo>
                    <a:pt x="7806" y="9518"/>
                    <a:pt x="7833" y="9505"/>
                    <a:pt x="7847" y="9491"/>
                  </a:cubicBezTo>
                  <a:lnTo>
                    <a:pt x="7592" y="9077"/>
                  </a:lnTo>
                  <a:close/>
                  <a:moveTo>
                    <a:pt x="2821" y="9170"/>
                  </a:moveTo>
                  <a:lnTo>
                    <a:pt x="2580" y="9585"/>
                  </a:lnTo>
                  <a:cubicBezTo>
                    <a:pt x="2634" y="9625"/>
                    <a:pt x="2687" y="9651"/>
                    <a:pt x="2741" y="9678"/>
                  </a:cubicBezTo>
                  <a:lnTo>
                    <a:pt x="2754" y="9678"/>
                  </a:lnTo>
                  <a:lnTo>
                    <a:pt x="2754" y="9692"/>
                  </a:lnTo>
                  <a:cubicBezTo>
                    <a:pt x="2767" y="9692"/>
                    <a:pt x="2780" y="9692"/>
                    <a:pt x="2794" y="9705"/>
                  </a:cubicBezTo>
                  <a:lnTo>
                    <a:pt x="3008" y="9277"/>
                  </a:lnTo>
                  <a:cubicBezTo>
                    <a:pt x="2955" y="9237"/>
                    <a:pt x="2887" y="9211"/>
                    <a:pt x="2821" y="9170"/>
                  </a:cubicBezTo>
                  <a:close/>
                  <a:moveTo>
                    <a:pt x="7218" y="9291"/>
                  </a:moveTo>
                  <a:cubicBezTo>
                    <a:pt x="7152" y="9318"/>
                    <a:pt x="7084" y="9357"/>
                    <a:pt x="7018" y="9384"/>
                  </a:cubicBezTo>
                  <a:lnTo>
                    <a:pt x="7218" y="9826"/>
                  </a:lnTo>
                  <a:cubicBezTo>
                    <a:pt x="7218" y="9826"/>
                    <a:pt x="7232" y="9812"/>
                    <a:pt x="7245" y="9812"/>
                  </a:cubicBezTo>
                  <a:cubicBezTo>
                    <a:pt x="7312" y="9785"/>
                    <a:pt x="7366" y="9758"/>
                    <a:pt x="7432" y="9719"/>
                  </a:cubicBezTo>
                  <a:lnTo>
                    <a:pt x="7218" y="9291"/>
                  </a:lnTo>
                  <a:close/>
                  <a:moveTo>
                    <a:pt x="3208" y="9371"/>
                  </a:moveTo>
                  <a:lnTo>
                    <a:pt x="3008" y="9812"/>
                  </a:lnTo>
                  <a:cubicBezTo>
                    <a:pt x="3021" y="9812"/>
                    <a:pt x="3035" y="9812"/>
                    <a:pt x="3035" y="9826"/>
                  </a:cubicBezTo>
                  <a:lnTo>
                    <a:pt x="3062" y="9826"/>
                  </a:lnTo>
                  <a:lnTo>
                    <a:pt x="3062" y="9838"/>
                  </a:lnTo>
                  <a:lnTo>
                    <a:pt x="3088" y="9838"/>
                  </a:lnTo>
                  <a:lnTo>
                    <a:pt x="3101" y="9852"/>
                  </a:lnTo>
                  <a:lnTo>
                    <a:pt x="3128" y="9852"/>
                  </a:lnTo>
                  <a:lnTo>
                    <a:pt x="3128" y="9865"/>
                  </a:lnTo>
                  <a:lnTo>
                    <a:pt x="3155" y="9865"/>
                  </a:lnTo>
                  <a:lnTo>
                    <a:pt x="3155" y="9879"/>
                  </a:lnTo>
                  <a:lnTo>
                    <a:pt x="3195" y="9879"/>
                  </a:lnTo>
                  <a:lnTo>
                    <a:pt x="3195" y="9892"/>
                  </a:lnTo>
                  <a:cubicBezTo>
                    <a:pt x="3208" y="9892"/>
                    <a:pt x="3222" y="9892"/>
                    <a:pt x="3235" y="9906"/>
                  </a:cubicBezTo>
                  <a:lnTo>
                    <a:pt x="3409" y="9451"/>
                  </a:lnTo>
                  <a:lnTo>
                    <a:pt x="3208" y="9371"/>
                  </a:lnTo>
                  <a:close/>
                  <a:moveTo>
                    <a:pt x="6817" y="9464"/>
                  </a:moveTo>
                  <a:lnTo>
                    <a:pt x="6617" y="9544"/>
                  </a:lnTo>
                  <a:lnTo>
                    <a:pt x="6764" y="9999"/>
                  </a:lnTo>
                  <a:lnTo>
                    <a:pt x="6790" y="9999"/>
                  </a:lnTo>
                  <a:lnTo>
                    <a:pt x="6790" y="9986"/>
                  </a:lnTo>
                  <a:lnTo>
                    <a:pt x="6911" y="9945"/>
                  </a:lnTo>
                  <a:lnTo>
                    <a:pt x="6924" y="9945"/>
                  </a:lnTo>
                  <a:cubicBezTo>
                    <a:pt x="6951" y="9933"/>
                    <a:pt x="6965" y="9933"/>
                    <a:pt x="6991" y="9919"/>
                  </a:cubicBezTo>
                  <a:lnTo>
                    <a:pt x="6817" y="9464"/>
                  </a:lnTo>
                  <a:close/>
                  <a:moveTo>
                    <a:pt x="3609" y="9532"/>
                  </a:moveTo>
                  <a:lnTo>
                    <a:pt x="3463" y="9986"/>
                  </a:lnTo>
                  <a:lnTo>
                    <a:pt x="3475" y="9986"/>
                  </a:lnTo>
                  <a:lnTo>
                    <a:pt x="3475" y="9999"/>
                  </a:lnTo>
                  <a:lnTo>
                    <a:pt x="3502" y="9999"/>
                  </a:lnTo>
                  <a:cubicBezTo>
                    <a:pt x="3516" y="9999"/>
                    <a:pt x="3516" y="9999"/>
                    <a:pt x="3516" y="10013"/>
                  </a:cubicBezTo>
                  <a:cubicBezTo>
                    <a:pt x="3569" y="10026"/>
                    <a:pt x="3636" y="10039"/>
                    <a:pt x="3689" y="10052"/>
                  </a:cubicBezTo>
                  <a:lnTo>
                    <a:pt x="3823" y="9598"/>
                  </a:lnTo>
                  <a:cubicBezTo>
                    <a:pt x="3757" y="9571"/>
                    <a:pt x="3676" y="9558"/>
                    <a:pt x="3609" y="9532"/>
                  </a:cubicBezTo>
                  <a:close/>
                  <a:moveTo>
                    <a:pt x="6403" y="9612"/>
                  </a:moveTo>
                  <a:cubicBezTo>
                    <a:pt x="6336" y="9625"/>
                    <a:pt x="6269" y="9651"/>
                    <a:pt x="6189" y="9665"/>
                  </a:cubicBezTo>
                  <a:lnTo>
                    <a:pt x="6309" y="10132"/>
                  </a:lnTo>
                  <a:cubicBezTo>
                    <a:pt x="6376" y="10120"/>
                    <a:pt x="6457" y="10093"/>
                    <a:pt x="6537" y="10066"/>
                  </a:cubicBezTo>
                  <a:lnTo>
                    <a:pt x="6403" y="9612"/>
                  </a:lnTo>
                  <a:close/>
                  <a:moveTo>
                    <a:pt x="4037" y="9651"/>
                  </a:moveTo>
                  <a:lnTo>
                    <a:pt x="3917" y="10120"/>
                  </a:lnTo>
                  <a:cubicBezTo>
                    <a:pt x="3997" y="10146"/>
                    <a:pt x="4077" y="10159"/>
                    <a:pt x="4158" y="10173"/>
                  </a:cubicBezTo>
                  <a:lnTo>
                    <a:pt x="4251" y="9705"/>
                  </a:lnTo>
                  <a:cubicBezTo>
                    <a:pt x="4170" y="9692"/>
                    <a:pt x="4104" y="9665"/>
                    <a:pt x="4037" y="9651"/>
                  </a:cubicBezTo>
                  <a:close/>
                  <a:moveTo>
                    <a:pt x="5975" y="9705"/>
                  </a:moveTo>
                  <a:cubicBezTo>
                    <a:pt x="5908" y="9719"/>
                    <a:pt x="5842" y="9731"/>
                    <a:pt x="5762" y="9745"/>
                  </a:cubicBezTo>
                  <a:lnTo>
                    <a:pt x="5828" y="10227"/>
                  </a:lnTo>
                  <a:lnTo>
                    <a:pt x="5842" y="10213"/>
                  </a:lnTo>
                  <a:lnTo>
                    <a:pt x="5868" y="10213"/>
                  </a:lnTo>
                  <a:cubicBezTo>
                    <a:pt x="5935" y="10200"/>
                    <a:pt x="6002" y="10200"/>
                    <a:pt x="6068" y="10186"/>
                  </a:cubicBezTo>
                  <a:lnTo>
                    <a:pt x="5975" y="9705"/>
                  </a:lnTo>
                  <a:close/>
                  <a:moveTo>
                    <a:pt x="4464" y="9731"/>
                  </a:moveTo>
                  <a:lnTo>
                    <a:pt x="4398" y="10213"/>
                  </a:lnTo>
                  <a:cubicBezTo>
                    <a:pt x="4438" y="10213"/>
                    <a:pt x="4478" y="10227"/>
                    <a:pt x="4532" y="10227"/>
                  </a:cubicBezTo>
                  <a:lnTo>
                    <a:pt x="4545" y="10227"/>
                  </a:lnTo>
                  <a:lnTo>
                    <a:pt x="4545" y="10239"/>
                  </a:lnTo>
                  <a:lnTo>
                    <a:pt x="4625" y="10239"/>
                  </a:lnTo>
                  <a:lnTo>
                    <a:pt x="4678" y="9758"/>
                  </a:lnTo>
                  <a:cubicBezTo>
                    <a:pt x="4612" y="9758"/>
                    <a:pt x="4532" y="9745"/>
                    <a:pt x="4464" y="9731"/>
                  </a:cubicBezTo>
                  <a:close/>
                  <a:moveTo>
                    <a:pt x="4892" y="9785"/>
                  </a:moveTo>
                  <a:lnTo>
                    <a:pt x="4865" y="10266"/>
                  </a:lnTo>
                  <a:lnTo>
                    <a:pt x="5106" y="10266"/>
                  </a:lnTo>
                  <a:lnTo>
                    <a:pt x="5106" y="9785"/>
                  </a:lnTo>
                  <a:close/>
                  <a:moveTo>
                    <a:pt x="5548" y="9772"/>
                  </a:moveTo>
                  <a:cubicBezTo>
                    <a:pt x="5480" y="9772"/>
                    <a:pt x="5400" y="9772"/>
                    <a:pt x="5334" y="9785"/>
                  </a:cubicBezTo>
                  <a:lnTo>
                    <a:pt x="5347" y="10266"/>
                  </a:lnTo>
                  <a:cubicBezTo>
                    <a:pt x="5427" y="10253"/>
                    <a:pt x="5507" y="10253"/>
                    <a:pt x="5587" y="10253"/>
                  </a:cubicBezTo>
                  <a:lnTo>
                    <a:pt x="5548"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87;p62"/>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88;p62"/>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89;p62"/>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90;p62"/>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91;p62"/>
            <p:cNvSpPr/>
            <p:nvPr/>
          </p:nvSpPr>
          <p:spPr>
            <a:xfrm>
              <a:off x="6016546" y="4154760"/>
              <a:ext cx="145207" cy="334526"/>
            </a:xfrm>
            <a:custGeom>
              <a:avLst/>
              <a:gdLst/>
              <a:ahLst/>
              <a:cxnLst/>
              <a:rect l="l" t="t" r="r" b="b"/>
              <a:pathLst>
                <a:path w="3035" h="6992" extrusionOk="0">
                  <a:moveTo>
                    <a:pt x="1457" y="0"/>
                  </a:moveTo>
                  <a:lnTo>
                    <a:pt x="1444" y="535"/>
                  </a:lnTo>
                  <a:cubicBezTo>
                    <a:pt x="1029" y="562"/>
                    <a:pt x="682" y="683"/>
                    <a:pt x="441" y="923"/>
                  </a:cubicBezTo>
                  <a:cubicBezTo>
                    <a:pt x="188" y="1177"/>
                    <a:pt x="67" y="1511"/>
                    <a:pt x="54" y="1925"/>
                  </a:cubicBezTo>
                  <a:cubicBezTo>
                    <a:pt x="54" y="2246"/>
                    <a:pt x="107" y="2513"/>
                    <a:pt x="200" y="2714"/>
                  </a:cubicBezTo>
                  <a:cubicBezTo>
                    <a:pt x="307" y="2928"/>
                    <a:pt x="468" y="3142"/>
                    <a:pt x="696" y="3329"/>
                  </a:cubicBezTo>
                  <a:lnTo>
                    <a:pt x="1430" y="3998"/>
                  </a:lnTo>
                  <a:cubicBezTo>
                    <a:pt x="1537" y="4091"/>
                    <a:pt x="1617" y="4171"/>
                    <a:pt x="1685" y="4238"/>
                  </a:cubicBezTo>
                  <a:cubicBezTo>
                    <a:pt x="1751" y="4304"/>
                    <a:pt x="1804" y="4385"/>
                    <a:pt x="1872" y="4479"/>
                  </a:cubicBezTo>
                  <a:cubicBezTo>
                    <a:pt x="1925" y="4559"/>
                    <a:pt x="1965" y="4652"/>
                    <a:pt x="1992" y="4759"/>
                  </a:cubicBezTo>
                  <a:cubicBezTo>
                    <a:pt x="2018" y="4853"/>
                    <a:pt x="2032" y="4973"/>
                    <a:pt x="2032" y="5094"/>
                  </a:cubicBezTo>
                  <a:cubicBezTo>
                    <a:pt x="2032" y="5254"/>
                    <a:pt x="1992" y="5388"/>
                    <a:pt x="1911" y="5481"/>
                  </a:cubicBezTo>
                  <a:cubicBezTo>
                    <a:pt x="1831" y="5575"/>
                    <a:pt x="1724" y="5628"/>
                    <a:pt x="1564" y="5628"/>
                  </a:cubicBezTo>
                  <a:lnTo>
                    <a:pt x="1551" y="5628"/>
                  </a:lnTo>
                  <a:cubicBezTo>
                    <a:pt x="1136" y="5614"/>
                    <a:pt x="922" y="5227"/>
                    <a:pt x="922" y="4465"/>
                  </a:cubicBezTo>
                  <a:lnTo>
                    <a:pt x="0" y="4639"/>
                  </a:lnTo>
                  <a:cubicBezTo>
                    <a:pt x="27" y="5775"/>
                    <a:pt x="521" y="6377"/>
                    <a:pt x="1471" y="6416"/>
                  </a:cubicBezTo>
                  <a:lnTo>
                    <a:pt x="1457" y="6992"/>
                  </a:lnTo>
                  <a:lnTo>
                    <a:pt x="1751" y="6992"/>
                  </a:lnTo>
                  <a:lnTo>
                    <a:pt x="1765" y="6416"/>
                  </a:lnTo>
                  <a:cubicBezTo>
                    <a:pt x="2139" y="6390"/>
                    <a:pt x="2446" y="6243"/>
                    <a:pt x="2674" y="5989"/>
                  </a:cubicBezTo>
                  <a:cubicBezTo>
                    <a:pt x="2914" y="5735"/>
                    <a:pt x="3021" y="5427"/>
                    <a:pt x="3034" y="5040"/>
                  </a:cubicBezTo>
                  <a:cubicBezTo>
                    <a:pt x="3034" y="4853"/>
                    <a:pt x="3021" y="4679"/>
                    <a:pt x="2981" y="4518"/>
                  </a:cubicBezTo>
                  <a:cubicBezTo>
                    <a:pt x="2941" y="4358"/>
                    <a:pt x="2874" y="4197"/>
                    <a:pt x="2794" y="4064"/>
                  </a:cubicBezTo>
                  <a:cubicBezTo>
                    <a:pt x="2713" y="3930"/>
                    <a:pt x="2620" y="3796"/>
                    <a:pt x="2526" y="3690"/>
                  </a:cubicBezTo>
                  <a:cubicBezTo>
                    <a:pt x="2433" y="3583"/>
                    <a:pt x="2326" y="3476"/>
                    <a:pt x="2205" y="3356"/>
                  </a:cubicBezTo>
                  <a:lnTo>
                    <a:pt x="1471" y="2700"/>
                  </a:lnTo>
                  <a:cubicBezTo>
                    <a:pt x="1323" y="2554"/>
                    <a:pt x="1203" y="2420"/>
                    <a:pt x="1136" y="2299"/>
                  </a:cubicBezTo>
                  <a:cubicBezTo>
                    <a:pt x="1070" y="2180"/>
                    <a:pt x="1029" y="2032"/>
                    <a:pt x="1043" y="1845"/>
                  </a:cubicBezTo>
                  <a:cubicBezTo>
                    <a:pt x="1043" y="1685"/>
                    <a:pt x="1083" y="1565"/>
                    <a:pt x="1163" y="1471"/>
                  </a:cubicBezTo>
                  <a:cubicBezTo>
                    <a:pt x="1243" y="1378"/>
                    <a:pt x="1364" y="1324"/>
                    <a:pt x="1524" y="1324"/>
                  </a:cubicBezTo>
                  <a:lnTo>
                    <a:pt x="1564" y="1324"/>
                  </a:lnTo>
                  <a:cubicBezTo>
                    <a:pt x="1644" y="1324"/>
                    <a:pt x="1711" y="1337"/>
                    <a:pt x="1765" y="1364"/>
                  </a:cubicBezTo>
                  <a:cubicBezTo>
                    <a:pt x="1831" y="1404"/>
                    <a:pt x="1885" y="1444"/>
                    <a:pt x="1925" y="1497"/>
                  </a:cubicBezTo>
                  <a:cubicBezTo>
                    <a:pt x="1965" y="1551"/>
                    <a:pt x="1992" y="1631"/>
                    <a:pt x="2018" y="1711"/>
                  </a:cubicBezTo>
                  <a:cubicBezTo>
                    <a:pt x="2032" y="1805"/>
                    <a:pt x="2059" y="1886"/>
                    <a:pt x="2059" y="1979"/>
                  </a:cubicBezTo>
                  <a:cubicBezTo>
                    <a:pt x="2072" y="2059"/>
                    <a:pt x="2072" y="2166"/>
                    <a:pt x="2086" y="2273"/>
                  </a:cubicBezTo>
                  <a:lnTo>
                    <a:pt x="2981" y="2112"/>
                  </a:lnTo>
                  <a:cubicBezTo>
                    <a:pt x="2968" y="1898"/>
                    <a:pt x="2941" y="1711"/>
                    <a:pt x="2900" y="1538"/>
                  </a:cubicBezTo>
                  <a:cubicBezTo>
                    <a:pt x="2861" y="1378"/>
                    <a:pt x="2794" y="1217"/>
                    <a:pt x="2700" y="1070"/>
                  </a:cubicBezTo>
                  <a:cubicBezTo>
                    <a:pt x="2606" y="923"/>
                    <a:pt x="2487" y="802"/>
                    <a:pt x="2326" y="709"/>
                  </a:cubicBezTo>
                  <a:cubicBezTo>
                    <a:pt x="2166" y="615"/>
                    <a:pt x="1979" y="562"/>
                    <a:pt x="1751" y="549"/>
                  </a:cubicBezTo>
                  <a:lnTo>
                    <a:pt x="1765" y="14"/>
                  </a:lnTo>
                  <a:lnTo>
                    <a:pt x="1457"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92;p62"/>
            <p:cNvSpPr/>
            <p:nvPr/>
          </p:nvSpPr>
          <p:spPr>
            <a:xfrm>
              <a:off x="5545856" y="981598"/>
              <a:ext cx="560876" cy="491359"/>
            </a:xfrm>
            <a:custGeom>
              <a:avLst/>
              <a:gdLst/>
              <a:ahLst/>
              <a:cxnLst/>
              <a:rect l="l" t="t" r="r" b="b"/>
              <a:pathLst>
                <a:path w="11723" h="10270" extrusionOk="0">
                  <a:moveTo>
                    <a:pt x="5854" y="0"/>
                  </a:moveTo>
                  <a:cubicBezTo>
                    <a:pt x="5079" y="0"/>
                    <a:pt x="4294" y="176"/>
                    <a:pt x="3556" y="547"/>
                  </a:cubicBezTo>
                  <a:cubicBezTo>
                    <a:pt x="1017" y="1817"/>
                    <a:pt x="1" y="4905"/>
                    <a:pt x="1270" y="7445"/>
                  </a:cubicBezTo>
                  <a:cubicBezTo>
                    <a:pt x="2178" y="9232"/>
                    <a:pt x="3989" y="10270"/>
                    <a:pt x="5866" y="10270"/>
                  </a:cubicBezTo>
                  <a:cubicBezTo>
                    <a:pt x="6641" y="10270"/>
                    <a:pt x="7428" y="10092"/>
                    <a:pt x="8167" y="9717"/>
                  </a:cubicBezTo>
                  <a:cubicBezTo>
                    <a:pt x="10707" y="8447"/>
                    <a:pt x="11723" y="5359"/>
                    <a:pt x="10453" y="2833"/>
                  </a:cubicBezTo>
                  <a:cubicBezTo>
                    <a:pt x="9545" y="1035"/>
                    <a:pt x="7732" y="0"/>
                    <a:pt x="585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93;p62"/>
            <p:cNvSpPr/>
            <p:nvPr/>
          </p:nvSpPr>
          <p:spPr>
            <a:xfrm>
              <a:off x="5580399" y="981502"/>
              <a:ext cx="491789" cy="491215"/>
            </a:xfrm>
            <a:custGeom>
              <a:avLst/>
              <a:gdLst/>
              <a:ahLst/>
              <a:cxnLst/>
              <a:rect l="l" t="t" r="r" b="b"/>
              <a:pathLst>
                <a:path w="10279" h="10267" extrusionOk="0">
                  <a:moveTo>
                    <a:pt x="4932" y="1"/>
                  </a:moveTo>
                  <a:lnTo>
                    <a:pt x="4946" y="482"/>
                  </a:lnTo>
                  <a:lnTo>
                    <a:pt x="5160" y="482"/>
                  </a:lnTo>
                  <a:lnTo>
                    <a:pt x="5173" y="1"/>
                  </a:lnTo>
                  <a:close/>
                  <a:moveTo>
                    <a:pt x="5413" y="1"/>
                  </a:moveTo>
                  <a:lnTo>
                    <a:pt x="5387" y="482"/>
                  </a:lnTo>
                  <a:cubicBezTo>
                    <a:pt x="5454" y="496"/>
                    <a:pt x="5534" y="496"/>
                    <a:pt x="5601" y="509"/>
                  </a:cubicBezTo>
                  <a:lnTo>
                    <a:pt x="5641" y="28"/>
                  </a:lnTo>
                  <a:cubicBezTo>
                    <a:pt x="5601" y="15"/>
                    <a:pt x="5561" y="15"/>
                    <a:pt x="5508" y="15"/>
                  </a:cubicBezTo>
                  <a:lnTo>
                    <a:pt x="5454" y="15"/>
                  </a:lnTo>
                  <a:cubicBezTo>
                    <a:pt x="5440" y="15"/>
                    <a:pt x="5427" y="15"/>
                    <a:pt x="5413" y="1"/>
                  </a:cubicBezTo>
                  <a:close/>
                  <a:moveTo>
                    <a:pt x="4692" y="15"/>
                  </a:moveTo>
                  <a:cubicBezTo>
                    <a:pt x="4638" y="28"/>
                    <a:pt x="4585" y="28"/>
                    <a:pt x="4531" y="42"/>
                  </a:cubicBezTo>
                  <a:lnTo>
                    <a:pt x="4451" y="42"/>
                  </a:lnTo>
                  <a:lnTo>
                    <a:pt x="4518" y="523"/>
                  </a:lnTo>
                  <a:cubicBezTo>
                    <a:pt x="4585" y="509"/>
                    <a:pt x="4652" y="509"/>
                    <a:pt x="4732" y="496"/>
                  </a:cubicBezTo>
                  <a:lnTo>
                    <a:pt x="4692" y="15"/>
                  </a:lnTo>
                  <a:close/>
                  <a:moveTo>
                    <a:pt x="5882" y="54"/>
                  </a:moveTo>
                  <a:lnTo>
                    <a:pt x="5814" y="536"/>
                  </a:lnTo>
                  <a:cubicBezTo>
                    <a:pt x="5882" y="536"/>
                    <a:pt x="5962" y="549"/>
                    <a:pt x="6028" y="562"/>
                  </a:cubicBezTo>
                  <a:lnTo>
                    <a:pt x="6122" y="95"/>
                  </a:lnTo>
                  <a:cubicBezTo>
                    <a:pt x="6096" y="95"/>
                    <a:pt x="6082" y="81"/>
                    <a:pt x="6055" y="81"/>
                  </a:cubicBezTo>
                  <a:lnTo>
                    <a:pt x="6015" y="81"/>
                  </a:lnTo>
                  <a:cubicBezTo>
                    <a:pt x="5975" y="68"/>
                    <a:pt x="5935" y="68"/>
                    <a:pt x="5895" y="54"/>
                  </a:cubicBezTo>
                  <a:close/>
                  <a:moveTo>
                    <a:pt x="4210" y="81"/>
                  </a:moveTo>
                  <a:cubicBezTo>
                    <a:pt x="4130" y="95"/>
                    <a:pt x="4050" y="122"/>
                    <a:pt x="3970" y="135"/>
                  </a:cubicBezTo>
                  <a:lnTo>
                    <a:pt x="4077" y="603"/>
                  </a:lnTo>
                  <a:cubicBezTo>
                    <a:pt x="4157" y="589"/>
                    <a:pt x="4224" y="576"/>
                    <a:pt x="4291" y="562"/>
                  </a:cubicBezTo>
                  <a:lnTo>
                    <a:pt x="4210" y="81"/>
                  </a:lnTo>
                  <a:close/>
                  <a:moveTo>
                    <a:pt x="6363" y="149"/>
                  </a:moveTo>
                  <a:lnTo>
                    <a:pt x="6242" y="616"/>
                  </a:lnTo>
                  <a:cubicBezTo>
                    <a:pt x="6310" y="630"/>
                    <a:pt x="6390" y="656"/>
                    <a:pt x="6456" y="669"/>
                  </a:cubicBezTo>
                  <a:lnTo>
                    <a:pt x="6590" y="215"/>
                  </a:lnTo>
                  <a:cubicBezTo>
                    <a:pt x="6509" y="188"/>
                    <a:pt x="6443" y="161"/>
                    <a:pt x="6363" y="149"/>
                  </a:cubicBezTo>
                  <a:close/>
                  <a:moveTo>
                    <a:pt x="3743" y="188"/>
                  </a:moveTo>
                  <a:cubicBezTo>
                    <a:pt x="3716" y="202"/>
                    <a:pt x="3676" y="215"/>
                    <a:pt x="3649" y="215"/>
                  </a:cubicBezTo>
                  <a:cubicBezTo>
                    <a:pt x="3649" y="229"/>
                    <a:pt x="3636" y="229"/>
                    <a:pt x="3636" y="229"/>
                  </a:cubicBezTo>
                  <a:lnTo>
                    <a:pt x="3622" y="229"/>
                  </a:lnTo>
                  <a:cubicBezTo>
                    <a:pt x="3583" y="242"/>
                    <a:pt x="3542" y="255"/>
                    <a:pt x="3515" y="268"/>
                  </a:cubicBezTo>
                  <a:lnTo>
                    <a:pt x="3663" y="723"/>
                  </a:lnTo>
                  <a:cubicBezTo>
                    <a:pt x="3729" y="696"/>
                    <a:pt x="3797" y="683"/>
                    <a:pt x="3877" y="656"/>
                  </a:cubicBezTo>
                  <a:lnTo>
                    <a:pt x="3743" y="188"/>
                  </a:lnTo>
                  <a:close/>
                  <a:moveTo>
                    <a:pt x="6817" y="282"/>
                  </a:moveTo>
                  <a:lnTo>
                    <a:pt x="6657" y="737"/>
                  </a:lnTo>
                  <a:cubicBezTo>
                    <a:pt x="6737" y="763"/>
                    <a:pt x="6804" y="790"/>
                    <a:pt x="6871" y="817"/>
                  </a:cubicBezTo>
                  <a:lnTo>
                    <a:pt x="7044" y="362"/>
                  </a:lnTo>
                  <a:lnTo>
                    <a:pt x="7017" y="362"/>
                  </a:lnTo>
                  <a:lnTo>
                    <a:pt x="6817" y="282"/>
                  </a:lnTo>
                  <a:close/>
                  <a:moveTo>
                    <a:pt x="3289" y="348"/>
                  </a:moveTo>
                  <a:cubicBezTo>
                    <a:pt x="3248" y="362"/>
                    <a:pt x="3221" y="375"/>
                    <a:pt x="3195" y="389"/>
                  </a:cubicBezTo>
                  <a:lnTo>
                    <a:pt x="3168" y="389"/>
                  </a:lnTo>
                  <a:lnTo>
                    <a:pt x="3168" y="402"/>
                  </a:lnTo>
                  <a:lnTo>
                    <a:pt x="3141" y="402"/>
                  </a:lnTo>
                  <a:lnTo>
                    <a:pt x="3128" y="416"/>
                  </a:lnTo>
                  <a:lnTo>
                    <a:pt x="3114" y="416"/>
                  </a:lnTo>
                  <a:cubicBezTo>
                    <a:pt x="3102" y="429"/>
                    <a:pt x="3075" y="429"/>
                    <a:pt x="3061" y="443"/>
                  </a:cubicBezTo>
                  <a:lnTo>
                    <a:pt x="3262" y="883"/>
                  </a:lnTo>
                  <a:cubicBezTo>
                    <a:pt x="3328" y="856"/>
                    <a:pt x="3396" y="817"/>
                    <a:pt x="3462" y="790"/>
                  </a:cubicBezTo>
                  <a:lnTo>
                    <a:pt x="3289" y="348"/>
                  </a:lnTo>
                  <a:close/>
                  <a:moveTo>
                    <a:pt x="7272" y="469"/>
                  </a:moveTo>
                  <a:lnTo>
                    <a:pt x="7071" y="897"/>
                  </a:lnTo>
                  <a:cubicBezTo>
                    <a:pt x="7138" y="937"/>
                    <a:pt x="7205" y="963"/>
                    <a:pt x="7258" y="990"/>
                  </a:cubicBezTo>
                  <a:lnTo>
                    <a:pt x="7486" y="562"/>
                  </a:lnTo>
                  <a:cubicBezTo>
                    <a:pt x="7445" y="549"/>
                    <a:pt x="7406" y="523"/>
                    <a:pt x="7365" y="509"/>
                  </a:cubicBezTo>
                  <a:lnTo>
                    <a:pt x="7352" y="509"/>
                  </a:lnTo>
                  <a:lnTo>
                    <a:pt x="7352" y="496"/>
                  </a:lnTo>
                  <a:lnTo>
                    <a:pt x="7325" y="496"/>
                  </a:lnTo>
                  <a:lnTo>
                    <a:pt x="7325" y="482"/>
                  </a:lnTo>
                  <a:lnTo>
                    <a:pt x="7311" y="482"/>
                  </a:lnTo>
                  <a:cubicBezTo>
                    <a:pt x="7299" y="482"/>
                    <a:pt x="7285" y="469"/>
                    <a:pt x="7272" y="469"/>
                  </a:cubicBezTo>
                  <a:close/>
                  <a:moveTo>
                    <a:pt x="2820" y="549"/>
                  </a:moveTo>
                  <a:lnTo>
                    <a:pt x="2820" y="562"/>
                  </a:lnTo>
                  <a:lnTo>
                    <a:pt x="2794" y="562"/>
                  </a:lnTo>
                  <a:lnTo>
                    <a:pt x="2794" y="576"/>
                  </a:lnTo>
                  <a:lnTo>
                    <a:pt x="2767" y="576"/>
                  </a:lnTo>
                  <a:lnTo>
                    <a:pt x="2767" y="589"/>
                  </a:lnTo>
                  <a:lnTo>
                    <a:pt x="2740" y="589"/>
                  </a:lnTo>
                  <a:lnTo>
                    <a:pt x="2740" y="603"/>
                  </a:lnTo>
                  <a:lnTo>
                    <a:pt x="2713" y="603"/>
                  </a:lnTo>
                  <a:lnTo>
                    <a:pt x="2713" y="616"/>
                  </a:lnTo>
                  <a:lnTo>
                    <a:pt x="2687" y="616"/>
                  </a:lnTo>
                  <a:cubicBezTo>
                    <a:pt x="2674" y="630"/>
                    <a:pt x="2647" y="643"/>
                    <a:pt x="2620" y="656"/>
                  </a:cubicBezTo>
                  <a:lnTo>
                    <a:pt x="2861" y="1084"/>
                  </a:lnTo>
                  <a:cubicBezTo>
                    <a:pt x="2914" y="1044"/>
                    <a:pt x="2981" y="1017"/>
                    <a:pt x="3048" y="977"/>
                  </a:cubicBezTo>
                  <a:lnTo>
                    <a:pt x="3061" y="977"/>
                  </a:lnTo>
                  <a:lnTo>
                    <a:pt x="2847" y="549"/>
                  </a:lnTo>
                  <a:close/>
                  <a:moveTo>
                    <a:pt x="7700" y="683"/>
                  </a:moveTo>
                  <a:lnTo>
                    <a:pt x="7459" y="1097"/>
                  </a:lnTo>
                  <a:cubicBezTo>
                    <a:pt x="7512" y="1138"/>
                    <a:pt x="7579" y="1177"/>
                    <a:pt x="7646" y="1218"/>
                  </a:cubicBezTo>
                  <a:lnTo>
                    <a:pt x="7900" y="803"/>
                  </a:lnTo>
                  <a:cubicBezTo>
                    <a:pt x="7887" y="790"/>
                    <a:pt x="7860" y="776"/>
                    <a:pt x="7833" y="763"/>
                  </a:cubicBezTo>
                  <a:lnTo>
                    <a:pt x="7819" y="763"/>
                  </a:lnTo>
                  <a:lnTo>
                    <a:pt x="7819" y="749"/>
                  </a:lnTo>
                  <a:lnTo>
                    <a:pt x="7793" y="749"/>
                  </a:lnTo>
                  <a:lnTo>
                    <a:pt x="7793" y="737"/>
                  </a:lnTo>
                  <a:lnTo>
                    <a:pt x="7780" y="737"/>
                  </a:lnTo>
                  <a:lnTo>
                    <a:pt x="7780" y="723"/>
                  </a:lnTo>
                  <a:lnTo>
                    <a:pt x="7753" y="723"/>
                  </a:lnTo>
                  <a:cubicBezTo>
                    <a:pt x="7739" y="710"/>
                    <a:pt x="7712" y="696"/>
                    <a:pt x="7700" y="683"/>
                  </a:cubicBezTo>
                  <a:close/>
                  <a:moveTo>
                    <a:pt x="2406" y="790"/>
                  </a:moveTo>
                  <a:cubicBezTo>
                    <a:pt x="2353" y="817"/>
                    <a:pt x="2300" y="856"/>
                    <a:pt x="2246" y="897"/>
                  </a:cubicBezTo>
                  <a:lnTo>
                    <a:pt x="2232" y="897"/>
                  </a:lnTo>
                  <a:lnTo>
                    <a:pt x="2232" y="910"/>
                  </a:lnTo>
                  <a:cubicBezTo>
                    <a:pt x="2219" y="910"/>
                    <a:pt x="2219" y="910"/>
                    <a:pt x="2205" y="924"/>
                  </a:cubicBezTo>
                  <a:lnTo>
                    <a:pt x="2487" y="1311"/>
                  </a:lnTo>
                  <a:cubicBezTo>
                    <a:pt x="2540" y="1271"/>
                    <a:pt x="2606" y="1231"/>
                    <a:pt x="2674" y="1191"/>
                  </a:cubicBezTo>
                  <a:lnTo>
                    <a:pt x="2406" y="790"/>
                  </a:lnTo>
                  <a:close/>
                  <a:moveTo>
                    <a:pt x="8101" y="937"/>
                  </a:moveTo>
                  <a:lnTo>
                    <a:pt x="7819" y="1338"/>
                  </a:lnTo>
                  <a:cubicBezTo>
                    <a:pt x="7887" y="1378"/>
                    <a:pt x="7940" y="1418"/>
                    <a:pt x="7994" y="1458"/>
                  </a:cubicBezTo>
                  <a:lnTo>
                    <a:pt x="8301" y="1084"/>
                  </a:lnTo>
                  <a:cubicBezTo>
                    <a:pt x="8288" y="1070"/>
                    <a:pt x="8274" y="1070"/>
                    <a:pt x="8274" y="1057"/>
                  </a:cubicBezTo>
                  <a:lnTo>
                    <a:pt x="8261" y="1057"/>
                  </a:lnTo>
                  <a:cubicBezTo>
                    <a:pt x="8208" y="1017"/>
                    <a:pt x="8154" y="977"/>
                    <a:pt x="8113" y="950"/>
                  </a:cubicBezTo>
                  <a:lnTo>
                    <a:pt x="8101" y="950"/>
                  </a:lnTo>
                  <a:lnTo>
                    <a:pt x="8101" y="937"/>
                  </a:lnTo>
                  <a:close/>
                  <a:moveTo>
                    <a:pt x="2018" y="1057"/>
                  </a:moveTo>
                  <a:cubicBezTo>
                    <a:pt x="2005" y="1070"/>
                    <a:pt x="2005" y="1070"/>
                    <a:pt x="1992" y="1070"/>
                  </a:cubicBezTo>
                  <a:lnTo>
                    <a:pt x="1992" y="1084"/>
                  </a:lnTo>
                  <a:lnTo>
                    <a:pt x="1979" y="1084"/>
                  </a:lnTo>
                  <a:cubicBezTo>
                    <a:pt x="1925" y="1124"/>
                    <a:pt x="1885" y="1164"/>
                    <a:pt x="1831" y="1204"/>
                  </a:cubicBezTo>
                  <a:lnTo>
                    <a:pt x="2139" y="1578"/>
                  </a:lnTo>
                  <a:cubicBezTo>
                    <a:pt x="2193" y="1525"/>
                    <a:pt x="2246" y="1485"/>
                    <a:pt x="2312" y="1445"/>
                  </a:cubicBezTo>
                  <a:lnTo>
                    <a:pt x="2018" y="1057"/>
                  </a:lnTo>
                  <a:close/>
                  <a:moveTo>
                    <a:pt x="8475" y="1231"/>
                  </a:moveTo>
                  <a:lnTo>
                    <a:pt x="8167" y="1605"/>
                  </a:lnTo>
                  <a:cubicBezTo>
                    <a:pt x="8220" y="1646"/>
                    <a:pt x="8274" y="1699"/>
                    <a:pt x="8327" y="1752"/>
                  </a:cubicBezTo>
                  <a:lnTo>
                    <a:pt x="8662" y="1391"/>
                  </a:lnTo>
                  <a:cubicBezTo>
                    <a:pt x="8648" y="1391"/>
                    <a:pt x="8635" y="1378"/>
                    <a:pt x="8635" y="1364"/>
                  </a:cubicBezTo>
                  <a:lnTo>
                    <a:pt x="8621" y="1364"/>
                  </a:lnTo>
                  <a:lnTo>
                    <a:pt x="8609" y="1351"/>
                  </a:lnTo>
                  <a:lnTo>
                    <a:pt x="8609" y="1338"/>
                  </a:lnTo>
                  <a:lnTo>
                    <a:pt x="8595" y="1338"/>
                  </a:lnTo>
                  <a:cubicBezTo>
                    <a:pt x="8555" y="1298"/>
                    <a:pt x="8514" y="1271"/>
                    <a:pt x="8475" y="1231"/>
                  </a:cubicBezTo>
                  <a:close/>
                  <a:moveTo>
                    <a:pt x="1644" y="1364"/>
                  </a:moveTo>
                  <a:cubicBezTo>
                    <a:pt x="1617" y="1405"/>
                    <a:pt x="1578" y="1432"/>
                    <a:pt x="1551" y="1471"/>
                  </a:cubicBezTo>
                  <a:lnTo>
                    <a:pt x="1537" y="1471"/>
                  </a:lnTo>
                  <a:lnTo>
                    <a:pt x="1471" y="1539"/>
                  </a:lnTo>
                  <a:lnTo>
                    <a:pt x="1818" y="1872"/>
                  </a:lnTo>
                  <a:cubicBezTo>
                    <a:pt x="1872" y="1819"/>
                    <a:pt x="1925" y="1765"/>
                    <a:pt x="1979" y="1726"/>
                  </a:cubicBezTo>
                  <a:lnTo>
                    <a:pt x="1644" y="1364"/>
                  </a:lnTo>
                  <a:close/>
                  <a:moveTo>
                    <a:pt x="8835" y="1565"/>
                  </a:moveTo>
                  <a:lnTo>
                    <a:pt x="8488" y="1899"/>
                  </a:lnTo>
                  <a:cubicBezTo>
                    <a:pt x="8541" y="1952"/>
                    <a:pt x="8582" y="2006"/>
                    <a:pt x="8635" y="2059"/>
                  </a:cubicBezTo>
                  <a:lnTo>
                    <a:pt x="8996" y="1739"/>
                  </a:lnTo>
                  <a:lnTo>
                    <a:pt x="8942" y="1685"/>
                  </a:lnTo>
                  <a:lnTo>
                    <a:pt x="8929" y="1672"/>
                  </a:lnTo>
                  <a:lnTo>
                    <a:pt x="8929" y="1658"/>
                  </a:lnTo>
                  <a:lnTo>
                    <a:pt x="8915" y="1658"/>
                  </a:lnTo>
                  <a:lnTo>
                    <a:pt x="8915" y="1646"/>
                  </a:lnTo>
                  <a:lnTo>
                    <a:pt x="8903" y="1646"/>
                  </a:lnTo>
                  <a:lnTo>
                    <a:pt x="8903" y="1632"/>
                  </a:lnTo>
                  <a:lnTo>
                    <a:pt x="8889" y="1632"/>
                  </a:lnTo>
                  <a:cubicBezTo>
                    <a:pt x="8889" y="1619"/>
                    <a:pt x="8889" y="1619"/>
                    <a:pt x="8876" y="1619"/>
                  </a:cubicBezTo>
                  <a:lnTo>
                    <a:pt x="8876" y="1605"/>
                  </a:lnTo>
                  <a:lnTo>
                    <a:pt x="8862" y="1605"/>
                  </a:lnTo>
                  <a:lnTo>
                    <a:pt x="8862" y="1592"/>
                  </a:lnTo>
                  <a:cubicBezTo>
                    <a:pt x="8849" y="1592"/>
                    <a:pt x="8835" y="1578"/>
                    <a:pt x="8835" y="1565"/>
                  </a:cubicBezTo>
                  <a:close/>
                  <a:moveTo>
                    <a:pt x="1310" y="1712"/>
                  </a:moveTo>
                  <a:cubicBezTo>
                    <a:pt x="1257" y="1765"/>
                    <a:pt x="1204" y="1833"/>
                    <a:pt x="1150" y="1899"/>
                  </a:cubicBezTo>
                  <a:lnTo>
                    <a:pt x="1524" y="2193"/>
                  </a:lnTo>
                  <a:cubicBezTo>
                    <a:pt x="1578" y="2140"/>
                    <a:pt x="1617" y="2086"/>
                    <a:pt x="1671" y="2033"/>
                  </a:cubicBezTo>
                  <a:lnTo>
                    <a:pt x="1310" y="1712"/>
                  </a:lnTo>
                  <a:close/>
                  <a:moveTo>
                    <a:pt x="9143" y="1926"/>
                  </a:moveTo>
                  <a:lnTo>
                    <a:pt x="8769" y="2234"/>
                  </a:lnTo>
                  <a:cubicBezTo>
                    <a:pt x="8822" y="2287"/>
                    <a:pt x="8862" y="2341"/>
                    <a:pt x="8903" y="2407"/>
                  </a:cubicBezTo>
                  <a:lnTo>
                    <a:pt x="9290" y="2113"/>
                  </a:lnTo>
                  <a:lnTo>
                    <a:pt x="9290" y="2100"/>
                  </a:lnTo>
                  <a:lnTo>
                    <a:pt x="9277" y="2100"/>
                  </a:lnTo>
                  <a:cubicBezTo>
                    <a:pt x="9236" y="2033"/>
                    <a:pt x="9197" y="1979"/>
                    <a:pt x="9143" y="1926"/>
                  </a:cubicBezTo>
                  <a:close/>
                  <a:moveTo>
                    <a:pt x="1002" y="2086"/>
                  </a:moveTo>
                  <a:lnTo>
                    <a:pt x="1002" y="2100"/>
                  </a:lnTo>
                  <a:cubicBezTo>
                    <a:pt x="976" y="2127"/>
                    <a:pt x="949" y="2166"/>
                    <a:pt x="922" y="2193"/>
                  </a:cubicBezTo>
                  <a:lnTo>
                    <a:pt x="922" y="2207"/>
                  </a:lnTo>
                  <a:lnTo>
                    <a:pt x="922" y="2220"/>
                  </a:lnTo>
                  <a:lnTo>
                    <a:pt x="909" y="2220"/>
                  </a:lnTo>
                  <a:lnTo>
                    <a:pt x="909" y="2234"/>
                  </a:lnTo>
                  <a:lnTo>
                    <a:pt x="896" y="2234"/>
                  </a:lnTo>
                  <a:lnTo>
                    <a:pt x="896" y="2247"/>
                  </a:lnTo>
                  <a:lnTo>
                    <a:pt x="883" y="2260"/>
                  </a:lnTo>
                  <a:lnTo>
                    <a:pt x="883" y="2273"/>
                  </a:lnTo>
                  <a:lnTo>
                    <a:pt x="869" y="2273"/>
                  </a:lnTo>
                  <a:lnTo>
                    <a:pt x="869" y="2287"/>
                  </a:lnTo>
                  <a:lnTo>
                    <a:pt x="1270" y="2554"/>
                  </a:lnTo>
                  <a:cubicBezTo>
                    <a:pt x="1310" y="2487"/>
                    <a:pt x="1350" y="2434"/>
                    <a:pt x="1391" y="2367"/>
                  </a:cubicBezTo>
                  <a:lnTo>
                    <a:pt x="1002" y="2086"/>
                  </a:lnTo>
                  <a:close/>
                  <a:moveTo>
                    <a:pt x="9437" y="2314"/>
                  </a:moveTo>
                  <a:lnTo>
                    <a:pt x="9022" y="2581"/>
                  </a:lnTo>
                  <a:cubicBezTo>
                    <a:pt x="9063" y="2648"/>
                    <a:pt x="9103" y="2701"/>
                    <a:pt x="9143" y="2768"/>
                  </a:cubicBezTo>
                  <a:lnTo>
                    <a:pt x="9557" y="2528"/>
                  </a:lnTo>
                  <a:lnTo>
                    <a:pt x="9557" y="2514"/>
                  </a:lnTo>
                  <a:lnTo>
                    <a:pt x="9437" y="2314"/>
                  </a:lnTo>
                  <a:close/>
                  <a:moveTo>
                    <a:pt x="735" y="2487"/>
                  </a:moveTo>
                  <a:cubicBezTo>
                    <a:pt x="722" y="2514"/>
                    <a:pt x="696" y="2554"/>
                    <a:pt x="682" y="2581"/>
                  </a:cubicBezTo>
                  <a:lnTo>
                    <a:pt x="682" y="2594"/>
                  </a:lnTo>
                  <a:lnTo>
                    <a:pt x="669" y="2594"/>
                  </a:lnTo>
                  <a:lnTo>
                    <a:pt x="669" y="2608"/>
                  </a:lnTo>
                  <a:cubicBezTo>
                    <a:pt x="655" y="2635"/>
                    <a:pt x="642" y="2661"/>
                    <a:pt x="615" y="2688"/>
                  </a:cubicBezTo>
                  <a:lnTo>
                    <a:pt x="1043" y="2929"/>
                  </a:lnTo>
                  <a:cubicBezTo>
                    <a:pt x="1083" y="2861"/>
                    <a:pt x="1123" y="2795"/>
                    <a:pt x="1150" y="2728"/>
                  </a:cubicBezTo>
                  <a:lnTo>
                    <a:pt x="735" y="2487"/>
                  </a:lnTo>
                  <a:close/>
                  <a:moveTo>
                    <a:pt x="9678" y="2728"/>
                  </a:moveTo>
                  <a:lnTo>
                    <a:pt x="9250" y="2955"/>
                  </a:lnTo>
                  <a:cubicBezTo>
                    <a:pt x="9263" y="2982"/>
                    <a:pt x="9277" y="3022"/>
                    <a:pt x="9290" y="3048"/>
                  </a:cubicBezTo>
                  <a:cubicBezTo>
                    <a:pt x="9316" y="3075"/>
                    <a:pt x="9330" y="3116"/>
                    <a:pt x="9343" y="3155"/>
                  </a:cubicBezTo>
                  <a:lnTo>
                    <a:pt x="9785" y="2942"/>
                  </a:lnTo>
                  <a:lnTo>
                    <a:pt x="9771" y="2929"/>
                  </a:lnTo>
                  <a:cubicBezTo>
                    <a:pt x="9758" y="2902"/>
                    <a:pt x="9744" y="2875"/>
                    <a:pt x="9744" y="2849"/>
                  </a:cubicBezTo>
                  <a:lnTo>
                    <a:pt x="9731" y="2849"/>
                  </a:lnTo>
                  <a:lnTo>
                    <a:pt x="9731" y="2835"/>
                  </a:lnTo>
                  <a:lnTo>
                    <a:pt x="9731" y="2822"/>
                  </a:lnTo>
                  <a:lnTo>
                    <a:pt x="9717" y="2822"/>
                  </a:lnTo>
                  <a:lnTo>
                    <a:pt x="9717" y="2808"/>
                  </a:lnTo>
                  <a:lnTo>
                    <a:pt x="9717" y="2795"/>
                  </a:lnTo>
                  <a:lnTo>
                    <a:pt x="9705" y="2795"/>
                  </a:lnTo>
                  <a:lnTo>
                    <a:pt x="9705" y="2781"/>
                  </a:lnTo>
                  <a:lnTo>
                    <a:pt x="9691" y="2768"/>
                  </a:lnTo>
                  <a:lnTo>
                    <a:pt x="9691" y="2754"/>
                  </a:lnTo>
                  <a:lnTo>
                    <a:pt x="9678" y="2742"/>
                  </a:lnTo>
                  <a:lnTo>
                    <a:pt x="9678" y="2728"/>
                  </a:lnTo>
                  <a:close/>
                  <a:moveTo>
                    <a:pt x="508" y="2915"/>
                  </a:moveTo>
                  <a:lnTo>
                    <a:pt x="508" y="2929"/>
                  </a:lnTo>
                  <a:lnTo>
                    <a:pt x="495" y="2929"/>
                  </a:lnTo>
                  <a:lnTo>
                    <a:pt x="495" y="2942"/>
                  </a:lnTo>
                  <a:lnTo>
                    <a:pt x="495" y="2955"/>
                  </a:lnTo>
                  <a:lnTo>
                    <a:pt x="482" y="2968"/>
                  </a:lnTo>
                  <a:lnTo>
                    <a:pt x="482" y="2982"/>
                  </a:lnTo>
                  <a:lnTo>
                    <a:pt x="468" y="2995"/>
                  </a:lnTo>
                  <a:cubicBezTo>
                    <a:pt x="455" y="3036"/>
                    <a:pt x="428" y="3075"/>
                    <a:pt x="414" y="3129"/>
                  </a:cubicBezTo>
                  <a:lnTo>
                    <a:pt x="856" y="3316"/>
                  </a:lnTo>
                  <a:cubicBezTo>
                    <a:pt x="883" y="3250"/>
                    <a:pt x="909" y="3182"/>
                    <a:pt x="949" y="3116"/>
                  </a:cubicBezTo>
                  <a:lnTo>
                    <a:pt x="508" y="2915"/>
                  </a:lnTo>
                  <a:close/>
                  <a:moveTo>
                    <a:pt x="9878" y="3169"/>
                  </a:moveTo>
                  <a:lnTo>
                    <a:pt x="9437" y="3356"/>
                  </a:lnTo>
                  <a:lnTo>
                    <a:pt x="9517" y="3556"/>
                  </a:lnTo>
                  <a:lnTo>
                    <a:pt x="9972" y="3396"/>
                  </a:lnTo>
                  <a:cubicBezTo>
                    <a:pt x="9958" y="3343"/>
                    <a:pt x="9931" y="3303"/>
                    <a:pt x="9918" y="3250"/>
                  </a:cubicBezTo>
                  <a:lnTo>
                    <a:pt x="9878" y="3169"/>
                  </a:lnTo>
                  <a:close/>
                  <a:moveTo>
                    <a:pt x="321" y="3356"/>
                  </a:moveTo>
                  <a:cubicBezTo>
                    <a:pt x="321" y="3369"/>
                    <a:pt x="321" y="3369"/>
                    <a:pt x="307" y="3383"/>
                  </a:cubicBezTo>
                  <a:lnTo>
                    <a:pt x="307" y="3396"/>
                  </a:lnTo>
                  <a:lnTo>
                    <a:pt x="307" y="3410"/>
                  </a:lnTo>
                  <a:cubicBezTo>
                    <a:pt x="295" y="3449"/>
                    <a:pt x="268" y="3503"/>
                    <a:pt x="254" y="3544"/>
                  </a:cubicBezTo>
                  <a:lnTo>
                    <a:pt x="254" y="3556"/>
                  </a:lnTo>
                  <a:lnTo>
                    <a:pt x="254" y="3570"/>
                  </a:lnTo>
                  <a:lnTo>
                    <a:pt x="241" y="3583"/>
                  </a:lnTo>
                  <a:lnTo>
                    <a:pt x="708" y="3731"/>
                  </a:lnTo>
                  <a:cubicBezTo>
                    <a:pt x="722" y="3651"/>
                    <a:pt x="749" y="3583"/>
                    <a:pt x="776" y="3517"/>
                  </a:cubicBezTo>
                  <a:lnTo>
                    <a:pt x="321" y="3356"/>
                  </a:lnTo>
                  <a:close/>
                  <a:moveTo>
                    <a:pt x="10052" y="3624"/>
                  </a:moveTo>
                  <a:lnTo>
                    <a:pt x="9584" y="3757"/>
                  </a:lnTo>
                  <a:cubicBezTo>
                    <a:pt x="9610" y="3838"/>
                    <a:pt x="9624" y="3904"/>
                    <a:pt x="9651" y="3971"/>
                  </a:cubicBezTo>
                  <a:lnTo>
                    <a:pt x="10106" y="3850"/>
                  </a:lnTo>
                  <a:lnTo>
                    <a:pt x="10106" y="3811"/>
                  </a:lnTo>
                  <a:cubicBezTo>
                    <a:pt x="10079" y="3744"/>
                    <a:pt x="10065" y="3677"/>
                    <a:pt x="10052" y="3624"/>
                  </a:cubicBezTo>
                  <a:close/>
                  <a:moveTo>
                    <a:pt x="174" y="3811"/>
                  </a:moveTo>
                  <a:cubicBezTo>
                    <a:pt x="174" y="3838"/>
                    <a:pt x="161" y="3864"/>
                    <a:pt x="161" y="3877"/>
                  </a:cubicBezTo>
                  <a:lnTo>
                    <a:pt x="161" y="3891"/>
                  </a:lnTo>
                  <a:lnTo>
                    <a:pt x="161" y="3904"/>
                  </a:lnTo>
                  <a:lnTo>
                    <a:pt x="147" y="3904"/>
                  </a:lnTo>
                  <a:lnTo>
                    <a:pt x="147" y="3918"/>
                  </a:lnTo>
                  <a:lnTo>
                    <a:pt x="147" y="3931"/>
                  </a:lnTo>
                  <a:lnTo>
                    <a:pt x="147" y="3945"/>
                  </a:lnTo>
                  <a:lnTo>
                    <a:pt x="147" y="3957"/>
                  </a:lnTo>
                  <a:lnTo>
                    <a:pt x="134" y="3957"/>
                  </a:lnTo>
                  <a:lnTo>
                    <a:pt x="134" y="3971"/>
                  </a:lnTo>
                  <a:lnTo>
                    <a:pt x="134" y="3984"/>
                  </a:lnTo>
                  <a:lnTo>
                    <a:pt x="134" y="3998"/>
                  </a:lnTo>
                  <a:cubicBezTo>
                    <a:pt x="134" y="4011"/>
                    <a:pt x="120" y="4025"/>
                    <a:pt x="120" y="4038"/>
                  </a:cubicBezTo>
                  <a:lnTo>
                    <a:pt x="589" y="4145"/>
                  </a:lnTo>
                  <a:cubicBezTo>
                    <a:pt x="601" y="4078"/>
                    <a:pt x="628" y="4011"/>
                    <a:pt x="642" y="3931"/>
                  </a:cubicBezTo>
                  <a:lnTo>
                    <a:pt x="174" y="3811"/>
                  </a:lnTo>
                  <a:close/>
                  <a:moveTo>
                    <a:pt x="10172" y="4078"/>
                  </a:moveTo>
                  <a:lnTo>
                    <a:pt x="9691" y="4185"/>
                  </a:lnTo>
                  <a:cubicBezTo>
                    <a:pt x="9705" y="4251"/>
                    <a:pt x="9717" y="4332"/>
                    <a:pt x="9731" y="4399"/>
                  </a:cubicBezTo>
                  <a:lnTo>
                    <a:pt x="10213" y="4319"/>
                  </a:lnTo>
                  <a:lnTo>
                    <a:pt x="10172" y="4078"/>
                  </a:lnTo>
                  <a:close/>
                  <a:moveTo>
                    <a:pt x="81" y="4278"/>
                  </a:moveTo>
                  <a:lnTo>
                    <a:pt x="40" y="4519"/>
                  </a:lnTo>
                  <a:lnTo>
                    <a:pt x="521" y="4572"/>
                  </a:lnTo>
                  <a:cubicBezTo>
                    <a:pt x="521" y="4506"/>
                    <a:pt x="535" y="4439"/>
                    <a:pt x="548" y="4358"/>
                  </a:cubicBezTo>
                  <a:lnTo>
                    <a:pt x="81" y="4278"/>
                  </a:lnTo>
                  <a:close/>
                  <a:moveTo>
                    <a:pt x="10239" y="4559"/>
                  </a:moveTo>
                  <a:lnTo>
                    <a:pt x="9758" y="4613"/>
                  </a:lnTo>
                  <a:cubicBezTo>
                    <a:pt x="9771" y="4679"/>
                    <a:pt x="9785" y="4759"/>
                    <a:pt x="9785" y="4827"/>
                  </a:cubicBezTo>
                  <a:lnTo>
                    <a:pt x="10266" y="4800"/>
                  </a:lnTo>
                  <a:cubicBezTo>
                    <a:pt x="10266" y="4759"/>
                    <a:pt x="10252" y="4720"/>
                    <a:pt x="10252" y="4679"/>
                  </a:cubicBezTo>
                  <a:lnTo>
                    <a:pt x="10252" y="4666"/>
                  </a:lnTo>
                  <a:cubicBezTo>
                    <a:pt x="10252" y="4626"/>
                    <a:pt x="10252" y="4599"/>
                    <a:pt x="10239" y="4559"/>
                  </a:cubicBezTo>
                  <a:close/>
                  <a:moveTo>
                    <a:pt x="13" y="4759"/>
                  </a:moveTo>
                  <a:lnTo>
                    <a:pt x="13" y="4773"/>
                  </a:lnTo>
                  <a:lnTo>
                    <a:pt x="13" y="4786"/>
                  </a:lnTo>
                  <a:lnTo>
                    <a:pt x="13" y="4800"/>
                  </a:lnTo>
                  <a:lnTo>
                    <a:pt x="13" y="4813"/>
                  </a:lnTo>
                  <a:lnTo>
                    <a:pt x="13" y="4827"/>
                  </a:lnTo>
                  <a:lnTo>
                    <a:pt x="13" y="4854"/>
                  </a:lnTo>
                  <a:lnTo>
                    <a:pt x="13" y="4866"/>
                  </a:lnTo>
                  <a:cubicBezTo>
                    <a:pt x="13" y="4907"/>
                    <a:pt x="1" y="4960"/>
                    <a:pt x="1" y="5000"/>
                  </a:cubicBezTo>
                  <a:lnTo>
                    <a:pt x="482" y="5014"/>
                  </a:lnTo>
                  <a:cubicBezTo>
                    <a:pt x="495" y="4934"/>
                    <a:pt x="495" y="4866"/>
                    <a:pt x="495" y="4800"/>
                  </a:cubicBezTo>
                  <a:lnTo>
                    <a:pt x="13" y="4759"/>
                  </a:lnTo>
                  <a:close/>
                  <a:moveTo>
                    <a:pt x="10279" y="5041"/>
                  </a:moveTo>
                  <a:lnTo>
                    <a:pt x="9798" y="5053"/>
                  </a:lnTo>
                  <a:lnTo>
                    <a:pt x="9798" y="5267"/>
                  </a:lnTo>
                  <a:lnTo>
                    <a:pt x="10266" y="5281"/>
                  </a:lnTo>
                  <a:cubicBezTo>
                    <a:pt x="10279" y="5228"/>
                    <a:pt x="10279" y="5187"/>
                    <a:pt x="10279" y="5134"/>
                  </a:cubicBezTo>
                  <a:lnTo>
                    <a:pt x="10279" y="5041"/>
                  </a:lnTo>
                  <a:close/>
                  <a:moveTo>
                    <a:pt x="482" y="5228"/>
                  </a:moveTo>
                  <a:lnTo>
                    <a:pt x="1" y="5241"/>
                  </a:lnTo>
                  <a:cubicBezTo>
                    <a:pt x="1" y="5281"/>
                    <a:pt x="1" y="5335"/>
                    <a:pt x="13" y="5374"/>
                  </a:cubicBezTo>
                  <a:lnTo>
                    <a:pt x="13" y="5388"/>
                  </a:lnTo>
                  <a:lnTo>
                    <a:pt x="13" y="5481"/>
                  </a:lnTo>
                  <a:lnTo>
                    <a:pt x="495" y="5442"/>
                  </a:lnTo>
                  <a:cubicBezTo>
                    <a:pt x="495" y="5374"/>
                    <a:pt x="482" y="5308"/>
                    <a:pt x="482" y="5228"/>
                  </a:cubicBezTo>
                  <a:close/>
                  <a:moveTo>
                    <a:pt x="9785" y="5481"/>
                  </a:moveTo>
                  <a:cubicBezTo>
                    <a:pt x="9771" y="5561"/>
                    <a:pt x="9771" y="5629"/>
                    <a:pt x="9758" y="5695"/>
                  </a:cubicBezTo>
                  <a:lnTo>
                    <a:pt x="10239" y="5762"/>
                  </a:lnTo>
                  <a:cubicBezTo>
                    <a:pt x="10252" y="5682"/>
                    <a:pt x="10252" y="5602"/>
                    <a:pt x="10266" y="5522"/>
                  </a:cubicBezTo>
                  <a:lnTo>
                    <a:pt x="9785" y="5481"/>
                  </a:lnTo>
                  <a:close/>
                  <a:moveTo>
                    <a:pt x="508" y="5668"/>
                  </a:moveTo>
                  <a:lnTo>
                    <a:pt x="40" y="5722"/>
                  </a:lnTo>
                  <a:lnTo>
                    <a:pt x="40" y="5802"/>
                  </a:lnTo>
                  <a:lnTo>
                    <a:pt x="54" y="5802"/>
                  </a:lnTo>
                  <a:lnTo>
                    <a:pt x="54" y="5816"/>
                  </a:lnTo>
                  <a:lnTo>
                    <a:pt x="54" y="5829"/>
                  </a:lnTo>
                  <a:cubicBezTo>
                    <a:pt x="54" y="5869"/>
                    <a:pt x="67" y="5909"/>
                    <a:pt x="67" y="5962"/>
                  </a:cubicBezTo>
                  <a:lnTo>
                    <a:pt x="548" y="5882"/>
                  </a:lnTo>
                  <a:cubicBezTo>
                    <a:pt x="535" y="5816"/>
                    <a:pt x="521" y="5736"/>
                    <a:pt x="508" y="5668"/>
                  </a:cubicBezTo>
                  <a:close/>
                  <a:moveTo>
                    <a:pt x="9731" y="5923"/>
                  </a:moveTo>
                  <a:cubicBezTo>
                    <a:pt x="9717" y="5989"/>
                    <a:pt x="9705" y="6056"/>
                    <a:pt x="9691" y="6137"/>
                  </a:cubicBezTo>
                  <a:lnTo>
                    <a:pt x="10159" y="6230"/>
                  </a:lnTo>
                  <a:lnTo>
                    <a:pt x="10159" y="6203"/>
                  </a:lnTo>
                  <a:lnTo>
                    <a:pt x="10159" y="6190"/>
                  </a:lnTo>
                  <a:lnTo>
                    <a:pt x="10172" y="6190"/>
                  </a:lnTo>
                  <a:lnTo>
                    <a:pt x="10172" y="6176"/>
                  </a:lnTo>
                  <a:lnTo>
                    <a:pt x="10172" y="6163"/>
                  </a:lnTo>
                  <a:lnTo>
                    <a:pt x="10172" y="6150"/>
                  </a:lnTo>
                  <a:lnTo>
                    <a:pt x="10172" y="6137"/>
                  </a:lnTo>
                  <a:lnTo>
                    <a:pt x="10172" y="6123"/>
                  </a:lnTo>
                  <a:lnTo>
                    <a:pt x="10186" y="6110"/>
                  </a:lnTo>
                  <a:lnTo>
                    <a:pt x="10186" y="6096"/>
                  </a:lnTo>
                  <a:cubicBezTo>
                    <a:pt x="10186" y="6056"/>
                    <a:pt x="10199" y="6030"/>
                    <a:pt x="10199" y="6003"/>
                  </a:cubicBezTo>
                  <a:lnTo>
                    <a:pt x="9731" y="5923"/>
                  </a:lnTo>
                  <a:close/>
                  <a:moveTo>
                    <a:pt x="589" y="6096"/>
                  </a:moveTo>
                  <a:lnTo>
                    <a:pt x="107" y="6190"/>
                  </a:lnTo>
                  <a:cubicBezTo>
                    <a:pt x="120" y="6217"/>
                    <a:pt x="120" y="6230"/>
                    <a:pt x="120" y="6256"/>
                  </a:cubicBezTo>
                  <a:lnTo>
                    <a:pt x="134" y="6256"/>
                  </a:lnTo>
                  <a:cubicBezTo>
                    <a:pt x="147" y="6324"/>
                    <a:pt x="147" y="6377"/>
                    <a:pt x="174" y="6431"/>
                  </a:cubicBezTo>
                  <a:lnTo>
                    <a:pt x="628" y="6310"/>
                  </a:lnTo>
                  <a:cubicBezTo>
                    <a:pt x="615" y="6244"/>
                    <a:pt x="601" y="6163"/>
                    <a:pt x="589" y="6096"/>
                  </a:cubicBezTo>
                  <a:close/>
                  <a:moveTo>
                    <a:pt x="9637" y="6337"/>
                  </a:moveTo>
                  <a:cubicBezTo>
                    <a:pt x="9610" y="6417"/>
                    <a:pt x="9598" y="6484"/>
                    <a:pt x="9571" y="6551"/>
                  </a:cubicBezTo>
                  <a:lnTo>
                    <a:pt x="10025" y="6698"/>
                  </a:lnTo>
                  <a:lnTo>
                    <a:pt x="10038" y="6698"/>
                  </a:lnTo>
                  <a:lnTo>
                    <a:pt x="10038" y="6684"/>
                  </a:lnTo>
                  <a:lnTo>
                    <a:pt x="10038" y="6671"/>
                  </a:lnTo>
                  <a:cubicBezTo>
                    <a:pt x="10052" y="6631"/>
                    <a:pt x="10065" y="6604"/>
                    <a:pt x="10065" y="6564"/>
                  </a:cubicBezTo>
                  <a:lnTo>
                    <a:pt x="10079" y="6564"/>
                  </a:lnTo>
                  <a:lnTo>
                    <a:pt x="10079" y="6551"/>
                  </a:lnTo>
                  <a:lnTo>
                    <a:pt x="10079" y="6538"/>
                  </a:lnTo>
                  <a:lnTo>
                    <a:pt x="10079" y="6524"/>
                  </a:lnTo>
                  <a:lnTo>
                    <a:pt x="10079" y="6511"/>
                  </a:lnTo>
                  <a:lnTo>
                    <a:pt x="10092" y="6511"/>
                  </a:lnTo>
                  <a:lnTo>
                    <a:pt x="10092" y="6497"/>
                  </a:lnTo>
                  <a:lnTo>
                    <a:pt x="10092" y="6484"/>
                  </a:lnTo>
                  <a:lnTo>
                    <a:pt x="10092" y="6470"/>
                  </a:lnTo>
                  <a:lnTo>
                    <a:pt x="9637" y="6337"/>
                  </a:lnTo>
                  <a:close/>
                  <a:moveTo>
                    <a:pt x="696" y="6511"/>
                  </a:moveTo>
                  <a:lnTo>
                    <a:pt x="241" y="6657"/>
                  </a:lnTo>
                  <a:cubicBezTo>
                    <a:pt x="241" y="6671"/>
                    <a:pt x="241" y="6698"/>
                    <a:pt x="254" y="6711"/>
                  </a:cubicBezTo>
                  <a:lnTo>
                    <a:pt x="254" y="6725"/>
                  </a:lnTo>
                  <a:cubicBezTo>
                    <a:pt x="268" y="6778"/>
                    <a:pt x="295" y="6832"/>
                    <a:pt x="307" y="6885"/>
                  </a:cubicBezTo>
                  <a:lnTo>
                    <a:pt x="762" y="6725"/>
                  </a:lnTo>
                  <a:cubicBezTo>
                    <a:pt x="735" y="6657"/>
                    <a:pt x="722" y="6591"/>
                    <a:pt x="696" y="6511"/>
                  </a:cubicBezTo>
                  <a:close/>
                  <a:moveTo>
                    <a:pt x="9504" y="6764"/>
                  </a:moveTo>
                  <a:lnTo>
                    <a:pt x="9423" y="6965"/>
                  </a:lnTo>
                  <a:lnTo>
                    <a:pt x="9865" y="7153"/>
                  </a:lnTo>
                  <a:lnTo>
                    <a:pt x="9905" y="7032"/>
                  </a:lnTo>
                  <a:lnTo>
                    <a:pt x="9918" y="7032"/>
                  </a:lnTo>
                  <a:lnTo>
                    <a:pt x="9918" y="7019"/>
                  </a:lnTo>
                  <a:lnTo>
                    <a:pt x="9918" y="7005"/>
                  </a:lnTo>
                  <a:cubicBezTo>
                    <a:pt x="9931" y="6978"/>
                    <a:pt x="9945" y="6952"/>
                    <a:pt x="9945" y="6925"/>
                  </a:cubicBezTo>
                  <a:lnTo>
                    <a:pt x="9504" y="6764"/>
                  </a:lnTo>
                  <a:close/>
                  <a:moveTo>
                    <a:pt x="842" y="6925"/>
                  </a:moveTo>
                  <a:lnTo>
                    <a:pt x="402" y="7112"/>
                  </a:lnTo>
                  <a:cubicBezTo>
                    <a:pt x="414" y="7139"/>
                    <a:pt x="428" y="7179"/>
                    <a:pt x="441" y="7206"/>
                  </a:cubicBezTo>
                  <a:lnTo>
                    <a:pt x="441" y="7219"/>
                  </a:lnTo>
                  <a:lnTo>
                    <a:pt x="455" y="7219"/>
                  </a:lnTo>
                  <a:cubicBezTo>
                    <a:pt x="468" y="7259"/>
                    <a:pt x="482" y="7299"/>
                    <a:pt x="495" y="7326"/>
                  </a:cubicBezTo>
                  <a:lnTo>
                    <a:pt x="936" y="7126"/>
                  </a:lnTo>
                  <a:cubicBezTo>
                    <a:pt x="896" y="7058"/>
                    <a:pt x="869" y="6992"/>
                    <a:pt x="842" y="6925"/>
                  </a:cubicBezTo>
                  <a:close/>
                  <a:moveTo>
                    <a:pt x="9330" y="7165"/>
                  </a:moveTo>
                  <a:cubicBezTo>
                    <a:pt x="9304" y="7219"/>
                    <a:pt x="9263" y="7286"/>
                    <a:pt x="9236" y="7353"/>
                  </a:cubicBezTo>
                  <a:lnTo>
                    <a:pt x="9651" y="7580"/>
                  </a:lnTo>
                  <a:cubicBezTo>
                    <a:pt x="9664" y="7580"/>
                    <a:pt x="9664" y="7566"/>
                    <a:pt x="9664" y="7554"/>
                  </a:cubicBezTo>
                  <a:lnTo>
                    <a:pt x="9678" y="7554"/>
                  </a:lnTo>
                  <a:lnTo>
                    <a:pt x="9678" y="7540"/>
                  </a:lnTo>
                  <a:lnTo>
                    <a:pt x="9678" y="7527"/>
                  </a:lnTo>
                  <a:lnTo>
                    <a:pt x="9691" y="7527"/>
                  </a:lnTo>
                  <a:lnTo>
                    <a:pt x="9691" y="7513"/>
                  </a:lnTo>
                  <a:lnTo>
                    <a:pt x="9691" y="7500"/>
                  </a:lnTo>
                  <a:lnTo>
                    <a:pt x="9705" y="7500"/>
                  </a:lnTo>
                  <a:lnTo>
                    <a:pt x="9705" y="7486"/>
                  </a:lnTo>
                  <a:lnTo>
                    <a:pt x="9705" y="7473"/>
                  </a:lnTo>
                  <a:lnTo>
                    <a:pt x="9717" y="7473"/>
                  </a:lnTo>
                  <a:lnTo>
                    <a:pt x="9717" y="7459"/>
                  </a:lnTo>
                  <a:lnTo>
                    <a:pt x="9717" y="7447"/>
                  </a:lnTo>
                  <a:lnTo>
                    <a:pt x="9731" y="7447"/>
                  </a:lnTo>
                  <a:lnTo>
                    <a:pt x="9731" y="7433"/>
                  </a:lnTo>
                  <a:cubicBezTo>
                    <a:pt x="9744" y="7406"/>
                    <a:pt x="9758" y="7393"/>
                    <a:pt x="9758" y="7366"/>
                  </a:cubicBezTo>
                  <a:lnTo>
                    <a:pt x="9330" y="7165"/>
                  </a:lnTo>
                  <a:close/>
                  <a:moveTo>
                    <a:pt x="1029" y="7326"/>
                  </a:moveTo>
                  <a:lnTo>
                    <a:pt x="601" y="7554"/>
                  </a:lnTo>
                  <a:lnTo>
                    <a:pt x="722" y="7753"/>
                  </a:lnTo>
                  <a:lnTo>
                    <a:pt x="1136" y="7513"/>
                  </a:lnTo>
                  <a:cubicBezTo>
                    <a:pt x="1097" y="7447"/>
                    <a:pt x="1070" y="7379"/>
                    <a:pt x="1029" y="7326"/>
                  </a:cubicBezTo>
                  <a:close/>
                  <a:moveTo>
                    <a:pt x="9116" y="7540"/>
                  </a:moveTo>
                  <a:cubicBezTo>
                    <a:pt x="9090" y="7607"/>
                    <a:pt x="9049" y="7673"/>
                    <a:pt x="9010" y="7727"/>
                  </a:cubicBezTo>
                  <a:lnTo>
                    <a:pt x="9411" y="7994"/>
                  </a:lnTo>
                  <a:cubicBezTo>
                    <a:pt x="9411" y="7981"/>
                    <a:pt x="9411" y="7981"/>
                    <a:pt x="9423" y="7967"/>
                  </a:cubicBezTo>
                  <a:lnTo>
                    <a:pt x="9423" y="7955"/>
                  </a:lnTo>
                  <a:lnTo>
                    <a:pt x="9437" y="7955"/>
                  </a:lnTo>
                  <a:lnTo>
                    <a:pt x="9437" y="7941"/>
                  </a:lnTo>
                  <a:lnTo>
                    <a:pt x="9450" y="7941"/>
                  </a:lnTo>
                  <a:lnTo>
                    <a:pt x="9450" y="7928"/>
                  </a:lnTo>
                  <a:lnTo>
                    <a:pt x="9450" y="7914"/>
                  </a:lnTo>
                  <a:lnTo>
                    <a:pt x="9464" y="7914"/>
                  </a:lnTo>
                  <a:lnTo>
                    <a:pt x="9464" y="7901"/>
                  </a:lnTo>
                  <a:lnTo>
                    <a:pt x="9477" y="7901"/>
                  </a:lnTo>
                  <a:lnTo>
                    <a:pt x="9477" y="7887"/>
                  </a:lnTo>
                  <a:lnTo>
                    <a:pt x="9477" y="7874"/>
                  </a:lnTo>
                  <a:lnTo>
                    <a:pt x="9491" y="7874"/>
                  </a:lnTo>
                  <a:lnTo>
                    <a:pt x="9491" y="7860"/>
                  </a:lnTo>
                  <a:lnTo>
                    <a:pt x="9491" y="7848"/>
                  </a:lnTo>
                  <a:lnTo>
                    <a:pt x="9504" y="7848"/>
                  </a:lnTo>
                  <a:lnTo>
                    <a:pt x="9504" y="7834"/>
                  </a:lnTo>
                  <a:lnTo>
                    <a:pt x="9517" y="7834"/>
                  </a:lnTo>
                  <a:lnTo>
                    <a:pt x="9517" y="7821"/>
                  </a:lnTo>
                  <a:lnTo>
                    <a:pt x="9517" y="7807"/>
                  </a:lnTo>
                  <a:lnTo>
                    <a:pt x="9530" y="7807"/>
                  </a:lnTo>
                  <a:lnTo>
                    <a:pt x="9530" y="7794"/>
                  </a:lnTo>
                  <a:lnTo>
                    <a:pt x="9116" y="7540"/>
                  </a:lnTo>
                  <a:close/>
                  <a:moveTo>
                    <a:pt x="1257" y="7700"/>
                  </a:moveTo>
                  <a:lnTo>
                    <a:pt x="856" y="7955"/>
                  </a:lnTo>
                  <a:cubicBezTo>
                    <a:pt x="896" y="8035"/>
                    <a:pt x="936" y="8088"/>
                    <a:pt x="990" y="8154"/>
                  </a:cubicBezTo>
                  <a:lnTo>
                    <a:pt x="1377" y="7874"/>
                  </a:lnTo>
                  <a:cubicBezTo>
                    <a:pt x="1337" y="7821"/>
                    <a:pt x="1297" y="7753"/>
                    <a:pt x="1257" y="7700"/>
                  </a:cubicBezTo>
                  <a:close/>
                  <a:moveTo>
                    <a:pt x="8876" y="7901"/>
                  </a:moveTo>
                  <a:cubicBezTo>
                    <a:pt x="8835" y="7967"/>
                    <a:pt x="8796" y="8021"/>
                    <a:pt x="8742" y="8074"/>
                  </a:cubicBezTo>
                  <a:lnTo>
                    <a:pt x="9116" y="8382"/>
                  </a:lnTo>
                  <a:cubicBezTo>
                    <a:pt x="9156" y="8329"/>
                    <a:pt x="9209" y="8275"/>
                    <a:pt x="9250" y="8222"/>
                  </a:cubicBezTo>
                  <a:lnTo>
                    <a:pt x="9250" y="8208"/>
                  </a:lnTo>
                  <a:cubicBezTo>
                    <a:pt x="9263" y="8208"/>
                    <a:pt x="9263" y="8195"/>
                    <a:pt x="9263" y="8195"/>
                  </a:cubicBezTo>
                  <a:lnTo>
                    <a:pt x="8876" y="7901"/>
                  </a:lnTo>
                  <a:close/>
                  <a:moveTo>
                    <a:pt x="1510" y="8048"/>
                  </a:moveTo>
                  <a:lnTo>
                    <a:pt x="1136" y="8356"/>
                  </a:lnTo>
                  <a:cubicBezTo>
                    <a:pt x="1190" y="8409"/>
                    <a:pt x="1230" y="8475"/>
                    <a:pt x="1284" y="8529"/>
                  </a:cubicBezTo>
                  <a:lnTo>
                    <a:pt x="1644" y="8222"/>
                  </a:lnTo>
                  <a:cubicBezTo>
                    <a:pt x="1605" y="8168"/>
                    <a:pt x="1551" y="8101"/>
                    <a:pt x="1510" y="8048"/>
                  </a:cubicBezTo>
                  <a:close/>
                  <a:moveTo>
                    <a:pt x="8609" y="8249"/>
                  </a:moveTo>
                  <a:cubicBezTo>
                    <a:pt x="8555" y="8302"/>
                    <a:pt x="8502" y="8356"/>
                    <a:pt x="8461" y="8409"/>
                  </a:cubicBezTo>
                  <a:lnTo>
                    <a:pt x="8796" y="8743"/>
                  </a:lnTo>
                  <a:cubicBezTo>
                    <a:pt x="8822" y="8716"/>
                    <a:pt x="8835" y="8689"/>
                    <a:pt x="8862" y="8676"/>
                  </a:cubicBezTo>
                  <a:lnTo>
                    <a:pt x="8862" y="8662"/>
                  </a:lnTo>
                  <a:lnTo>
                    <a:pt x="8876" y="8662"/>
                  </a:lnTo>
                  <a:lnTo>
                    <a:pt x="8876" y="8650"/>
                  </a:lnTo>
                  <a:lnTo>
                    <a:pt x="8889" y="8650"/>
                  </a:lnTo>
                  <a:lnTo>
                    <a:pt x="8889" y="8636"/>
                  </a:lnTo>
                  <a:lnTo>
                    <a:pt x="8903" y="8636"/>
                  </a:lnTo>
                  <a:lnTo>
                    <a:pt x="8903" y="8623"/>
                  </a:lnTo>
                  <a:cubicBezTo>
                    <a:pt x="8915" y="8623"/>
                    <a:pt x="8915" y="8623"/>
                    <a:pt x="8915" y="8609"/>
                  </a:cubicBezTo>
                  <a:lnTo>
                    <a:pt x="8929" y="8609"/>
                  </a:lnTo>
                  <a:lnTo>
                    <a:pt x="8929" y="8596"/>
                  </a:lnTo>
                  <a:lnTo>
                    <a:pt x="8956" y="8569"/>
                  </a:lnTo>
                  <a:lnTo>
                    <a:pt x="8609" y="8249"/>
                  </a:lnTo>
                  <a:close/>
                  <a:moveTo>
                    <a:pt x="1792" y="8382"/>
                  </a:moveTo>
                  <a:lnTo>
                    <a:pt x="1457" y="8716"/>
                  </a:lnTo>
                  <a:lnTo>
                    <a:pt x="1471" y="8730"/>
                  </a:lnTo>
                  <a:lnTo>
                    <a:pt x="1617" y="8876"/>
                  </a:lnTo>
                  <a:lnTo>
                    <a:pt x="1952" y="8529"/>
                  </a:lnTo>
                  <a:cubicBezTo>
                    <a:pt x="1899" y="8475"/>
                    <a:pt x="1845" y="8422"/>
                    <a:pt x="1792" y="8382"/>
                  </a:cubicBezTo>
                  <a:close/>
                  <a:moveTo>
                    <a:pt x="8301" y="8555"/>
                  </a:moveTo>
                  <a:cubicBezTo>
                    <a:pt x="8247" y="8609"/>
                    <a:pt x="8194" y="8650"/>
                    <a:pt x="8140" y="8703"/>
                  </a:cubicBezTo>
                  <a:lnTo>
                    <a:pt x="8448" y="9063"/>
                  </a:lnTo>
                  <a:cubicBezTo>
                    <a:pt x="8488" y="9024"/>
                    <a:pt x="8541" y="8983"/>
                    <a:pt x="8582" y="8944"/>
                  </a:cubicBezTo>
                  <a:lnTo>
                    <a:pt x="8595" y="8944"/>
                  </a:lnTo>
                  <a:cubicBezTo>
                    <a:pt x="8609" y="8930"/>
                    <a:pt x="8609" y="8917"/>
                    <a:pt x="8621" y="8903"/>
                  </a:cubicBezTo>
                  <a:lnTo>
                    <a:pt x="8301" y="8555"/>
                  </a:lnTo>
                  <a:close/>
                  <a:moveTo>
                    <a:pt x="2112" y="8676"/>
                  </a:moveTo>
                  <a:lnTo>
                    <a:pt x="1804" y="9037"/>
                  </a:lnTo>
                  <a:cubicBezTo>
                    <a:pt x="1804" y="9051"/>
                    <a:pt x="1818" y="9051"/>
                    <a:pt x="1818" y="9051"/>
                  </a:cubicBezTo>
                  <a:lnTo>
                    <a:pt x="1818" y="9063"/>
                  </a:lnTo>
                  <a:lnTo>
                    <a:pt x="1831" y="9063"/>
                  </a:lnTo>
                  <a:cubicBezTo>
                    <a:pt x="1885" y="9104"/>
                    <a:pt x="1938" y="9144"/>
                    <a:pt x="1992" y="9197"/>
                  </a:cubicBezTo>
                  <a:lnTo>
                    <a:pt x="2286" y="8810"/>
                  </a:lnTo>
                  <a:cubicBezTo>
                    <a:pt x="2232" y="8769"/>
                    <a:pt x="2166" y="8716"/>
                    <a:pt x="2112" y="8676"/>
                  </a:cubicBezTo>
                  <a:close/>
                  <a:moveTo>
                    <a:pt x="7967" y="8837"/>
                  </a:moveTo>
                  <a:cubicBezTo>
                    <a:pt x="7913" y="8876"/>
                    <a:pt x="7846" y="8917"/>
                    <a:pt x="7793" y="8956"/>
                  </a:cubicBezTo>
                  <a:lnTo>
                    <a:pt x="8060" y="9357"/>
                  </a:lnTo>
                  <a:cubicBezTo>
                    <a:pt x="8127" y="9318"/>
                    <a:pt x="8194" y="9264"/>
                    <a:pt x="8261" y="9224"/>
                  </a:cubicBezTo>
                  <a:lnTo>
                    <a:pt x="7967" y="8837"/>
                  </a:lnTo>
                  <a:close/>
                  <a:moveTo>
                    <a:pt x="2460" y="8944"/>
                  </a:moveTo>
                  <a:lnTo>
                    <a:pt x="2179" y="9331"/>
                  </a:lnTo>
                  <a:cubicBezTo>
                    <a:pt x="2232" y="9371"/>
                    <a:pt x="2286" y="9398"/>
                    <a:pt x="2339" y="9438"/>
                  </a:cubicBezTo>
                  <a:lnTo>
                    <a:pt x="2353" y="9452"/>
                  </a:lnTo>
                  <a:cubicBezTo>
                    <a:pt x="2366" y="9452"/>
                    <a:pt x="2366" y="9464"/>
                    <a:pt x="2380" y="9464"/>
                  </a:cubicBezTo>
                  <a:lnTo>
                    <a:pt x="2647" y="9063"/>
                  </a:lnTo>
                  <a:cubicBezTo>
                    <a:pt x="2580" y="9024"/>
                    <a:pt x="2513" y="8983"/>
                    <a:pt x="2460" y="8944"/>
                  </a:cubicBezTo>
                  <a:close/>
                  <a:moveTo>
                    <a:pt x="7606" y="9077"/>
                  </a:moveTo>
                  <a:cubicBezTo>
                    <a:pt x="7539" y="9117"/>
                    <a:pt x="7486" y="9158"/>
                    <a:pt x="7418" y="9197"/>
                  </a:cubicBezTo>
                  <a:lnTo>
                    <a:pt x="7646" y="9612"/>
                  </a:lnTo>
                  <a:cubicBezTo>
                    <a:pt x="7700" y="9585"/>
                    <a:pt x="7739" y="9571"/>
                    <a:pt x="7780" y="9545"/>
                  </a:cubicBezTo>
                  <a:lnTo>
                    <a:pt x="7780" y="9532"/>
                  </a:lnTo>
                  <a:lnTo>
                    <a:pt x="7793" y="9532"/>
                  </a:lnTo>
                  <a:cubicBezTo>
                    <a:pt x="7807" y="9518"/>
                    <a:pt x="7833" y="9505"/>
                    <a:pt x="7860" y="9491"/>
                  </a:cubicBezTo>
                  <a:lnTo>
                    <a:pt x="7606" y="9077"/>
                  </a:lnTo>
                  <a:close/>
                  <a:moveTo>
                    <a:pt x="2834" y="9170"/>
                  </a:moveTo>
                  <a:lnTo>
                    <a:pt x="2594" y="9598"/>
                  </a:lnTo>
                  <a:lnTo>
                    <a:pt x="2754" y="9678"/>
                  </a:lnTo>
                  <a:lnTo>
                    <a:pt x="2754" y="9692"/>
                  </a:lnTo>
                  <a:lnTo>
                    <a:pt x="2767" y="9692"/>
                  </a:lnTo>
                  <a:cubicBezTo>
                    <a:pt x="2781" y="9692"/>
                    <a:pt x="2794" y="9705"/>
                    <a:pt x="2807" y="9705"/>
                  </a:cubicBezTo>
                  <a:lnTo>
                    <a:pt x="3021" y="9277"/>
                  </a:lnTo>
                  <a:cubicBezTo>
                    <a:pt x="2954" y="9251"/>
                    <a:pt x="2888" y="9211"/>
                    <a:pt x="2834" y="9170"/>
                  </a:cubicBezTo>
                  <a:close/>
                  <a:moveTo>
                    <a:pt x="7218" y="9291"/>
                  </a:moveTo>
                  <a:cubicBezTo>
                    <a:pt x="7165" y="9331"/>
                    <a:pt x="7098" y="9357"/>
                    <a:pt x="7031" y="9384"/>
                  </a:cubicBezTo>
                  <a:lnTo>
                    <a:pt x="7218" y="9826"/>
                  </a:lnTo>
                  <a:cubicBezTo>
                    <a:pt x="7231" y="9826"/>
                    <a:pt x="7245" y="9826"/>
                    <a:pt x="7245" y="9812"/>
                  </a:cubicBezTo>
                  <a:lnTo>
                    <a:pt x="7445" y="9732"/>
                  </a:lnTo>
                  <a:lnTo>
                    <a:pt x="7218" y="9291"/>
                  </a:lnTo>
                  <a:close/>
                  <a:moveTo>
                    <a:pt x="3221" y="9371"/>
                  </a:moveTo>
                  <a:lnTo>
                    <a:pt x="3021" y="9812"/>
                  </a:lnTo>
                  <a:cubicBezTo>
                    <a:pt x="3021" y="9812"/>
                    <a:pt x="3034" y="9826"/>
                    <a:pt x="3048" y="9826"/>
                  </a:cubicBezTo>
                  <a:lnTo>
                    <a:pt x="3061" y="9826"/>
                  </a:lnTo>
                  <a:lnTo>
                    <a:pt x="3061" y="9839"/>
                  </a:lnTo>
                  <a:lnTo>
                    <a:pt x="3088" y="9839"/>
                  </a:lnTo>
                  <a:lnTo>
                    <a:pt x="3102" y="9853"/>
                  </a:lnTo>
                  <a:lnTo>
                    <a:pt x="3128" y="9853"/>
                  </a:lnTo>
                  <a:lnTo>
                    <a:pt x="3128" y="9865"/>
                  </a:lnTo>
                  <a:lnTo>
                    <a:pt x="3155" y="9865"/>
                  </a:lnTo>
                  <a:lnTo>
                    <a:pt x="3155" y="9879"/>
                  </a:lnTo>
                  <a:lnTo>
                    <a:pt x="3195" y="9879"/>
                  </a:lnTo>
                  <a:lnTo>
                    <a:pt x="3195" y="9892"/>
                  </a:lnTo>
                  <a:cubicBezTo>
                    <a:pt x="3208" y="9892"/>
                    <a:pt x="3221" y="9906"/>
                    <a:pt x="3235" y="9906"/>
                  </a:cubicBezTo>
                  <a:lnTo>
                    <a:pt x="3422" y="9464"/>
                  </a:lnTo>
                  <a:cubicBezTo>
                    <a:pt x="3355" y="9438"/>
                    <a:pt x="3289" y="9398"/>
                    <a:pt x="3221" y="9371"/>
                  </a:cubicBezTo>
                  <a:close/>
                  <a:moveTo>
                    <a:pt x="6830" y="9478"/>
                  </a:moveTo>
                  <a:cubicBezTo>
                    <a:pt x="6764" y="9505"/>
                    <a:pt x="6684" y="9532"/>
                    <a:pt x="6616" y="9545"/>
                  </a:cubicBezTo>
                  <a:lnTo>
                    <a:pt x="6777" y="9999"/>
                  </a:lnTo>
                  <a:lnTo>
                    <a:pt x="6804" y="9999"/>
                  </a:lnTo>
                  <a:cubicBezTo>
                    <a:pt x="6844" y="9986"/>
                    <a:pt x="6884" y="9972"/>
                    <a:pt x="6924" y="9946"/>
                  </a:cubicBezTo>
                  <a:lnTo>
                    <a:pt x="6937" y="9946"/>
                  </a:lnTo>
                  <a:cubicBezTo>
                    <a:pt x="6951" y="9946"/>
                    <a:pt x="6978" y="9933"/>
                    <a:pt x="7005" y="9919"/>
                  </a:cubicBezTo>
                  <a:lnTo>
                    <a:pt x="6830" y="9478"/>
                  </a:lnTo>
                  <a:close/>
                  <a:moveTo>
                    <a:pt x="3622" y="9532"/>
                  </a:moveTo>
                  <a:lnTo>
                    <a:pt x="3462" y="9986"/>
                  </a:lnTo>
                  <a:lnTo>
                    <a:pt x="3476" y="9986"/>
                  </a:lnTo>
                  <a:lnTo>
                    <a:pt x="3476" y="9999"/>
                  </a:lnTo>
                  <a:lnTo>
                    <a:pt x="3515" y="9999"/>
                  </a:lnTo>
                  <a:lnTo>
                    <a:pt x="3515" y="10013"/>
                  </a:lnTo>
                  <a:lnTo>
                    <a:pt x="3529" y="10013"/>
                  </a:lnTo>
                  <a:cubicBezTo>
                    <a:pt x="3583" y="10026"/>
                    <a:pt x="3636" y="10053"/>
                    <a:pt x="3690" y="10066"/>
                  </a:cubicBezTo>
                  <a:lnTo>
                    <a:pt x="3836" y="9598"/>
                  </a:lnTo>
                  <a:cubicBezTo>
                    <a:pt x="3756" y="9585"/>
                    <a:pt x="3690" y="9559"/>
                    <a:pt x="3622" y="9532"/>
                  </a:cubicBezTo>
                  <a:close/>
                  <a:moveTo>
                    <a:pt x="6416" y="9612"/>
                  </a:moveTo>
                  <a:cubicBezTo>
                    <a:pt x="6349" y="9639"/>
                    <a:pt x="6269" y="9652"/>
                    <a:pt x="6203" y="9665"/>
                  </a:cubicBezTo>
                  <a:lnTo>
                    <a:pt x="6310" y="10133"/>
                  </a:lnTo>
                  <a:cubicBezTo>
                    <a:pt x="6390" y="10120"/>
                    <a:pt x="6470" y="10093"/>
                    <a:pt x="6550" y="10079"/>
                  </a:cubicBezTo>
                  <a:lnTo>
                    <a:pt x="6416" y="9612"/>
                  </a:lnTo>
                  <a:close/>
                  <a:moveTo>
                    <a:pt x="4037" y="9652"/>
                  </a:moveTo>
                  <a:lnTo>
                    <a:pt x="3930" y="10120"/>
                  </a:lnTo>
                  <a:cubicBezTo>
                    <a:pt x="4010" y="10147"/>
                    <a:pt x="4077" y="10159"/>
                    <a:pt x="4157" y="10173"/>
                  </a:cubicBezTo>
                  <a:lnTo>
                    <a:pt x="4251" y="9705"/>
                  </a:lnTo>
                  <a:cubicBezTo>
                    <a:pt x="4184" y="9692"/>
                    <a:pt x="4117" y="9678"/>
                    <a:pt x="4037" y="9652"/>
                  </a:cubicBezTo>
                  <a:close/>
                  <a:moveTo>
                    <a:pt x="5989" y="9719"/>
                  </a:moveTo>
                  <a:cubicBezTo>
                    <a:pt x="5921" y="9732"/>
                    <a:pt x="5841" y="9732"/>
                    <a:pt x="5775" y="9746"/>
                  </a:cubicBezTo>
                  <a:lnTo>
                    <a:pt x="5841" y="10227"/>
                  </a:lnTo>
                  <a:lnTo>
                    <a:pt x="5868" y="10227"/>
                  </a:lnTo>
                  <a:lnTo>
                    <a:pt x="5868" y="10213"/>
                  </a:lnTo>
                  <a:cubicBezTo>
                    <a:pt x="5935" y="10213"/>
                    <a:pt x="6002" y="10200"/>
                    <a:pt x="6082" y="10186"/>
                  </a:cubicBezTo>
                  <a:lnTo>
                    <a:pt x="5989" y="9719"/>
                  </a:lnTo>
                  <a:close/>
                  <a:moveTo>
                    <a:pt x="4465" y="9746"/>
                  </a:moveTo>
                  <a:lnTo>
                    <a:pt x="4398" y="10213"/>
                  </a:lnTo>
                  <a:cubicBezTo>
                    <a:pt x="4438" y="10227"/>
                    <a:pt x="4492" y="10227"/>
                    <a:pt x="4531" y="10240"/>
                  </a:cubicBezTo>
                  <a:lnTo>
                    <a:pt x="4638" y="10240"/>
                  </a:lnTo>
                  <a:lnTo>
                    <a:pt x="4692" y="9772"/>
                  </a:lnTo>
                  <a:cubicBezTo>
                    <a:pt x="4611" y="9758"/>
                    <a:pt x="4545" y="9746"/>
                    <a:pt x="4465" y="9746"/>
                  </a:cubicBezTo>
                  <a:close/>
                  <a:moveTo>
                    <a:pt x="4905" y="9785"/>
                  </a:moveTo>
                  <a:lnTo>
                    <a:pt x="4879" y="10266"/>
                  </a:lnTo>
                  <a:lnTo>
                    <a:pt x="5119" y="10266"/>
                  </a:lnTo>
                  <a:lnTo>
                    <a:pt x="5119" y="9785"/>
                  </a:lnTo>
                  <a:close/>
                  <a:moveTo>
                    <a:pt x="5561" y="9772"/>
                  </a:moveTo>
                  <a:cubicBezTo>
                    <a:pt x="5481" y="9772"/>
                    <a:pt x="5413" y="9785"/>
                    <a:pt x="5333" y="9785"/>
                  </a:cubicBezTo>
                  <a:lnTo>
                    <a:pt x="5360" y="10266"/>
                  </a:lnTo>
                  <a:cubicBezTo>
                    <a:pt x="5440" y="10266"/>
                    <a:pt x="5520" y="10254"/>
                    <a:pt x="5601" y="10254"/>
                  </a:cubicBezTo>
                  <a:lnTo>
                    <a:pt x="5561"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94;p62"/>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95;p62"/>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96;p62"/>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97;p62"/>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98;p62"/>
            <p:cNvSpPr/>
            <p:nvPr/>
          </p:nvSpPr>
          <p:spPr>
            <a:xfrm>
              <a:off x="5751777" y="1060206"/>
              <a:ext cx="145207" cy="333856"/>
            </a:xfrm>
            <a:custGeom>
              <a:avLst/>
              <a:gdLst/>
              <a:ahLst/>
              <a:cxnLst/>
              <a:rect l="l" t="t" r="r" b="b"/>
              <a:pathLst>
                <a:path w="3035" h="6978" extrusionOk="0">
                  <a:moveTo>
                    <a:pt x="1457" y="1"/>
                  </a:moveTo>
                  <a:lnTo>
                    <a:pt x="1444" y="535"/>
                  </a:lnTo>
                  <a:cubicBezTo>
                    <a:pt x="1017" y="548"/>
                    <a:pt x="682" y="682"/>
                    <a:pt x="428" y="922"/>
                  </a:cubicBezTo>
                  <a:cubicBezTo>
                    <a:pt x="188" y="1163"/>
                    <a:pt x="54" y="1498"/>
                    <a:pt x="54" y="1925"/>
                  </a:cubicBezTo>
                  <a:cubicBezTo>
                    <a:pt x="40" y="2232"/>
                    <a:pt x="94" y="2500"/>
                    <a:pt x="201" y="2713"/>
                  </a:cubicBezTo>
                  <a:cubicBezTo>
                    <a:pt x="308" y="2927"/>
                    <a:pt x="468" y="3128"/>
                    <a:pt x="682" y="3328"/>
                  </a:cubicBezTo>
                  <a:lnTo>
                    <a:pt x="1430" y="3997"/>
                  </a:lnTo>
                  <a:cubicBezTo>
                    <a:pt x="1537" y="4091"/>
                    <a:pt x="1618" y="4171"/>
                    <a:pt x="1685" y="4237"/>
                  </a:cubicBezTo>
                  <a:cubicBezTo>
                    <a:pt x="1738" y="4305"/>
                    <a:pt x="1805" y="4371"/>
                    <a:pt x="1858" y="4465"/>
                  </a:cubicBezTo>
                  <a:cubicBezTo>
                    <a:pt x="1926" y="4558"/>
                    <a:pt x="1965" y="4652"/>
                    <a:pt x="1992" y="4745"/>
                  </a:cubicBezTo>
                  <a:cubicBezTo>
                    <a:pt x="2019" y="4852"/>
                    <a:pt x="2032" y="4959"/>
                    <a:pt x="2019" y="5080"/>
                  </a:cubicBezTo>
                  <a:cubicBezTo>
                    <a:pt x="2019" y="5240"/>
                    <a:pt x="1979" y="5374"/>
                    <a:pt x="1899" y="5467"/>
                  </a:cubicBezTo>
                  <a:cubicBezTo>
                    <a:pt x="1831" y="5561"/>
                    <a:pt x="1712" y="5614"/>
                    <a:pt x="1564" y="5614"/>
                  </a:cubicBezTo>
                  <a:lnTo>
                    <a:pt x="1551" y="5614"/>
                  </a:lnTo>
                  <a:cubicBezTo>
                    <a:pt x="1136" y="5601"/>
                    <a:pt x="922" y="5226"/>
                    <a:pt x="910" y="4465"/>
                  </a:cubicBezTo>
                  <a:lnTo>
                    <a:pt x="1" y="4638"/>
                  </a:lnTo>
                  <a:cubicBezTo>
                    <a:pt x="27" y="5775"/>
                    <a:pt x="521" y="6363"/>
                    <a:pt x="1471" y="6416"/>
                  </a:cubicBezTo>
                  <a:lnTo>
                    <a:pt x="1457" y="6978"/>
                  </a:lnTo>
                  <a:lnTo>
                    <a:pt x="1751" y="6978"/>
                  </a:lnTo>
                  <a:lnTo>
                    <a:pt x="1765" y="6416"/>
                  </a:lnTo>
                  <a:cubicBezTo>
                    <a:pt x="2139" y="6376"/>
                    <a:pt x="2446" y="6229"/>
                    <a:pt x="2674" y="5975"/>
                  </a:cubicBezTo>
                  <a:cubicBezTo>
                    <a:pt x="2901" y="5734"/>
                    <a:pt x="3022" y="5413"/>
                    <a:pt x="3034" y="5026"/>
                  </a:cubicBezTo>
                  <a:cubicBezTo>
                    <a:pt x="3034" y="4852"/>
                    <a:pt x="3008" y="4679"/>
                    <a:pt x="2968" y="4505"/>
                  </a:cubicBezTo>
                  <a:cubicBezTo>
                    <a:pt x="2927" y="4344"/>
                    <a:pt x="2874" y="4198"/>
                    <a:pt x="2781" y="4050"/>
                  </a:cubicBezTo>
                  <a:cubicBezTo>
                    <a:pt x="2701" y="3916"/>
                    <a:pt x="2621" y="3797"/>
                    <a:pt x="2526" y="3690"/>
                  </a:cubicBezTo>
                  <a:cubicBezTo>
                    <a:pt x="2433" y="3583"/>
                    <a:pt x="2327" y="3462"/>
                    <a:pt x="2206" y="3355"/>
                  </a:cubicBezTo>
                  <a:lnTo>
                    <a:pt x="1471" y="2687"/>
                  </a:lnTo>
                  <a:cubicBezTo>
                    <a:pt x="1311" y="2540"/>
                    <a:pt x="1204" y="2407"/>
                    <a:pt x="1136" y="2300"/>
                  </a:cubicBezTo>
                  <a:cubicBezTo>
                    <a:pt x="1056" y="2179"/>
                    <a:pt x="1029" y="2018"/>
                    <a:pt x="1029" y="1831"/>
                  </a:cubicBezTo>
                  <a:cubicBezTo>
                    <a:pt x="1029" y="1685"/>
                    <a:pt x="1083" y="1551"/>
                    <a:pt x="1163" y="1457"/>
                  </a:cubicBezTo>
                  <a:cubicBezTo>
                    <a:pt x="1243" y="1377"/>
                    <a:pt x="1364" y="1323"/>
                    <a:pt x="1525" y="1310"/>
                  </a:cubicBezTo>
                  <a:lnTo>
                    <a:pt x="1551" y="1310"/>
                  </a:lnTo>
                  <a:cubicBezTo>
                    <a:pt x="1631" y="1310"/>
                    <a:pt x="1698" y="1323"/>
                    <a:pt x="1751" y="1364"/>
                  </a:cubicBezTo>
                  <a:cubicBezTo>
                    <a:pt x="1819" y="1391"/>
                    <a:pt x="1872" y="1430"/>
                    <a:pt x="1912" y="1484"/>
                  </a:cubicBezTo>
                  <a:cubicBezTo>
                    <a:pt x="1952" y="1551"/>
                    <a:pt x="1979" y="1617"/>
                    <a:pt x="2006" y="1698"/>
                  </a:cubicBezTo>
                  <a:cubicBezTo>
                    <a:pt x="2032" y="1792"/>
                    <a:pt x="2045" y="1885"/>
                    <a:pt x="2059" y="1965"/>
                  </a:cubicBezTo>
                  <a:cubicBezTo>
                    <a:pt x="2072" y="2045"/>
                    <a:pt x="2072" y="2152"/>
                    <a:pt x="2072" y="2273"/>
                  </a:cubicBezTo>
                  <a:lnTo>
                    <a:pt x="2981" y="2112"/>
                  </a:lnTo>
                  <a:cubicBezTo>
                    <a:pt x="2968" y="1885"/>
                    <a:pt x="2941" y="1698"/>
                    <a:pt x="2901" y="1537"/>
                  </a:cubicBezTo>
                  <a:cubicBezTo>
                    <a:pt x="2847" y="1364"/>
                    <a:pt x="2781" y="1204"/>
                    <a:pt x="2701" y="1056"/>
                  </a:cubicBezTo>
                  <a:cubicBezTo>
                    <a:pt x="2607" y="909"/>
                    <a:pt x="2487" y="789"/>
                    <a:pt x="2327" y="696"/>
                  </a:cubicBezTo>
                  <a:cubicBezTo>
                    <a:pt x="2166" y="615"/>
                    <a:pt x="1965" y="548"/>
                    <a:pt x="1738" y="535"/>
                  </a:cubicBezTo>
                  <a:lnTo>
                    <a:pt x="1751"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99;p62"/>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0;p62"/>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01;p62"/>
            <p:cNvSpPr/>
            <p:nvPr/>
          </p:nvSpPr>
          <p:spPr>
            <a:xfrm>
              <a:off x="7758549" y="3331890"/>
              <a:ext cx="331320" cy="312422"/>
            </a:xfrm>
            <a:custGeom>
              <a:avLst/>
              <a:gdLst/>
              <a:ahLst/>
              <a:cxnLst/>
              <a:rect l="l" t="t" r="r" b="b"/>
              <a:pathLst>
                <a:path w="6925" h="6530" extrusionOk="0">
                  <a:moveTo>
                    <a:pt x="3446" y="1"/>
                  </a:moveTo>
                  <a:cubicBezTo>
                    <a:pt x="1816" y="1"/>
                    <a:pt x="413" y="1224"/>
                    <a:pt x="215" y="2884"/>
                  </a:cubicBezTo>
                  <a:cubicBezTo>
                    <a:pt x="1" y="4676"/>
                    <a:pt x="1284" y="6306"/>
                    <a:pt x="3075" y="6506"/>
                  </a:cubicBezTo>
                  <a:cubicBezTo>
                    <a:pt x="3207" y="6522"/>
                    <a:pt x="3338" y="6530"/>
                    <a:pt x="3468" y="6530"/>
                  </a:cubicBezTo>
                  <a:cubicBezTo>
                    <a:pt x="5108" y="6530"/>
                    <a:pt x="6512" y="5306"/>
                    <a:pt x="6711" y="3646"/>
                  </a:cubicBezTo>
                  <a:cubicBezTo>
                    <a:pt x="6925" y="1855"/>
                    <a:pt x="5641" y="224"/>
                    <a:pt x="3836" y="24"/>
                  </a:cubicBezTo>
                  <a:cubicBezTo>
                    <a:pt x="3705" y="8"/>
                    <a:pt x="3575" y="1"/>
                    <a:pt x="344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02;p62"/>
            <p:cNvSpPr/>
            <p:nvPr/>
          </p:nvSpPr>
          <p:spPr>
            <a:xfrm>
              <a:off x="7767495" y="3331747"/>
              <a:ext cx="312757" cy="312709"/>
            </a:xfrm>
            <a:custGeom>
              <a:avLst/>
              <a:gdLst/>
              <a:ahLst/>
              <a:cxnLst/>
              <a:rect l="l" t="t" r="r" b="b"/>
              <a:pathLst>
                <a:path w="6537" h="6536" extrusionOk="0">
                  <a:moveTo>
                    <a:pt x="3195" y="0"/>
                  </a:moveTo>
                  <a:lnTo>
                    <a:pt x="3209" y="307"/>
                  </a:lnTo>
                  <a:lnTo>
                    <a:pt x="3342" y="307"/>
                  </a:lnTo>
                  <a:lnTo>
                    <a:pt x="3355" y="0"/>
                  </a:lnTo>
                  <a:close/>
                  <a:moveTo>
                    <a:pt x="3022" y="13"/>
                  </a:moveTo>
                  <a:cubicBezTo>
                    <a:pt x="2981" y="13"/>
                    <a:pt x="2928" y="13"/>
                    <a:pt x="2888" y="27"/>
                  </a:cubicBezTo>
                  <a:lnTo>
                    <a:pt x="2928" y="321"/>
                  </a:lnTo>
                  <a:cubicBezTo>
                    <a:pt x="2968" y="321"/>
                    <a:pt x="3022" y="321"/>
                    <a:pt x="3061" y="307"/>
                  </a:cubicBezTo>
                  <a:lnTo>
                    <a:pt x="3048" y="13"/>
                  </a:lnTo>
                  <a:close/>
                  <a:moveTo>
                    <a:pt x="3503" y="13"/>
                  </a:moveTo>
                  <a:lnTo>
                    <a:pt x="3476" y="307"/>
                  </a:lnTo>
                  <a:cubicBezTo>
                    <a:pt x="3530" y="321"/>
                    <a:pt x="3569" y="321"/>
                    <a:pt x="3623" y="321"/>
                  </a:cubicBezTo>
                  <a:lnTo>
                    <a:pt x="3623" y="334"/>
                  </a:lnTo>
                  <a:lnTo>
                    <a:pt x="3663" y="27"/>
                  </a:lnTo>
                  <a:lnTo>
                    <a:pt x="3637" y="27"/>
                  </a:lnTo>
                  <a:lnTo>
                    <a:pt x="3637" y="13"/>
                  </a:lnTo>
                  <a:close/>
                  <a:moveTo>
                    <a:pt x="2740" y="40"/>
                  </a:moveTo>
                  <a:cubicBezTo>
                    <a:pt x="2714" y="54"/>
                    <a:pt x="2687" y="54"/>
                    <a:pt x="2647" y="54"/>
                  </a:cubicBezTo>
                  <a:lnTo>
                    <a:pt x="2647" y="67"/>
                  </a:lnTo>
                  <a:lnTo>
                    <a:pt x="2594" y="67"/>
                  </a:lnTo>
                  <a:lnTo>
                    <a:pt x="2660" y="375"/>
                  </a:lnTo>
                  <a:cubicBezTo>
                    <a:pt x="2701" y="361"/>
                    <a:pt x="2740" y="348"/>
                    <a:pt x="2794" y="348"/>
                  </a:cubicBezTo>
                  <a:lnTo>
                    <a:pt x="2740" y="40"/>
                  </a:lnTo>
                  <a:close/>
                  <a:moveTo>
                    <a:pt x="3824" y="40"/>
                  </a:moveTo>
                  <a:lnTo>
                    <a:pt x="3770" y="348"/>
                  </a:lnTo>
                  <a:cubicBezTo>
                    <a:pt x="3810" y="361"/>
                    <a:pt x="3863" y="361"/>
                    <a:pt x="3904" y="375"/>
                  </a:cubicBezTo>
                  <a:lnTo>
                    <a:pt x="3970" y="80"/>
                  </a:lnTo>
                  <a:cubicBezTo>
                    <a:pt x="3943" y="67"/>
                    <a:pt x="3931" y="67"/>
                    <a:pt x="3904" y="67"/>
                  </a:cubicBezTo>
                  <a:lnTo>
                    <a:pt x="3904" y="54"/>
                  </a:lnTo>
                  <a:lnTo>
                    <a:pt x="3850" y="54"/>
                  </a:lnTo>
                  <a:cubicBezTo>
                    <a:pt x="3836" y="54"/>
                    <a:pt x="3824" y="54"/>
                    <a:pt x="3824" y="40"/>
                  </a:cubicBezTo>
                  <a:close/>
                  <a:moveTo>
                    <a:pt x="2446" y="107"/>
                  </a:moveTo>
                  <a:cubicBezTo>
                    <a:pt x="2393" y="120"/>
                    <a:pt x="2339" y="134"/>
                    <a:pt x="2300" y="147"/>
                  </a:cubicBezTo>
                  <a:lnTo>
                    <a:pt x="2380" y="441"/>
                  </a:lnTo>
                  <a:cubicBezTo>
                    <a:pt x="2434" y="428"/>
                    <a:pt x="2473" y="414"/>
                    <a:pt x="2514" y="401"/>
                  </a:cubicBezTo>
                  <a:lnTo>
                    <a:pt x="2446" y="107"/>
                  </a:lnTo>
                  <a:close/>
                  <a:moveTo>
                    <a:pt x="4118" y="107"/>
                  </a:moveTo>
                  <a:lnTo>
                    <a:pt x="4038" y="401"/>
                  </a:lnTo>
                  <a:cubicBezTo>
                    <a:pt x="4077" y="414"/>
                    <a:pt x="4131" y="428"/>
                    <a:pt x="4171" y="441"/>
                  </a:cubicBezTo>
                  <a:lnTo>
                    <a:pt x="4264" y="147"/>
                  </a:lnTo>
                  <a:cubicBezTo>
                    <a:pt x="4237" y="147"/>
                    <a:pt x="4225" y="147"/>
                    <a:pt x="4211" y="134"/>
                  </a:cubicBezTo>
                  <a:lnTo>
                    <a:pt x="4184" y="134"/>
                  </a:lnTo>
                  <a:cubicBezTo>
                    <a:pt x="4157" y="120"/>
                    <a:pt x="4144" y="120"/>
                    <a:pt x="4118" y="107"/>
                  </a:cubicBezTo>
                  <a:close/>
                  <a:moveTo>
                    <a:pt x="2139" y="200"/>
                  </a:moveTo>
                  <a:cubicBezTo>
                    <a:pt x="2113" y="214"/>
                    <a:pt x="2086" y="227"/>
                    <a:pt x="2072" y="227"/>
                  </a:cubicBezTo>
                  <a:lnTo>
                    <a:pt x="2059" y="227"/>
                  </a:lnTo>
                  <a:lnTo>
                    <a:pt x="2059" y="241"/>
                  </a:lnTo>
                  <a:lnTo>
                    <a:pt x="2033" y="241"/>
                  </a:lnTo>
                  <a:lnTo>
                    <a:pt x="2033" y="254"/>
                  </a:lnTo>
                  <a:lnTo>
                    <a:pt x="2006" y="254"/>
                  </a:lnTo>
                  <a:lnTo>
                    <a:pt x="2126" y="535"/>
                  </a:lnTo>
                  <a:cubicBezTo>
                    <a:pt x="2166" y="521"/>
                    <a:pt x="2206" y="508"/>
                    <a:pt x="2259" y="481"/>
                  </a:cubicBezTo>
                  <a:lnTo>
                    <a:pt x="2152" y="200"/>
                  </a:lnTo>
                  <a:close/>
                  <a:moveTo>
                    <a:pt x="4412" y="200"/>
                  </a:moveTo>
                  <a:lnTo>
                    <a:pt x="4305" y="494"/>
                  </a:lnTo>
                  <a:lnTo>
                    <a:pt x="4425" y="535"/>
                  </a:lnTo>
                  <a:lnTo>
                    <a:pt x="4545" y="254"/>
                  </a:lnTo>
                  <a:cubicBezTo>
                    <a:pt x="4505" y="241"/>
                    <a:pt x="4451" y="214"/>
                    <a:pt x="4412" y="200"/>
                  </a:cubicBezTo>
                  <a:close/>
                  <a:moveTo>
                    <a:pt x="1872" y="321"/>
                  </a:moveTo>
                  <a:cubicBezTo>
                    <a:pt x="1845" y="334"/>
                    <a:pt x="1819" y="334"/>
                    <a:pt x="1805" y="348"/>
                  </a:cubicBezTo>
                  <a:lnTo>
                    <a:pt x="1792" y="348"/>
                  </a:lnTo>
                  <a:lnTo>
                    <a:pt x="1792" y="361"/>
                  </a:lnTo>
                  <a:cubicBezTo>
                    <a:pt x="1765" y="375"/>
                    <a:pt x="1751" y="375"/>
                    <a:pt x="1725" y="387"/>
                  </a:cubicBezTo>
                  <a:lnTo>
                    <a:pt x="1872" y="655"/>
                  </a:lnTo>
                  <a:cubicBezTo>
                    <a:pt x="1912" y="642"/>
                    <a:pt x="1952" y="615"/>
                    <a:pt x="1992" y="588"/>
                  </a:cubicBezTo>
                  <a:lnTo>
                    <a:pt x="1872" y="321"/>
                  </a:lnTo>
                  <a:close/>
                  <a:moveTo>
                    <a:pt x="4692" y="321"/>
                  </a:moveTo>
                  <a:lnTo>
                    <a:pt x="4558" y="601"/>
                  </a:lnTo>
                  <a:cubicBezTo>
                    <a:pt x="4599" y="615"/>
                    <a:pt x="4638" y="642"/>
                    <a:pt x="4679" y="655"/>
                  </a:cubicBezTo>
                  <a:lnTo>
                    <a:pt x="4826" y="387"/>
                  </a:lnTo>
                  <a:lnTo>
                    <a:pt x="4745" y="348"/>
                  </a:lnTo>
                  <a:lnTo>
                    <a:pt x="4733" y="348"/>
                  </a:lnTo>
                  <a:cubicBezTo>
                    <a:pt x="4719" y="334"/>
                    <a:pt x="4706" y="334"/>
                    <a:pt x="4692" y="321"/>
                  </a:cubicBezTo>
                  <a:close/>
                  <a:moveTo>
                    <a:pt x="1578" y="468"/>
                  </a:moveTo>
                  <a:lnTo>
                    <a:pt x="1578" y="481"/>
                  </a:lnTo>
                  <a:lnTo>
                    <a:pt x="1564" y="481"/>
                  </a:lnTo>
                  <a:lnTo>
                    <a:pt x="1551" y="494"/>
                  </a:lnTo>
                  <a:cubicBezTo>
                    <a:pt x="1525" y="508"/>
                    <a:pt x="1498" y="521"/>
                    <a:pt x="1471" y="548"/>
                  </a:cubicBezTo>
                  <a:lnTo>
                    <a:pt x="1632" y="802"/>
                  </a:lnTo>
                  <a:lnTo>
                    <a:pt x="1751" y="722"/>
                  </a:lnTo>
                  <a:lnTo>
                    <a:pt x="1591" y="468"/>
                  </a:lnTo>
                  <a:close/>
                  <a:moveTo>
                    <a:pt x="4959" y="468"/>
                  </a:moveTo>
                  <a:lnTo>
                    <a:pt x="4799" y="735"/>
                  </a:lnTo>
                  <a:cubicBezTo>
                    <a:pt x="4840" y="749"/>
                    <a:pt x="4879" y="776"/>
                    <a:pt x="4920" y="802"/>
                  </a:cubicBezTo>
                  <a:lnTo>
                    <a:pt x="5093" y="548"/>
                  </a:lnTo>
                  <a:cubicBezTo>
                    <a:pt x="5066" y="535"/>
                    <a:pt x="5039" y="521"/>
                    <a:pt x="5027" y="508"/>
                  </a:cubicBezTo>
                  <a:lnTo>
                    <a:pt x="5013" y="508"/>
                  </a:lnTo>
                  <a:lnTo>
                    <a:pt x="5013" y="494"/>
                  </a:lnTo>
                  <a:cubicBezTo>
                    <a:pt x="5000" y="481"/>
                    <a:pt x="4973" y="481"/>
                    <a:pt x="4959" y="468"/>
                  </a:cubicBezTo>
                  <a:close/>
                  <a:moveTo>
                    <a:pt x="1337" y="628"/>
                  </a:moveTo>
                  <a:cubicBezTo>
                    <a:pt x="1337" y="642"/>
                    <a:pt x="1324" y="642"/>
                    <a:pt x="1324" y="642"/>
                  </a:cubicBezTo>
                  <a:lnTo>
                    <a:pt x="1324" y="655"/>
                  </a:lnTo>
                  <a:lnTo>
                    <a:pt x="1311" y="655"/>
                  </a:lnTo>
                  <a:cubicBezTo>
                    <a:pt x="1284" y="669"/>
                    <a:pt x="1257" y="695"/>
                    <a:pt x="1231" y="708"/>
                  </a:cubicBezTo>
                  <a:lnTo>
                    <a:pt x="1231" y="722"/>
                  </a:lnTo>
                  <a:lnTo>
                    <a:pt x="1217" y="722"/>
                  </a:lnTo>
                  <a:lnTo>
                    <a:pt x="1418" y="963"/>
                  </a:lnTo>
                  <a:cubicBezTo>
                    <a:pt x="1444" y="936"/>
                    <a:pt x="1484" y="909"/>
                    <a:pt x="1525" y="882"/>
                  </a:cubicBezTo>
                  <a:lnTo>
                    <a:pt x="1337" y="628"/>
                  </a:lnTo>
                  <a:close/>
                  <a:moveTo>
                    <a:pt x="5214" y="642"/>
                  </a:moveTo>
                  <a:lnTo>
                    <a:pt x="5027" y="882"/>
                  </a:lnTo>
                  <a:lnTo>
                    <a:pt x="5146" y="963"/>
                  </a:lnTo>
                  <a:lnTo>
                    <a:pt x="5334" y="735"/>
                  </a:lnTo>
                  <a:cubicBezTo>
                    <a:pt x="5307" y="708"/>
                    <a:pt x="5294" y="695"/>
                    <a:pt x="5267" y="681"/>
                  </a:cubicBezTo>
                  <a:lnTo>
                    <a:pt x="5267" y="669"/>
                  </a:lnTo>
                  <a:lnTo>
                    <a:pt x="5253" y="669"/>
                  </a:lnTo>
                  <a:lnTo>
                    <a:pt x="5241" y="655"/>
                  </a:lnTo>
                  <a:cubicBezTo>
                    <a:pt x="5227" y="642"/>
                    <a:pt x="5227" y="642"/>
                    <a:pt x="5214" y="642"/>
                  </a:cubicBezTo>
                  <a:close/>
                  <a:moveTo>
                    <a:pt x="1110" y="829"/>
                  </a:moveTo>
                  <a:cubicBezTo>
                    <a:pt x="1097" y="842"/>
                    <a:pt x="1083" y="842"/>
                    <a:pt x="1070" y="856"/>
                  </a:cubicBezTo>
                  <a:lnTo>
                    <a:pt x="1056" y="856"/>
                  </a:lnTo>
                  <a:lnTo>
                    <a:pt x="1056" y="869"/>
                  </a:lnTo>
                  <a:lnTo>
                    <a:pt x="1043" y="869"/>
                  </a:lnTo>
                  <a:lnTo>
                    <a:pt x="1043" y="882"/>
                  </a:lnTo>
                  <a:lnTo>
                    <a:pt x="1030" y="882"/>
                  </a:lnTo>
                  <a:lnTo>
                    <a:pt x="1030" y="895"/>
                  </a:lnTo>
                  <a:lnTo>
                    <a:pt x="1017" y="895"/>
                  </a:lnTo>
                  <a:lnTo>
                    <a:pt x="1017" y="909"/>
                  </a:lnTo>
                  <a:lnTo>
                    <a:pt x="990" y="936"/>
                  </a:lnTo>
                  <a:lnTo>
                    <a:pt x="1204" y="1150"/>
                  </a:lnTo>
                  <a:cubicBezTo>
                    <a:pt x="1243" y="1123"/>
                    <a:pt x="1270" y="1082"/>
                    <a:pt x="1311" y="1056"/>
                  </a:cubicBezTo>
                  <a:lnTo>
                    <a:pt x="1110" y="829"/>
                  </a:lnTo>
                  <a:close/>
                  <a:moveTo>
                    <a:pt x="5454" y="829"/>
                  </a:moveTo>
                  <a:lnTo>
                    <a:pt x="5253" y="1056"/>
                  </a:lnTo>
                  <a:lnTo>
                    <a:pt x="5347" y="1150"/>
                  </a:lnTo>
                  <a:lnTo>
                    <a:pt x="5561" y="936"/>
                  </a:lnTo>
                  <a:cubicBezTo>
                    <a:pt x="5547" y="922"/>
                    <a:pt x="5547" y="909"/>
                    <a:pt x="5535" y="909"/>
                  </a:cubicBezTo>
                  <a:lnTo>
                    <a:pt x="5535" y="895"/>
                  </a:lnTo>
                  <a:lnTo>
                    <a:pt x="5521" y="895"/>
                  </a:lnTo>
                  <a:lnTo>
                    <a:pt x="5521" y="882"/>
                  </a:lnTo>
                  <a:lnTo>
                    <a:pt x="5508" y="882"/>
                  </a:lnTo>
                  <a:cubicBezTo>
                    <a:pt x="5494" y="869"/>
                    <a:pt x="5467" y="856"/>
                    <a:pt x="5454" y="829"/>
                  </a:cubicBezTo>
                  <a:close/>
                  <a:moveTo>
                    <a:pt x="883" y="1043"/>
                  </a:moveTo>
                  <a:lnTo>
                    <a:pt x="776" y="1150"/>
                  </a:lnTo>
                  <a:lnTo>
                    <a:pt x="1017" y="1350"/>
                  </a:lnTo>
                  <a:cubicBezTo>
                    <a:pt x="1043" y="1323"/>
                    <a:pt x="1083" y="1283"/>
                    <a:pt x="1110" y="1243"/>
                  </a:cubicBezTo>
                  <a:lnTo>
                    <a:pt x="883" y="1043"/>
                  </a:lnTo>
                  <a:close/>
                  <a:moveTo>
                    <a:pt x="5668" y="1043"/>
                  </a:moveTo>
                  <a:lnTo>
                    <a:pt x="5440" y="1257"/>
                  </a:lnTo>
                  <a:cubicBezTo>
                    <a:pt x="5481" y="1283"/>
                    <a:pt x="5508" y="1323"/>
                    <a:pt x="5535" y="1364"/>
                  </a:cubicBezTo>
                  <a:lnTo>
                    <a:pt x="5775" y="1163"/>
                  </a:lnTo>
                  <a:cubicBezTo>
                    <a:pt x="5735" y="1123"/>
                    <a:pt x="5708" y="1082"/>
                    <a:pt x="5668" y="1043"/>
                  </a:cubicBezTo>
                  <a:close/>
                  <a:moveTo>
                    <a:pt x="682" y="1270"/>
                  </a:moveTo>
                  <a:lnTo>
                    <a:pt x="682" y="1283"/>
                  </a:lnTo>
                  <a:lnTo>
                    <a:pt x="669" y="1283"/>
                  </a:lnTo>
                  <a:lnTo>
                    <a:pt x="669" y="1296"/>
                  </a:lnTo>
                  <a:lnTo>
                    <a:pt x="669" y="1310"/>
                  </a:lnTo>
                  <a:lnTo>
                    <a:pt x="655" y="1310"/>
                  </a:lnTo>
                  <a:lnTo>
                    <a:pt x="655" y="1323"/>
                  </a:lnTo>
                  <a:lnTo>
                    <a:pt x="642" y="1323"/>
                  </a:lnTo>
                  <a:cubicBezTo>
                    <a:pt x="629" y="1350"/>
                    <a:pt x="616" y="1376"/>
                    <a:pt x="589" y="1390"/>
                  </a:cubicBezTo>
                  <a:lnTo>
                    <a:pt x="842" y="1578"/>
                  </a:lnTo>
                  <a:lnTo>
                    <a:pt x="923" y="1457"/>
                  </a:lnTo>
                  <a:lnTo>
                    <a:pt x="682" y="1270"/>
                  </a:lnTo>
                  <a:close/>
                  <a:moveTo>
                    <a:pt x="5868" y="1283"/>
                  </a:moveTo>
                  <a:lnTo>
                    <a:pt x="5628" y="1471"/>
                  </a:lnTo>
                  <a:cubicBezTo>
                    <a:pt x="5654" y="1497"/>
                    <a:pt x="5681" y="1537"/>
                    <a:pt x="5708" y="1578"/>
                  </a:cubicBezTo>
                  <a:lnTo>
                    <a:pt x="5962" y="1403"/>
                  </a:lnTo>
                  <a:lnTo>
                    <a:pt x="5948" y="1390"/>
                  </a:lnTo>
                  <a:cubicBezTo>
                    <a:pt x="5922" y="1350"/>
                    <a:pt x="5895" y="1310"/>
                    <a:pt x="5868" y="1283"/>
                  </a:cubicBezTo>
                  <a:close/>
                  <a:moveTo>
                    <a:pt x="509" y="1524"/>
                  </a:moveTo>
                  <a:cubicBezTo>
                    <a:pt x="495" y="1551"/>
                    <a:pt x="482" y="1578"/>
                    <a:pt x="468" y="1590"/>
                  </a:cubicBezTo>
                  <a:lnTo>
                    <a:pt x="468" y="1604"/>
                  </a:lnTo>
                  <a:lnTo>
                    <a:pt x="455" y="1604"/>
                  </a:lnTo>
                  <a:cubicBezTo>
                    <a:pt x="455" y="1617"/>
                    <a:pt x="441" y="1644"/>
                    <a:pt x="429" y="1658"/>
                  </a:cubicBezTo>
                  <a:lnTo>
                    <a:pt x="696" y="1804"/>
                  </a:lnTo>
                  <a:lnTo>
                    <a:pt x="776" y="1684"/>
                  </a:lnTo>
                  <a:lnTo>
                    <a:pt x="509" y="1524"/>
                  </a:lnTo>
                  <a:close/>
                  <a:moveTo>
                    <a:pt x="6042" y="1524"/>
                  </a:moveTo>
                  <a:lnTo>
                    <a:pt x="5788" y="1697"/>
                  </a:lnTo>
                  <a:cubicBezTo>
                    <a:pt x="5802" y="1738"/>
                    <a:pt x="5829" y="1777"/>
                    <a:pt x="5855" y="1818"/>
                  </a:cubicBezTo>
                  <a:lnTo>
                    <a:pt x="6123" y="1658"/>
                  </a:lnTo>
                  <a:cubicBezTo>
                    <a:pt x="6109" y="1644"/>
                    <a:pt x="6096" y="1617"/>
                    <a:pt x="6082" y="1590"/>
                  </a:cubicBezTo>
                  <a:lnTo>
                    <a:pt x="6069" y="1578"/>
                  </a:lnTo>
                  <a:lnTo>
                    <a:pt x="6069" y="1564"/>
                  </a:lnTo>
                  <a:lnTo>
                    <a:pt x="6055" y="1564"/>
                  </a:lnTo>
                  <a:lnTo>
                    <a:pt x="6055" y="1551"/>
                  </a:lnTo>
                  <a:cubicBezTo>
                    <a:pt x="6055" y="1551"/>
                    <a:pt x="6042" y="1537"/>
                    <a:pt x="6042" y="1524"/>
                  </a:cubicBezTo>
                  <a:close/>
                  <a:moveTo>
                    <a:pt x="361" y="1791"/>
                  </a:moveTo>
                  <a:cubicBezTo>
                    <a:pt x="348" y="1804"/>
                    <a:pt x="348" y="1818"/>
                    <a:pt x="334" y="1845"/>
                  </a:cubicBezTo>
                  <a:lnTo>
                    <a:pt x="295" y="1925"/>
                  </a:lnTo>
                  <a:lnTo>
                    <a:pt x="575" y="2059"/>
                  </a:lnTo>
                  <a:cubicBezTo>
                    <a:pt x="589" y="2005"/>
                    <a:pt x="616" y="1965"/>
                    <a:pt x="629" y="1925"/>
                  </a:cubicBezTo>
                  <a:lnTo>
                    <a:pt x="361" y="1791"/>
                  </a:lnTo>
                  <a:close/>
                  <a:moveTo>
                    <a:pt x="6189" y="1791"/>
                  </a:moveTo>
                  <a:lnTo>
                    <a:pt x="5922" y="1938"/>
                  </a:lnTo>
                  <a:cubicBezTo>
                    <a:pt x="5936" y="1979"/>
                    <a:pt x="5962" y="2018"/>
                    <a:pt x="5975" y="2059"/>
                  </a:cubicBezTo>
                  <a:lnTo>
                    <a:pt x="6256" y="1938"/>
                  </a:lnTo>
                  <a:cubicBezTo>
                    <a:pt x="6256" y="1925"/>
                    <a:pt x="6242" y="1911"/>
                    <a:pt x="6242" y="1898"/>
                  </a:cubicBezTo>
                  <a:lnTo>
                    <a:pt x="6242" y="1884"/>
                  </a:lnTo>
                  <a:lnTo>
                    <a:pt x="6230" y="1884"/>
                  </a:lnTo>
                  <a:lnTo>
                    <a:pt x="6230" y="1872"/>
                  </a:lnTo>
                  <a:lnTo>
                    <a:pt x="6230" y="1858"/>
                  </a:lnTo>
                  <a:lnTo>
                    <a:pt x="6216" y="1858"/>
                  </a:lnTo>
                  <a:lnTo>
                    <a:pt x="6216" y="1845"/>
                  </a:lnTo>
                  <a:cubicBezTo>
                    <a:pt x="6203" y="1831"/>
                    <a:pt x="6203" y="1804"/>
                    <a:pt x="6189" y="1791"/>
                  </a:cubicBezTo>
                  <a:close/>
                  <a:moveTo>
                    <a:pt x="228" y="2072"/>
                  </a:moveTo>
                  <a:cubicBezTo>
                    <a:pt x="228" y="2085"/>
                    <a:pt x="228" y="2098"/>
                    <a:pt x="215" y="2098"/>
                  </a:cubicBezTo>
                  <a:lnTo>
                    <a:pt x="215" y="2112"/>
                  </a:lnTo>
                  <a:cubicBezTo>
                    <a:pt x="201" y="2139"/>
                    <a:pt x="188" y="2178"/>
                    <a:pt x="174" y="2219"/>
                  </a:cubicBezTo>
                  <a:lnTo>
                    <a:pt x="468" y="2312"/>
                  </a:lnTo>
                  <a:cubicBezTo>
                    <a:pt x="482" y="2273"/>
                    <a:pt x="509" y="2219"/>
                    <a:pt x="522" y="2178"/>
                  </a:cubicBezTo>
                  <a:lnTo>
                    <a:pt x="228" y="2072"/>
                  </a:lnTo>
                  <a:close/>
                  <a:moveTo>
                    <a:pt x="6323" y="2072"/>
                  </a:moveTo>
                  <a:lnTo>
                    <a:pt x="6029" y="2192"/>
                  </a:lnTo>
                  <a:cubicBezTo>
                    <a:pt x="6055" y="2232"/>
                    <a:pt x="6069" y="2273"/>
                    <a:pt x="6082" y="2312"/>
                  </a:cubicBezTo>
                  <a:lnTo>
                    <a:pt x="6376" y="2219"/>
                  </a:lnTo>
                  <a:cubicBezTo>
                    <a:pt x="6363" y="2219"/>
                    <a:pt x="6363" y="2205"/>
                    <a:pt x="6363" y="2205"/>
                  </a:cubicBezTo>
                  <a:lnTo>
                    <a:pt x="6363" y="2192"/>
                  </a:lnTo>
                  <a:cubicBezTo>
                    <a:pt x="6349" y="2152"/>
                    <a:pt x="6337" y="2125"/>
                    <a:pt x="6323" y="2085"/>
                  </a:cubicBezTo>
                  <a:lnTo>
                    <a:pt x="6323" y="2072"/>
                  </a:lnTo>
                  <a:close/>
                  <a:moveTo>
                    <a:pt x="135" y="2366"/>
                  </a:moveTo>
                  <a:cubicBezTo>
                    <a:pt x="135" y="2366"/>
                    <a:pt x="135" y="2380"/>
                    <a:pt x="121" y="2392"/>
                  </a:cubicBezTo>
                  <a:cubicBezTo>
                    <a:pt x="108" y="2433"/>
                    <a:pt x="108" y="2473"/>
                    <a:pt x="94" y="2513"/>
                  </a:cubicBezTo>
                  <a:lnTo>
                    <a:pt x="388" y="2579"/>
                  </a:lnTo>
                  <a:cubicBezTo>
                    <a:pt x="402" y="2540"/>
                    <a:pt x="415" y="2486"/>
                    <a:pt x="429" y="2446"/>
                  </a:cubicBezTo>
                  <a:lnTo>
                    <a:pt x="135" y="2366"/>
                  </a:lnTo>
                  <a:close/>
                  <a:moveTo>
                    <a:pt x="6417" y="2366"/>
                  </a:moveTo>
                  <a:lnTo>
                    <a:pt x="6123" y="2446"/>
                  </a:lnTo>
                  <a:cubicBezTo>
                    <a:pt x="6136" y="2499"/>
                    <a:pt x="6149" y="2540"/>
                    <a:pt x="6162" y="2579"/>
                  </a:cubicBezTo>
                  <a:lnTo>
                    <a:pt x="6456" y="2513"/>
                  </a:lnTo>
                  <a:cubicBezTo>
                    <a:pt x="6456" y="2499"/>
                    <a:pt x="6456" y="2499"/>
                    <a:pt x="6443" y="2486"/>
                  </a:cubicBezTo>
                  <a:lnTo>
                    <a:pt x="6443" y="2473"/>
                  </a:lnTo>
                  <a:lnTo>
                    <a:pt x="6443" y="2460"/>
                  </a:lnTo>
                  <a:cubicBezTo>
                    <a:pt x="6430" y="2433"/>
                    <a:pt x="6430" y="2392"/>
                    <a:pt x="6417" y="2366"/>
                  </a:cubicBezTo>
                  <a:close/>
                  <a:moveTo>
                    <a:pt x="67" y="2660"/>
                  </a:moveTo>
                  <a:cubicBezTo>
                    <a:pt x="54" y="2674"/>
                    <a:pt x="54" y="2700"/>
                    <a:pt x="54" y="2727"/>
                  </a:cubicBezTo>
                  <a:lnTo>
                    <a:pt x="54" y="2740"/>
                  </a:lnTo>
                  <a:cubicBezTo>
                    <a:pt x="40" y="2754"/>
                    <a:pt x="40" y="2781"/>
                    <a:pt x="40" y="2807"/>
                  </a:cubicBezTo>
                  <a:lnTo>
                    <a:pt x="348" y="2847"/>
                  </a:lnTo>
                  <a:cubicBezTo>
                    <a:pt x="348" y="2807"/>
                    <a:pt x="361" y="2754"/>
                    <a:pt x="361" y="2713"/>
                  </a:cubicBezTo>
                  <a:lnTo>
                    <a:pt x="67" y="2660"/>
                  </a:lnTo>
                  <a:close/>
                  <a:moveTo>
                    <a:pt x="6483" y="2660"/>
                  </a:moveTo>
                  <a:lnTo>
                    <a:pt x="6189" y="2727"/>
                  </a:lnTo>
                  <a:cubicBezTo>
                    <a:pt x="6189" y="2767"/>
                    <a:pt x="6203" y="2807"/>
                    <a:pt x="6203" y="2861"/>
                  </a:cubicBezTo>
                  <a:lnTo>
                    <a:pt x="6510" y="2820"/>
                  </a:lnTo>
                  <a:lnTo>
                    <a:pt x="6510" y="2767"/>
                  </a:lnTo>
                  <a:lnTo>
                    <a:pt x="6510" y="2754"/>
                  </a:lnTo>
                  <a:lnTo>
                    <a:pt x="6497" y="2754"/>
                  </a:lnTo>
                  <a:lnTo>
                    <a:pt x="6497" y="2740"/>
                  </a:lnTo>
                  <a:lnTo>
                    <a:pt x="6497" y="2727"/>
                  </a:lnTo>
                  <a:lnTo>
                    <a:pt x="6497" y="2713"/>
                  </a:lnTo>
                  <a:lnTo>
                    <a:pt x="6497" y="2700"/>
                  </a:lnTo>
                  <a:lnTo>
                    <a:pt x="6497" y="2686"/>
                  </a:lnTo>
                  <a:cubicBezTo>
                    <a:pt x="6497" y="2686"/>
                    <a:pt x="6483" y="2674"/>
                    <a:pt x="6483" y="2660"/>
                  </a:cubicBezTo>
                  <a:close/>
                  <a:moveTo>
                    <a:pt x="28" y="2968"/>
                  </a:moveTo>
                  <a:cubicBezTo>
                    <a:pt x="14" y="3007"/>
                    <a:pt x="14" y="3061"/>
                    <a:pt x="14" y="3114"/>
                  </a:cubicBezTo>
                  <a:lnTo>
                    <a:pt x="322" y="3128"/>
                  </a:lnTo>
                  <a:lnTo>
                    <a:pt x="322" y="2994"/>
                  </a:lnTo>
                  <a:lnTo>
                    <a:pt x="28" y="2968"/>
                  </a:lnTo>
                  <a:close/>
                  <a:moveTo>
                    <a:pt x="6524" y="2968"/>
                  </a:moveTo>
                  <a:lnTo>
                    <a:pt x="6230" y="2994"/>
                  </a:lnTo>
                  <a:lnTo>
                    <a:pt x="6230" y="3128"/>
                  </a:lnTo>
                  <a:lnTo>
                    <a:pt x="6537" y="3114"/>
                  </a:lnTo>
                  <a:lnTo>
                    <a:pt x="6537" y="3101"/>
                  </a:lnTo>
                  <a:cubicBezTo>
                    <a:pt x="6537" y="3061"/>
                    <a:pt x="6537" y="3007"/>
                    <a:pt x="6524" y="2968"/>
                  </a:cubicBezTo>
                  <a:close/>
                  <a:moveTo>
                    <a:pt x="1" y="3262"/>
                  </a:moveTo>
                  <a:cubicBezTo>
                    <a:pt x="1" y="3315"/>
                    <a:pt x="14" y="3369"/>
                    <a:pt x="14" y="3422"/>
                  </a:cubicBezTo>
                  <a:lnTo>
                    <a:pt x="322" y="3408"/>
                  </a:lnTo>
                  <a:cubicBezTo>
                    <a:pt x="308" y="3355"/>
                    <a:pt x="308" y="3315"/>
                    <a:pt x="308" y="3262"/>
                  </a:cubicBezTo>
                  <a:close/>
                  <a:moveTo>
                    <a:pt x="6242" y="3275"/>
                  </a:moveTo>
                  <a:cubicBezTo>
                    <a:pt x="6242" y="3315"/>
                    <a:pt x="6230" y="3369"/>
                    <a:pt x="6230" y="3408"/>
                  </a:cubicBezTo>
                  <a:lnTo>
                    <a:pt x="6537" y="3422"/>
                  </a:lnTo>
                  <a:lnTo>
                    <a:pt x="6537" y="3275"/>
                  </a:lnTo>
                  <a:close/>
                  <a:moveTo>
                    <a:pt x="322" y="3542"/>
                  </a:moveTo>
                  <a:lnTo>
                    <a:pt x="14" y="3569"/>
                  </a:lnTo>
                  <a:cubicBezTo>
                    <a:pt x="28" y="3622"/>
                    <a:pt x="28" y="3676"/>
                    <a:pt x="40" y="3729"/>
                  </a:cubicBezTo>
                  <a:lnTo>
                    <a:pt x="334" y="3676"/>
                  </a:lnTo>
                  <a:cubicBezTo>
                    <a:pt x="334" y="3636"/>
                    <a:pt x="334" y="3595"/>
                    <a:pt x="322" y="3542"/>
                  </a:cubicBezTo>
                  <a:close/>
                  <a:moveTo>
                    <a:pt x="6230" y="3556"/>
                  </a:moveTo>
                  <a:cubicBezTo>
                    <a:pt x="6216" y="3569"/>
                    <a:pt x="6216" y="3595"/>
                    <a:pt x="6216" y="3609"/>
                  </a:cubicBezTo>
                  <a:cubicBezTo>
                    <a:pt x="6216" y="3636"/>
                    <a:pt x="6216" y="3663"/>
                    <a:pt x="6203" y="3689"/>
                  </a:cubicBezTo>
                  <a:lnTo>
                    <a:pt x="6510" y="3729"/>
                  </a:lnTo>
                  <a:lnTo>
                    <a:pt x="6510" y="3716"/>
                  </a:lnTo>
                  <a:cubicBezTo>
                    <a:pt x="6510" y="3702"/>
                    <a:pt x="6524" y="3689"/>
                    <a:pt x="6524" y="3663"/>
                  </a:cubicBezTo>
                  <a:lnTo>
                    <a:pt x="6524" y="3649"/>
                  </a:lnTo>
                  <a:lnTo>
                    <a:pt x="6524" y="3636"/>
                  </a:lnTo>
                  <a:lnTo>
                    <a:pt x="6524" y="3622"/>
                  </a:lnTo>
                  <a:lnTo>
                    <a:pt x="6524" y="3609"/>
                  </a:lnTo>
                  <a:lnTo>
                    <a:pt x="6524" y="3595"/>
                  </a:lnTo>
                  <a:lnTo>
                    <a:pt x="6524" y="3582"/>
                  </a:lnTo>
                  <a:lnTo>
                    <a:pt x="6230" y="3556"/>
                  </a:lnTo>
                  <a:close/>
                  <a:moveTo>
                    <a:pt x="361" y="3823"/>
                  </a:moveTo>
                  <a:lnTo>
                    <a:pt x="67" y="3877"/>
                  </a:lnTo>
                  <a:lnTo>
                    <a:pt x="67" y="3889"/>
                  </a:lnTo>
                  <a:cubicBezTo>
                    <a:pt x="81" y="3943"/>
                    <a:pt x="81" y="3983"/>
                    <a:pt x="94" y="4023"/>
                  </a:cubicBezTo>
                  <a:lnTo>
                    <a:pt x="388" y="3957"/>
                  </a:lnTo>
                  <a:cubicBezTo>
                    <a:pt x="388" y="3916"/>
                    <a:pt x="375" y="3863"/>
                    <a:pt x="361" y="3823"/>
                  </a:cubicBezTo>
                  <a:close/>
                  <a:moveTo>
                    <a:pt x="6189" y="3823"/>
                  </a:moveTo>
                  <a:cubicBezTo>
                    <a:pt x="6176" y="3877"/>
                    <a:pt x="6162" y="3916"/>
                    <a:pt x="6149" y="3957"/>
                  </a:cubicBezTo>
                  <a:lnTo>
                    <a:pt x="6456" y="4037"/>
                  </a:lnTo>
                  <a:cubicBezTo>
                    <a:pt x="6456" y="3996"/>
                    <a:pt x="6470" y="3970"/>
                    <a:pt x="6470" y="3943"/>
                  </a:cubicBezTo>
                  <a:cubicBezTo>
                    <a:pt x="6483" y="3916"/>
                    <a:pt x="6483" y="3903"/>
                    <a:pt x="6483" y="3889"/>
                  </a:cubicBezTo>
                  <a:lnTo>
                    <a:pt x="6189" y="3823"/>
                  </a:lnTo>
                  <a:close/>
                  <a:moveTo>
                    <a:pt x="429" y="4090"/>
                  </a:moveTo>
                  <a:lnTo>
                    <a:pt x="135" y="4171"/>
                  </a:lnTo>
                  <a:lnTo>
                    <a:pt x="135" y="4183"/>
                  </a:lnTo>
                  <a:lnTo>
                    <a:pt x="135" y="4197"/>
                  </a:lnTo>
                  <a:lnTo>
                    <a:pt x="174" y="4317"/>
                  </a:lnTo>
                  <a:lnTo>
                    <a:pt x="468" y="4224"/>
                  </a:lnTo>
                  <a:cubicBezTo>
                    <a:pt x="455" y="4183"/>
                    <a:pt x="441" y="4130"/>
                    <a:pt x="429" y="4090"/>
                  </a:cubicBezTo>
                  <a:close/>
                  <a:moveTo>
                    <a:pt x="6123" y="4090"/>
                  </a:moveTo>
                  <a:cubicBezTo>
                    <a:pt x="6109" y="4144"/>
                    <a:pt x="6096" y="4183"/>
                    <a:pt x="6082" y="4224"/>
                  </a:cubicBezTo>
                  <a:lnTo>
                    <a:pt x="6363" y="4331"/>
                  </a:lnTo>
                  <a:cubicBezTo>
                    <a:pt x="6376" y="4317"/>
                    <a:pt x="6376" y="4317"/>
                    <a:pt x="6376" y="4304"/>
                  </a:cubicBezTo>
                  <a:lnTo>
                    <a:pt x="6417" y="4183"/>
                  </a:lnTo>
                  <a:lnTo>
                    <a:pt x="6123" y="4090"/>
                  </a:lnTo>
                  <a:close/>
                  <a:moveTo>
                    <a:pt x="522" y="4358"/>
                  </a:moveTo>
                  <a:lnTo>
                    <a:pt x="228" y="4465"/>
                  </a:lnTo>
                  <a:cubicBezTo>
                    <a:pt x="241" y="4504"/>
                    <a:pt x="268" y="4531"/>
                    <a:pt x="281" y="4572"/>
                  </a:cubicBezTo>
                  <a:lnTo>
                    <a:pt x="281" y="4584"/>
                  </a:lnTo>
                  <a:cubicBezTo>
                    <a:pt x="281" y="4584"/>
                    <a:pt x="281" y="4598"/>
                    <a:pt x="295" y="4598"/>
                  </a:cubicBezTo>
                  <a:lnTo>
                    <a:pt x="575" y="4478"/>
                  </a:lnTo>
                  <a:cubicBezTo>
                    <a:pt x="548" y="4438"/>
                    <a:pt x="536" y="4397"/>
                    <a:pt x="522" y="4358"/>
                  </a:cubicBezTo>
                  <a:close/>
                  <a:moveTo>
                    <a:pt x="6029" y="4358"/>
                  </a:moveTo>
                  <a:cubicBezTo>
                    <a:pt x="6016" y="4397"/>
                    <a:pt x="5989" y="4438"/>
                    <a:pt x="5975" y="4491"/>
                  </a:cubicBezTo>
                  <a:lnTo>
                    <a:pt x="6256" y="4611"/>
                  </a:lnTo>
                  <a:cubicBezTo>
                    <a:pt x="6269" y="4572"/>
                    <a:pt x="6296" y="4518"/>
                    <a:pt x="6310" y="4465"/>
                  </a:cubicBezTo>
                  <a:lnTo>
                    <a:pt x="6029" y="4358"/>
                  </a:lnTo>
                  <a:close/>
                  <a:moveTo>
                    <a:pt x="629" y="4598"/>
                  </a:moveTo>
                  <a:lnTo>
                    <a:pt x="361" y="4745"/>
                  </a:lnTo>
                  <a:cubicBezTo>
                    <a:pt x="375" y="4785"/>
                    <a:pt x="388" y="4812"/>
                    <a:pt x="415" y="4852"/>
                  </a:cubicBezTo>
                  <a:cubicBezTo>
                    <a:pt x="429" y="4866"/>
                    <a:pt x="429" y="4866"/>
                    <a:pt x="429" y="4879"/>
                  </a:cubicBezTo>
                  <a:lnTo>
                    <a:pt x="696" y="4732"/>
                  </a:lnTo>
                  <a:cubicBezTo>
                    <a:pt x="669" y="4691"/>
                    <a:pt x="655" y="4652"/>
                    <a:pt x="629" y="4598"/>
                  </a:cubicBezTo>
                  <a:close/>
                  <a:moveTo>
                    <a:pt x="5922" y="4611"/>
                  </a:moveTo>
                  <a:cubicBezTo>
                    <a:pt x="5895" y="4652"/>
                    <a:pt x="5868" y="4691"/>
                    <a:pt x="5855" y="4732"/>
                  </a:cubicBezTo>
                  <a:lnTo>
                    <a:pt x="6123" y="4879"/>
                  </a:lnTo>
                  <a:cubicBezTo>
                    <a:pt x="6123" y="4866"/>
                    <a:pt x="6136" y="4839"/>
                    <a:pt x="6149" y="4812"/>
                  </a:cubicBezTo>
                  <a:lnTo>
                    <a:pt x="6162" y="4812"/>
                  </a:lnTo>
                  <a:cubicBezTo>
                    <a:pt x="6162" y="4785"/>
                    <a:pt x="6176" y="4772"/>
                    <a:pt x="6189" y="4745"/>
                  </a:cubicBezTo>
                  <a:lnTo>
                    <a:pt x="5922" y="4611"/>
                  </a:lnTo>
                  <a:close/>
                  <a:moveTo>
                    <a:pt x="762" y="4852"/>
                  </a:moveTo>
                  <a:lnTo>
                    <a:pt x="509" y="5012"/>
                  </a:lnTo>
                  <a:lnTo>
                    <a:pt x="522" y="5026"/>
                  </a:lnTo>
                  <a:lnTo>
                    <a:pt x="522" y="5039"/>
                  </a:lnTo>
                  <a:lnTo>
                    <a:pt x="536" y="5039"/>
                  </a:lnTo>
                  <a:lnTo>
                    <a:pt x="536" y="5053"/>
                  </a:lnTo>
                  <a:lnTo>
                    <a:pt x="536" y="5066"/>
                  </a:lnTo>
                  <a:lnTo>
                    <a:pt x="548" y="5066"/>
                  </a:lnTo>
                  <a:lnTo>
                    <a:pt x="548" y="5080"/>
                  </a:lnTo>
                  <a:lnTo>
                    <a:pt x="562" y="5080"/>
                  </a:lnTo>
                  <a:lnTo>
                    <a:pt x="562" y="5092"/>
                  </a:lnTo>
                  <a:lnTo>
                    <a:pt x="562" y="5106"/>
                  </a:lnTo>
                  <a:lnTo>
                    <a:pt x="575" y="5106"/>
                  </a:lnTo>
                  <a:lnTo>
                    <a:pt x="575" y="5119"/>
                  </a:lnTo>
                  <a:cubicBezTo>
                    <a:pt x="589" y="5119"/>
                    <a:pt x="589" y="5133"/>
                    <a:pt x="589" y="5133"/>
                  </a:cubicBezTo>
                  <a:lnTo>
                    <a:pt x="842" y="4959"/>
                  </a:lnTo>
                  <a:cubicBezTo>
                    <a:pt x="816" y="4919"/>
                    <a:pt x="789" y="4879"/>
                    <a:pt x="762" y="4852"/>
                  </a:cubicBezTo>
                  <a:close/>
                  <a:moveTo>
                    <a:pt x="5775" y="4852"/>
                  </a:moveTo>
                  <a:lnTo>
                    <a:pt x="5695" y="4973"/>
                  </a:lnTo>
                  <a:lnTo>
                    <a:pt x="5948" y="5146"/>
                  </a:lnTo>
                  <a:cubicBezTo>
                    <a:pt x="5975" y="5119"/>
                    <a:pt x="5989" y="5092"/>
                    <a:pt x="6002" y="5066"/>
                  </a:cubicBezTo>
                  <a:cubicBezTo>
                    <a:pt x="6016" y="5053"/>
                    <a:pt x="6029" y="5039"/>
                    <a:pt x="6042" y="5012"/>
                  </a:cubicBezTo>
                  <a:lnTo>
                    <a:pt x="5775" y="4852"/>
                  </a:lnTo>
                  <a:close/>
                  <a:moveTo>
                    <a:pt x="923" y="5080"/>
                  </a:moveTo>
                  <a:lnTo>
                    <a:pt x="682" y="5267"/>
                  </a:lnTo>
                  <a:lnTo>
                    <a:pt x="696" y="5267"/>
                  </a:lnTo>
                  <a:lnTo>
                    <a:pt x="696" y="5280"/>
                  </a:lnTo>
                  <a:lnTo>
                    <a:pt x="709" y="5280"/>
                  </a:lnTo>
                  <a:lnTo>
                    <a:pt x="709" y="5293"/>
                  </a:lnTo>
                  <a:cubicBezTo>
                    <a:pt x="735" y="5320"/>
                    <a:pt x="762" y="5347"/>
                    <a:pt x="776" y="5374"/>
                  </a:cubicBezTo>
                  <a:lnTo>
                    <a:pt x="1017" y="5186"/>
                  </a:lnTo>
                  <a:cubicBezTo>
                    <a:pt x="990" y="5146"/>
                    <a:pt x="949" y="5106"/>
                    <a:pt x="923" y="5080"/>
                  </a:cubicBezTo>
                  <a:close/>
                  <a:moveTo>
                    <a:pt x="5615" y="5080"/>
                  </a:moveTo>
                  <a:cubicBezTo>
                    <a:pt x="5588" y="5119"/>
                    <a:pt x="5561" y="5146"/>
                    <a:pt x="5535" y="5186"/>
                  </a:cubicBezTo>
                  <a:lnTo>
                    <a:pt x="5761" y="5386"/>
                  </a:lnTo>
                  <a:cubicBezTo>
                    <a:pt x="5802" y="5347"/>
                    <a:pt x="5829" y="5306"/>
                    <a:pt x="5855" y="5267"/>
                  </a:cubicBezTo>
                  <a:lnTo>
                    <a:pt x="5615" y="5080"/>
                  </a:lnTo>
                  <a:close/>
                  <a:moveTo>
                    <a:pt x="1110" y="5280"/>
                  </a:moveTo>
                  <a:lnTo>
                    <a:pt x="883" y="5493"/>
                  </a:lnTo>
                  <a:cubicBezTo>
                    <a:pt x="923" y="5534"/>
                    <a:pt x="949" y="5574"/>
                    <a:pt x="990" y="5600"/>
                  </a:cubicBezTo>
                  <a:lnTo>
                    <a:pt x="1204" y="5386"/>
                  </a:lnTo>
                  <a:cubicBezTo>
                    <a:pt x="1177" y="5360"/>
                    <a:pt x="1136" y="5320"/>
                    <a:pt x="1110" y="5280"/>
                  </a:cubicBezTo>
                  <a:close/>
                  <a:moveTo>
                    <a:pt x="5440" y="5293"/>
                  </a:moveTo>
                  <a:lnTo>
                    <a:pt x="5347" y="5386"/>
                  </a:lnTo>
                  <a:lnTo>
                    <a:pt x="5561" y="5614"/>
                  </a:lnTo>
                  <a:lnTo>
                    <a:pt x="5561" y="5600"/>
                  </a:lnTo>
                  <a:lnTo>
                    <a:pt x="5574" y="5600"/>
                  </a:lnTo>
                  <a:lnTo>
                    <a:pt x="5574" y="5587"/>
                  </a:lnTo>
                  <a:lnTo>
                    <a:pt x="5588" y="5587"/>
                  </a:lnTo>
                  <a:lnTo>
                    <a:pt x="5588" y="5574"/>
                  </a:lnTo>
                  <a:lnTo>
                    <a:pt x="5601" y="5574"/>
                  </a:lnTo>
                  <a:lnTo>
                    <a:pt x="5601" y="5561"/>
                  </a:lnTo>
                  <a:lnTo>
                    <a:pt x="5615" y="5561"/>
                  </a:lnTo>
                  <a:lnTo>
                    <a:pt x="5615" y="5547"/>
                  </a:lnTo>
                  <a:cubicBezTo>
                    <a:pt x="5628" y="5534"/>
                    <a:pt x="5654" y="5520"/>
                    <a:pt x="5668" y="5493"/>
                  </a:cubicBezTo>
                  <a:lnTo>
                    <a:pt x="5440" y="5293"/>
                  </a:lnTo>
                  <a:close/>
                  <a:moveTo>
                    <a:pt x="1311" y="5481"/>
                  </a:moveTo>
                  <a:lnTo>
                    <a:pt x="1097" y="5707"/>
                  </a:lnTo>
                  <a:cubicBezTo>
                    <a:pt x="1124" y="5734"/>
                    <a:pt x="1150" y="5748"/>
                    <a:pt x="1163" y="5761"/>
                  </a:cubicBezTo>
                  <a:lnTo>
                    <a:pt x="1163" y="5775"/>
                  </a:lnTo>
                  <a:lnTo>
                    <a:pt x="1190" y="5775"/>
                  </a:lnTo>
                  <a:lnTo>
                    <a:pt x="1190" y="5787"/>
                  </a:lnTo>
                  <a:lnTo>
                    <a:pt x="1204" y="5787"/>
                  </a:lnTo>
                  <a:lnTo>
                    <a:pt x="1204" y="5801"/>
                  </a:lnTo>
                  <a:cubicBezTo>
                    <a:pt x="1217" y="5801"/>
                    <a:pt x="1217" y="5801"/>
                    <a:pt x="1217" y="5814"/>
                  </a:cubicBezTo>
                  <a:lnTo>
                    <a:pt x="1404" y="5574"/>
                  </a:lnTo>
                  <a:lnTo>
                    <a:pt x="1311" y="5481"/>
                  </a:lnTo>
                  <a:close/>
                  <a:moveTo>
                    <a:pt x="5241" y="5481"/>
                  </a:moveTo>
                  <a:cubicBezTo>
                    <a:pt x="5200" y="5520"/>
                    <a:pt x="5173" y="5547"/>
                    <a:pt x="5134" y="5574"/>
                  </a:cubicBezTo>
                  <a:lnTo>
                    <a:pt x="5321" y="5814"/>
                  </a:lnTo>
                  <a:lnTo>
                    <a:pt x="5334" y="5814"/>
                  </a:lnTo>
                  <a:lnTo>
                    <a:pt x="5334" y="5801"/>
                  </a:lnTo>
                  <a:lnTo>
                    <a:pt x="5347" y="5801"/>
                  </a:lnTo>
                  <a:cubicBezTo>
                    <a:pt x="5360" y="5787"/>
                    <a:pt x="5374" y="5775"/>
                    <a:pt x="5401" y="5761"/>
                  </a:cubicBezTo>
                  <a:lnTo>
                    <a:pt x="5401" y="5748"/>
                  </a:lnTo>
                  <a:lnTo>
                    <a:pt x="5414" y="5748"/>
                  </a:lnTo>
                  <a:lnTo>
                    <a:pt x="5414" y="5734"/>
                  </a:lnTo>
                  <a:lnTo>
                    <a:pt x="5428" y="5734"/>
                  </a:lnTo>
                  <a:lnTo>
                    <a:pt x="5428" y="5721"/>
                  </a:lnTo>
                  <a:lnTo>
                    <a:pt x="5440" y="5721"/>
                  </a:lnTo>
                  <a:lnTo>
                    <a:pt x="5440" y="5707"/>
                  </a:lnTo>
                  <a:lnTo>
                    <a:pt x="5241" y="5481"/>
                  </a:lnTo>
                  <a:close/>
                  <a:moveTo>
                    <a:pt x="1525" y="5654"/>
                  </a:moveTo>
                  <a:lnTo>
                    <a:pt x="1337" y="5908"/>
                  </a:lnTo>
                  <a:cubicBezTo>
                    <a:pt x="1377" y="5935"/>
                    <a:pt x="1418" y="5962"/>
                    <a:pt x="1471" y="5988"/>
                  </a:cubicBezTo>
                  <a:lnTo>
                    <a:pt x="1632" y="5734"/>
                  </a:lnTo>
                  <a:cubicBezTo>
                    <a:pt x="1591" y="5707"/>
                    <a:pt x="1564" y="5680"/>
                    <a:pt x="1525" y="5654"/>
                  </a:cubicBezTo>
                  <a:close/>
                  <a:moveTo>
                    <a:pt x="5027" y="5654"/>
                  </a:moveTo>
                  <a:lnTo>
                    <a:pt x="4906" y="5734"/>
                  </a:lnTo>
                  <a:lnTo>
                    <a:pt x="5080" y="5988"/>
                  </a:lnTo>
                  <a:cubicBezTo>
                    <a:pt x="5107" y="5975"/>
                    <a:pt x="5120" y="5962"/>
                    <a:pt x="5146" y="5948"/>
                  </a:cubicBezTo>
                  <a:lnTo>
                    <a:pt x="5160" y="5948"/>
                  </a:lnTo>
                  <a:lnTo>
                    <a:pt x="5160" y="5935"/>
                  </a:lnTo>
                  <a:cubicBezTo>
                    <a:pt x="5173" y="5921"/>
                    <a:pt x="5187" y="5921"/>
                    <a:pt x="5200" y="5908"/>
                  </a:cubicBezTo>
                  <a:lnTo>
                    <a:pt x="5027" y="5654"/>
                  </a:lnTo>
                  <a:close/>
                  <a:moveTo>
                    <a:pt x="1751" y="5814"/>
                  </a:moveTo>
                  <a:lnTo>
                    <a:pt x="1591" y="6069"/>
                  </a:lnTo>
                  <a:cubicBezTo>
                    <a:pt x="1632" y="6095"/>
                    <a:pt x="1685" y="6122"/>
                    <a:pt x="1725" y="6149"/>
                  </a:cubicBezTo>
                  <a:lnTo>
                    <a:pt x="1872" y="5882"/>
                  </a:lnTo>
                  <a:cubicBezTo>
                    <a:pt x="1832" y="5855"/>
                    <a:pt x="1792" y="5828"/>
                    <a:pt x="1751" y="5814"/>
                  </a:cubicBezTo>
                  <a:close/>
                  <a:moveTo>
                    <a:pt x="4786" y="5814"/>
                  </a:moveTo>
                  <a:cubicBezTo>
                    <a:pt x="4759" y="5841"/>
                    <a:pt x="4706" y="5855"/>
                    <a:pt x="4665" y="5882"/>
                  </a:cubicBezTo>
                  <a:lnTo>
                    <a:pt x="4813" y="6149"/>
                  </a:lnTo>
                  <a:cubicBezTo>
                    <a:pt x="4826" y="6149"/>
                    <a:pt x="4826" y="6149"/>
                    <a:pt x="4840" y="6135"/>
                  </a:cubicBezTo>
                  <a:lnTo>
                    <a:pt x="4852" y="6135"/>
                  </a:lnTo>
                  <a:cubicBezTo>
                    <a:pt x="4852" y="6122"/>
                    <a:pt x="4852" y="6122"/>
                    <a:pt x="4866" y="6122"/>
                  </a:cubicBezTo>
                  <a:lnTo>
                    <a:pt x="4879" y="6122"/>
                  </a:lnTo>
                  <a:lnTo>
                    <a:pt x="4879" y="6108"/>
                  </a:lnTo>
                  <a:lnTo>
                    <a:pt x="4906" y="6108"/>
                  </a:lnTo>
                  <a:lnTo>
                    <a:pt x="4906" y="6095"/>
                  </a:lnTo>
                  <a:cubicBezTo>
                    <a:pt x="4920" y="6095"/>
                    <a:pt x="4933" y="6081"/>
                    <a:pt x="4946" y="6081"/>
                  </a:cubicBezTo>
                  <a:lnTo>
                    <a:pt x="4786" y="5814"/>
                  </a:lnTo>
                  <a:close/>
                  <a:moveTo>
                    <a:pt x="1992" y="5935"/>
                  </a:moveTo>
                  <a:lnTo>
                    <a:pt x="1858" y="6215"/>
                  </a:lnTo>
                  <a:lnTo>
                    <a:pt x="1872" y="6215"/>
                  </a:lnTo>
                  <a:lnTo>
                    <a:pt x="1872" y="6229"/>
                  </a:lnTo>
                  <a:lnTo>
                    <a:pt x="1885" y="6229"/>
                  </a:lnTo>
                  <a:cubicBezTo>
                    <a:pt x="1926" y="6242"/>
                    <a:pt x="1965" y="6269"/>
                    <a:pt x="2006" y="6283"/>
                  </a:cubicBezTo>
                  <a:lnTo>
                    <a:pt x="2126" y="6001"/>
                  </a:lnTo>
                  <a:cubicBezTo>
                    <a:pt x="2086" y="5975"/>
                    <a:pt x="2033" y="5962"/>
                    <a:pt x="1992" y="5935"/>
                  </a:cubicBezTo>
                  <a:close/>
                  <a:moveTo>
                    <a:pt x="4545" y="5948"/>
                  </a:moveTo>
                  <a:cubicBezTo>
                    <a:pt x="4505" y="5962"/>
                    <a:pt x="4465" y="5988"/>
                    <a:pt x="4425" y="6001"/>
                  </a:cubicBezTo>
                  <a:lnTo>
                    <a:pt x="4545" y="6283"/>
                  </a:lnTo>
                  <a:cubicBezTo>
                    <a:pt x="4545" y="6283"/>
                    <a:pt x="4558" y="6283"/>
                    <a:pt x="4558" y="6269"/>
                  </a:cubicBezTo>
                  <a:lnTo>
                    <a:pt x="4585" y="6269"/>
                  </a:lnTo>
                  <a:lnTo>
                    <a:pt x="4585" y="6256"/>
                  </a:lnTo>
                  <a:lnTo>
                    <a:pt x="4612" y="6256"/>
                  </a:lnTo>
                  <a:lnTo>
                    <a:pt x="4612" y="6242"/>
                  </a:lnTo>
                  <a:lnTo>
                    <a:pt x="4638" y="6242"/>
                  </a:lnTo>
                  <a:lnTo>
                    <a:pt x="4652" y="6229"/>
                  </a:lnTo>
                  <a:lnTo>
                    <a:pt x="4679" y="6229"/>
                  </a:lnTo>
                  <a:lnTo>
                    <a:pt x="4679" y="6215"/>
                  </a:lnTo>
                  <a:lnTo>
                    <a:pt x="4545" y="5948"/>
                  </a:lnTo>
                  <a:close/>
                  <a:moveTo>
                    <a:pt x="2246" y="6042"/>
                  </a:moveTo>
                  <a:lnTo>
                    <a:pt x="2139" y="6336"/>
                  </a:lnTo>
                  <a:cubicBezTo>
                    <a:pt x="2193" y="6349"/>
                    <a:pt x="2246" y="6376"/>
                    <a:pt x="2286" y="6389"/>
                  </a:cubicBezTo>
                  <a:lnTo>
                    <a:pt x="2380" y="6095"/>
                  </a:lnTo>
                  <a:cubicBezTo>
                    <a:pt x="2339" y="6081"/>
                    <a:pt x="2300" y="6069"/>
                    <a:pt x="2246" y="6042"/>
                  </a:cubicBezTo>
                  <a:close/>
                  <a:moveTo>
                    <a:pt x="4291" y="6055"/>
                  </a:moveTo>
                  <a:cubicBezTo>
                    <a:pt x="4251" y="6069"/>
                    <a:pt x="4198" y="6081"/>
                    <a:pt x="4157" y="6095"/>
                  </a:cubicBezTo>
                  <a:lnTo>
                    <a:pt x="4251" y="6389"/>
                  </a:lnTo>
                  <a:lnTo>
                    <a:pt x="4371" y="6349"/>
                  </a:lnTo>
                  <a:lnTo>
                    <a:pt x="4385" y="6349"/>
                  </a:lnTo>
                  <a:cubicBezTo>
                    <a:pt x="4385" y="6336"/>
                    <a:pt x="4398" y="6336"/>
                    <a:pt x="4398" y="6336"/>
                  </a:cubicBezTo>
                  <a:lnTo>
                    <a:pt x="4291" y="6055"/>
                  </a:lnTo>
                  <a:close/>
                  <a:moveTo>
                    <a:pt x="2514" y="6135"/>
                  </a:moveTo>
                  <a:lnTo>
                    <a:pt x="2434" y="6429"/>
                  </a:lnTo>
                  <a:lnTo>
                    <a:pt x="2446" y="6429"/>
                  </a:lnTo>
                  <a:cubicBezTo>
                    <a:pt x="2473" y="6443"/>
                    <a:pt x="2500" y="6443"/>
                    <a:pt x="2527" y="6456"/>
                  </a:cubicBezTo>
                  <a:lnTo>
                    <a:pt x="2540" y="6456"/>
                  </a:lnTo>
                  <a:cubicBezTo>
                    <a:pt x="2553" y="6456"/>
                    <a:pt x="2567" y="6456"/>
                    <a:pt x="2594" y="6470"/>
                  </a:cubicBezTo>
                  <a:lnTo>
                    <a:pt x="2647" y="6162"/>
                  </a:lnTo>
                  <a:cubicBezTo>
                    <a:pt x="2607" y="6149"/>
                    <a:pt x="2567" y="6149"/>
                    <a:pt x="2514" y="6135"/>
                  </a:cubicBezTo>
                  <a:close/>
                  <a:moveTo>
                    <a:pt x="4024" y="6135"/>
                  </a:moveTo>
                  <a:cubicBezTo>
                    <a:pt x="3984" y="6149"/>
                    <a:pt x="3943" y="6162"/>
                    <a:pt x="3890" y="6162"/>
                  </a:cubicBezTo>
                  <a:lnTo>
                    <a:pt x="3957" y="6470"/>
                  </a:lnTo>
                  <a:cubicBezTo>
                    <a:pt x="3970" y="6456"/>
                    <a:pt x="3997" y="6456"/>
                    <a:pt x="4011" y="6456"/>
                  </a:cubicBezTo>
                  <a:lnTo>
                    <a:pt x="4024" y="6456"/>
                  </a:lnTo>
                  <a:lnTo>
                    <a:pt x="4024" y="6443"/>
                  </a:lnTo>
                  <a:lnTo>
                    <a:pt x="4077" y="6443"/>
                  </a:lnTo>
                  <a:cubicBezTo>
                    <a:pt x="4091" y="6429"/>
                    <a:pt x="4091" y="6429"/>
                    <a:pt x="4104" y="6429"/>
                  </a:cubicBezTo>
                  <a:lnTo>
                    <a:pt x="4024" y="6135"/>
                  </a:lnTo>
                  <a:close/>
                  <a:moveTo>
                    <a:pt x="2794" y="6188"/>
                  </a:moveTo>
                  <a:lnTo>
                    <a:pt x="2740" y="6496"/>
                  </a:lnTo>
                  <a:lnTo>
                    <a:pt x="2754" y="6496"/>
                  </a:lnTo>
                  <a:cubicBezTo>
                    <a:pt x="2794" y="6496"/>
                    <a:pt x="2847" y="6509"/>
                    <a:pt x="2888" y="6509"/>
                  </a:cubicBezTo>
                  <a:lnTo>
                    <a:pt x="2928" y="6215"/>
                  </a:lnTo>
                  <a:cubicBezTo>
                    <a:pt x="2874" y="6202"/>
                    <a:pt x="2835" y="6202"/>
                    <a:pt x="2794" y="6188"/>
                  </a:cubicBezTo>
                  <a:close/>
                  <a:moveTo>
                    <a:pt x="3756" y="6188"/>
                  </a:moveTo>
                  <a:cubicBezTo>
                    <a:pt x="3717" y="6202"/>
                    <a:pt x="3663" y="6202"/>
                    <a:pt x="3623" y="6215"/>
                  </a:cubicBezTo>
                  <a:lnTo>
                    <a:pt x="3649" y="6509"/>
                  </a:lnTo>
                  <a:cubicBezTo>
                    <a:pt x="3690" y="6509"/>
                    <a:pt x="3730" y="6509"/>
                    <a:pt x="3770" y="6496"/>
                  </a:cubicBezTo>
                  <a:lnTo>
                    <a:pt x="3810" y="6496"/>
                  </a:lnTo>
                  <a:lnTo>
                    <a:pt x="3756" y="6188"/>
                  </a:lnTo>
                  <a:close/>
                  <a:moveTo>
                    <a:pt x="3061" y="6229"/>
                  </a:moveTo>
                  <a:lnTo>
                    <a:pt x="3048" y="6523"/>
                  </a:lnTo>
                  <a:cubicBezTo>
                    <a:pt x="3075" y="6536"/>
                    <a:pt x="3102" y="6536"/>
                    <a:pt x="3129" y="6536"/>
                  </a:cubicBezTo>
                  <a:lnTo>
                    <a:pt x="3195" y="6536"/>
                  </a:lnTo>
                  <a:lnTo>
                    <a:pt x="3209" y="6229"/>
                  </a:lnTo>
                  <a:close/>
                  <a:moveTo>
                    <a:pt x="3342" y="6229"/>
                  </a:moveTo>
                  <a:lnTo>
                    <a:pt x="3342" y="6536"/>
                  </a:lnTo>
                  <a:cubicBezTo>
                    <a:pt x="3396" y="6536"/>
                    <a:pt x="3449" y="6536"/>
                    <a:pt x="3503" y="6523"/>
                  </a:cubicBezTo>
                  <a:lnTo>
                    <a:pt x="3476" y="6229"/>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03;p62"/>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04;p62"/>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05;p62"/>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06;p62"/>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7;p62"/>
            <p:cNvSpPr/>
            <p:nvPr/>
          </p:nvSpPr>
          <p:spPr>
            <a:xfrm>
              <a:off x="7846821" y="3397580"/>
              <a:ext cx="147121" cy="182334"/>
            </a:xfrm>
            <a:custGeom>
              <a:avLst/>
              <a:gdLst/>
              <a:ahLst/>
              <a:cxnLst/>
              <a:rect l="l" t="t" r="r" b="b"/>
              <a:pathLst>
                <a:path w="3075" h="3811" extrusionOk="0">
                  <a:moveTo>
                    <a:pt x="2781" y="0"/>
                  </a:moveTo>
                  <a:lnTo>
                    <a:pt x="2593" y="282"/>
                  </a:lnTo>
                  <a:cubicBezTo>
                    <a:pt x="2419" y="175"/>
                    <a:pt x="2246" y="121"/>
                    <a:pt x="2072" y="121"/>
                  </a:cubicBezTo>
                  <a:cubicBezTo>
                    <a:pt x="2018" y="121"/>
                    <a:pt x="1965" y="121"/>
                    <a:pt x="1925" y="134"/>
                  </a:cubicBezTo>
                  <a:cubicBezTo>
                    <a:pt x="1711" y="175"/>
                    <a:pt x="1524" y="308"/>
                    <a:pt x="1364" y="535"/>
                  </a:cubicBezTo>
                  <a:cubicBezTo>
                    <a:pt x="1257" y="696"/>
                    <a:pt x="1189" y="856"/>
                    <a:pt x="1177" y="1004"/>
                  </a:cubicBezTo>
                  <a:cubicBezTo>
                    <a:pt x="1150" y="1150"/>
                    <a:pt x="1163" y="1310"/>
                    <a:pt x="1216" y="1498"/>
                  </a:cubicBezTo>
                  <a:lnTo>
                    <a:pt x="1377" y="2112"/>
                  </a:lnTo>
                  <a:cubicBezTo>
                    <a:pt x="1390" y="2206"/>
                    <a:pt x="1417" y="2273"/>
                    <a:pt x="1417" y="2326"/>
                  </a:cubicBezTo>
                  <a:cubicBezTo>
                    <a:pt x="1430" y="2380"/>
                    <a:pt x="1430" y="2447"/>
                    <a:pt x="1430" y="2513"/>
                  </a:cubicBezTo>
                  <a:cubicBezTo>
                    <a:pt x="1444" y="2581"/>
                    <a:pt x="1430" y="2647"/>
                    <a:pt x="1403" y="2714"/>
                  </a:cubicBezTo>
                  <a:cubicBezTo>
                    <a:pt x="1390" y="2768"/>
                    <a:pt x="1350" y="2834"/>
                    <a:pt x="1310" y="2902"/>
                  </a:cubicBezTo>
                  <a:cubicBezTo>
                    <a:pt x="1243" y="2982"/>
                    <a:pt x="1177" y="3048"/>
                    <a:pt x="1109" y="3062"/>
                  </a:cubicBezTo>
                  <a:cubicBezTo>
                    <a:pt x="1082" y="3075"/>
                    <a:pt x="1070" y="3075"/>
                    <a:pt x="1043" y="3075"/>
                  </a:cubicBezTo>
                  <a:cubicBezTo>
                    <a:pt x="989" y="3075"/>
                    <a:pt x="922" y="3062"/>
                    <a:pt x="869" y="3021"/>
                  </a:cubicBezTo>
                  <a:cubicBezTo>
                    <a:pt x="655" y="2861"/>
                    <a:pt x="669" y="2594"/>
                    <a:pt x="936" y="2180"/>
                  </a:cubicBezTo>
                  <a:lnTo>
                    <a:pt x="387" y="1952"/>
                  </a:lnTo>
                  <a:lnTo>
                    <a:pt x="387" y="1952"/>
                  </a:lnTo>
                  <a:cubicBezTo>
                    <a:pt x="0" y="2567"/>
                    <a:pt x="54" y="3048"/>
                    <a:pt x="548" y="3409"/>
                  </a:cubicBezTo>
                  <a:lnTo>
                    <a:pt x="334" y="3704"/>
                  </a:lnTo>
                  <a:lnTo>
                    <a:pt x="494" y="3810"/>
                  </a:lnTo>
                  <a:lnTo>
                    <a:pt x="695" y="3516"/>
                  </a:lnTo>
                  <a:cubicBezTo>
                    <a:pt x="842" y="3597"/>
                    <a:pt x="989" y="3636"/>
                    <a:pt x="1136" y="3636"/>
                  </a:cubicBezTo>
                  <a:cubicBezTo>
                    <a:pt x="1203" y="3636"/>
                    <a:pt x="1270" y="3623"/>
                    <a:pt x="1337" y="3609"/>
                  </a:cubicBezTo>
                  <a:cubicBezTo>
                    <a:pt x="1551" y="3556"/>
                    <a:pt x="1724" y="3422"/>
                    <a:pt x="1858" y="3222"/>
                  </a:cubicBezTo>
                  <a:cubicBezTo>
                    <a:pt x="1925" y="3128"/>
                    <a:pt x="1979" y="3035"/>
                    <a:pt x="2018" y="2928"/>
                  </a:cubicBezTo>
                  <a:cubicBezTo>
                    <a:pt x="2045" y="2821"/>
                    <a:pt x="2072" y="2727"/>
                    <a:pt x="2072" y="2620"/>
                  </a:cubicBezTo>
                  <a:cubicBezTo>
                    <a:pt x="2072" y="2513"/>
                    <a:pt x="2072" y="2420"/>
                    <a:pt x="2059" y="2340"/>
                  </a:cubicBezTo>
                  <a:cubicBezTo>
                    <a:pt x="2059" y="2246"/>
                    <a:pt x="2032" y="2153"/>
                    <a:pt x="2005" y="2046"/>
                  </a:cubicBezTo>
                  <a:lnTo>
                    <a:pt x="1845" y="1431"/>
                  </a:lnTo>
                  <a:cubicBezTo>
                    <a:pt x="1818" y="1298"/>
                    <a:pt x="1804" y="1191"/>
                    <a:pt x="1804" y="1110"/>
                  </a:cubicBezTo>
                  <a:cubicBezTo>
                    <a:pt x="1818" y="1016"/>
                    <a:pt x="1845" y="923"/>
                    <a:pt x="1911" y="829"/>
                  </a:cubicBezTo>
                  <a:cubicBezTo>
                    <a:pt x="1979" y="749"/>
                    <a:pt x="2045" y="696"/>
                    <a:pt x="2112" y="669"/>
                  </a:cubicBezTo>
                  <a:lnTo>
                    <a:pt x="2178" y="669"/>
                  </a:lnTo>
                  <a:cubicBezTo>
                    <a:pt x="2246" y="669"/>
                    <a:pt x="2299" y="683"/>
                    <a:pt x="2366" y="722"/>
                  </a:cubicBezTo>
                  <a:cubicBezTo>
                    <a:pt x="2406" y="749"/>
                    <a:pt x="2446" y="790"/>
                    <a:pt x="2473" y="829"/>
                  </a:cubicBezTo>
                  <a:cubicBezTo>
                    <a:pt x="2499" y="870"/>
                    <a:pt x="2513" y="909"/>
                    <a:pt x="2513" y="950"/>
                  </a:cubicBezTo>
                  <a:cubicBezTo>
                    <a:pt x="2513" y="1004"/>
                    <a:pt x="2499" y="1043"/>
                    <a:pt x="2486" y="1097"/>
                  </a:cubicBezTo>
                  <a:cubicBezTo>
                    <a:pt x="2460" y="1150"/>
                    <a:pt x="2446" y="1203"/>
                    <a:pt x="2419" y="1257"/>
                  </a:cubicBezTo>
                  <a:cubicBezTo>
                    <a:pt x="2392" y="1310"/>
                    <a:pt x="2366" y="1364"/>
                    <a:pt x="2326" y="1417"/>
                  </a:cubicBezTo>
                  <a:lnTo>
                    <a:pt x="2861" y="1658"/>
                  </a:lnTo>
                  <a:cubicBezTo>
                    <a:pt x="2927" y="1538"/>
                    <a:pt x="2980" y="1417"/>
                    <a:pt x="3021" y="1324"/>
                  </a:cubicBezTo>
                  <a:cubicBezTo>
                    <a:pt x="3048" y="1217"/>
                    <a:pt x="3075" y="1110"/>
                    <a:pt x="3075" y="1004"/>
                  </a:cubicBezTo>
                  <a:cubicBezTo>
                    <a:pt x="3075" y="883"/>
                    <a:pt x="3061" y="776"/>
                    <a:pt x="3007" y="683"/>
                  </a:cubicBezTo>
                  <a:cubicBezTo>
                    <a:pt x="2954" y="576"/>
                    <a:pt x="2861" y="482"/>
                    <a:pt x="2754" y="389"/>
                  </a:cubicBezTo>
                  <a:lnTo>
                    <a:pt x="2941" y="107"/>
                  </a:lnTo>
                  <a:lnTo>
                    <a:pt x="2781"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8;p62"/>
            <p:cNvSpPr/>
            <p:nvPr/>
          </p:nvSpPr>
          <p:spPr>
            <a:xfrm>
              <a:off x="8145416" y="2537966"/>
              <a:ext cx="680486" cy="612930"/>
            </a:xfrm>
            <a:custGeom>
              <a:avLst/>
              <a:gdLst/>
              <a:ahLst/>
              <a:cxnLst/>
              <a:rect l="l" t="t" r="r" b="b"/>
              <a:pathLst>
                <a:path w="14223" h="12811" extrusionOk="0">
                  <a:moveTo>
                    <a:pt x="7110" y="1"/>
                  </a:moveTo>
                  <a:cubicBezTo>
                    <a:pt x="5563" y="1"/>
                    <a:pt x="4011" y="558"/>
                    <a:pt x="2781" y="1687"/>
                  </a:cubicBezTo>
                  <a:cubicBezTo>
                    <a:pt x="175" y="4080"/>
                    <a:pt x="1" y="8130"/>
                    <a:pt x="2394" y="10737"/>
                  </a:cubicBezTo>
                  <a:cubicBezTo>
                    <a:pt x="3657" y="12113"/>
                    <a:pt x="5383" y="12811"/>
                    <a:pt x="7114" y="12811"/>
                  </a:cubicBezTo>
                  <a:cubicBezTo>
                    <a:pt x="8661" y="12811"/>
                    <a:pt x="10213" y="12253"/>
                    <a:pt x="11443" y="11124"/>
                  </a:cubicBezTo>
                  <a:cubicBezTo>
                    <a:pt x="14050" y="8732"/>
                    <a:pt x="14223" y="4681"/>
                    <a:pt x="11831" y="2075"/>
                  </a:cubicBezTo>
                  <a:cubicBezTo>
                    <a:pt x="10567" y="699"/>
                    <a:pt x="8841" y="1"/>
                    <a:pt x="71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09;p62"/>
            <p:cNvSpPr/>
            <p:nvPr/>
          </p:nvSpPr>
          <p:spPr>
            <a:xfrm>
              <a:off x="8113456" y="2541793"/>
              <a:ext cx="681156" cy="612978"/>
            </a:xfrm>
            <a:custGeom>
              <a:avLst/>
              <a:gdLst/>
              <a:ahLst/>
              <a:cxnLst/>
              <a:rect l="l" t="t" r="r" b="b"/>
              <a:pathLst>
                <a:path w="14237" h="12812" extrusionOk="0">
                  <a:moveTo>
                    <a:pt x="7116" y="1"/>
                  </a:moveTo>
                  <a:cubicBezTo>
                    <a:pt x="5566" y="1"/>
                    <a:pt x="4011" y="558"/>
                    <a:pt x="2781" y="1687"/>
                  </a:cubicBezTo>
                  <a:cubicBezTo>
                    <a:pt x="175" y="4080"/>
                    <a:pt x="1" y="8130"/>
                    <a:pt x="2394" y="10737"/>
                  </a:cubicBezTo>
                  <a:cubicBezTo>
                    <a:pt x="3657" y="12113"/>
                    <a:pt x="5382" y="12811"/>
                    <a:pt x="7114" y="12811"/>
                  </a:cubicBezTo>
                  <a:cubicBezTo>
                    <a:pt x="8661" y="12811"/>
                    <a:pt x="10212" y="12253"/>
                    <a:pt x="11442" y="11124"/>
                  </a:cubicBezTo>
                  <a:cubicBezTo>
                    <a:pt x="14062" y="8732"/>
                    <a:pt x="14236" y="4681"/>
                    <a:pt x="11843" y="2075"/>
                  </a:cubicBezTo>
                  <a:cubicBezTo>
                    <a:pt x="10580" y="699"/>
                    <a:pt x="8851" y="1"/>
                    <a:pt x="71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10;p62"/>
            <p:cNvSpPr/>
            <p:nvPr/>
          </p:nvSpPr>
          <p:spPr>
            <a:xfrm>
              <a:off x="8147377" y="2541650"/>
              <a:ext cx="613313" cy="613648"/>
            </a:xfrm>
            <a:custGeom>
              <a:avLst/>
              <a:gdLst/>
              <a:ahLst/>
              <a:cxnLst/>
              <a:rect l="l" t="t" r="r" b="b"/>
              <a:pathLst>
                <a:path w="12819" h="12826" extrusionOk="0">
                  <a:moveTo>
                    <a:pt x="6373" y="0"/>
                  </a:moveTo>
                  <a:cubicBezTo>
                    <a:pt x="6306" y="0"/>
                    <a:pt x="6238" y="6"/>
                    <a:pt x="6176" y="6"/>
                  </a:cubicBezTo>
                  <a:lnTo>
                    <a:pt x="6189" y="608"/>
                  </a:lnTo>
                  <a:cubicBezTo>
                    <a:pt x="6283" y="608"/>
                    <a:pt x="6376" y="594"/>
                    <a:pt x="6470" y="594"/>
                  </a:cubicBezTo>
                  <a:lnTo>
                    <a:pt x="6470" y="6"/>
                  </a:lnTo>
                  <a:cubicBezTo>
                    <a:pt x="6439" y="2"/>
                    <a:pt x="6406" y="0"/>
                    <a:pt x="6373" y="0"/>
                  </a:cubicBezTo>
                  <a:close/>
                  <a:moveTo>
                    <a:pt x="6777" y="6"/>
                  </a:moveTo>
                  <a:lnTo>
                    <a:pt x="6737" y="608"/>
                  </a:lnTo>
                  <a:cubicBezTo>
                    <a:pt x="6830" y="621"/>
                    <a:pt x="6924" y="621"/>
                    <a:pt x="7005" y="635"/>
                  </a:cubicBezTo>
                  <a:lnTo>
                    <a:pt x="7071" y="33"/>
                  </a:lnTo>
                  <a:lnTo>
                    <a:pt x="7031" y="33"/>
                  </a:lnTo>
                  <a:cubicBezTo>
                    <a:pt x="6937" y="20"/>
                    <a:pt x="6857" y="20"/>
                    <a:pt x="6777" y="6"/>
                  </a:cubicBezTo>
                  <a:close/>
                  <a:moveTo>
                    <a:pt x="5868" y="20"/>
                  </a:moveTo>
                  <a:cubicBezTo>
                    <a:pt x="5841" y="20"/>
                    <a:pt x="5814" y="33"/>
                    <a:pt x="5788" y="33"/>
                  </a:cubicBezTo>
                  <a:lnTo>
                    <a:pt x="5734" y="33"/>
                  </a:lnTo>
                  <a:cubicBezTo>
                    <a:pt x="5681" y="47"/>
                    <a:pt x="5627" y="47"/>
                    <a:pt x="5574" y="47"/>
                  </a:cubicBezTo>
                  <a:lnTo>
                    <a:pt x="5574" y="60"/>
                  </a:lnTo>
                  <a:lnTo>
                    <a:pt x="5654" y="648"/>
                  </a:lnTo>
                  <a:cubicBezTo>
                    <a:pt x="5734" y="635"/>
                    <a:pt x="5828" y="621"/>
                    <a:pt x="5921" y="621"/>
                  </a:cubicBezTo>
                  <a:lnTo>
                    <a:pt x="5868" y="20"/>
                  </a:lnTo>
                  <a:close/>
                  <a:moveTo>
                    <a:pt x="7365" y="74"/>
                  </a:moveTo>
                  <a:lnTo>
                    <a:pt x="7285" y="662"/>
                  </a:lnTo>
                  <a:cubicBezTo>
                    <a:pt x="7365" y="674"/>
                    <a:pt x="7459" y="701"/>
                    <a:pt x="7552" y="715"/>
                  </a:cubicBezTo>
                  <a:lnTo>
                    <a:pt x="7659" y="127"/>
                  </a:lnTo>
                  <a:cubicBezTo>
                    <a:pt x="7619" y="113"/>
                    <a:pt x="7566" y="100"/>
                    <a:pt x="7499" y="100"/>
                  </a:cubicBezTo>
                  <a:lnTo>
                    <a:pt x="7499" y="86"/>
                  </a:lnTo>
                  <a:lnTo>
                    <a:pt x="7432" y="86"/>
                  </a:lnTo>
                  <a:cubicBezTo>
                    <a:pt x="7406" y="74"/>
                    <a:pt x="7392" y="74"/>
                    <a:pt x="7365" y="74"/>
                  </a:cubicBezTo>
                  <a:close/>
                  <a:moveTo>
                    <a:pt x="5280" y="100"/>
                  </a:moveTo>
                  <a:cubicBezTo>
                    <a:pt x="5213" y="113"/>
                    <a:pt x="5160" y="113"/>
                    <a:pt x="5107" y="127"/>
                  </a:cubicBezTo>
                  <a:cubicBezTo>
                    <a:pt x="5097" y="127"/>
                    <a:pt x="5094" y="133"/>
                    <a:pt x="5093" y="133"/>
                  </a:cubicBezTo>
                  <a:cubicBezTo>
                    <a:pt x="5093" y="133"/>
                    <a:pt x="5093" y="131"/>
                    <a:pt x="5093" y="127"/>
                  </a:cubicBezTo>
                  <a:lnTo>
                    <a:pt x="5093" y="140"/>
                  </a:lnTo>
                  <a:lnTo>
                    <a:pt x="5039" y="140"/>
                  </a:lnTo>
                  <a:lnTo>
                    <a:pt x="5039" y="154"/>
                  </a:lnTo>
                  <a:lnTo>
                    <a:pt x="4986" y="154"/>
                  </a:lnTo>
                  <a:lnTo>
                    <a:pt x="5119" y="742"/>
                  </a:lnTo>
                  <a:cubicBezTo>
                    <a:pt x="5200" y="728"/>
                    <a:pt x="5294" y="701"/>
                    <a:pt x="5387" y="688"/>
                  </a:cubicBezTo>
                  <a:lnTo>
                    <a:pt x="5280" y="100"/>
                  </a:lnTo>
                  <a:close/>
                  <a:moveTo>
                    <a:pt x="7953" y="193"/>
                  </a:moveTo>
                  <a:lnTo>
                    <a:pt x="7819" y="769"/>
                  </a:lnTo>
                  <a:cubicBezTo>
                    <a:pt x="7900" y="795"/>
                    <a:pt x="7994" y="822"/>
                    <a:pt x="8074" y="849"/>
                  </a:cubicBezTo>
                  <a:lnTo>
                    <a:pt x="8247" y="273"/>
                  </a:lnTo>
                  <a:cubicBezTo>
                    <a:pt x="8220" y="261"/>
                    <a:pt x="8194" y="247"/>
                    <a:pt x="8154" y="247"/>
                  </a:cubicBezTo>
                  <a:lnTo>
                    <a:pt x="8154" y="234"/>
                  </a:lnTo>
                  <a:lnTo>
                    <a:pt x="8101" y="234"/>
                  </a:lnTo>
                  <a:lnTo>
                    <a:pt x="8101" y="220"/>
                  </a:lnTo>
                  <a:lnTo>
                    <a:pt x="8060" y="220"/>
                  </a:lnTo>
                  <a:cubicBezTo>
                    <a:pt x="8060" y="214"/>
                    <a:pt x="8057" y="210"/>
                    <a:pt x="8054" y="210"/>
                  </a:cubicBezTo>
                  <a:cubicBezTo>
                    <a:pt x="8050" y="210"/>
                    <a:pt x="8047" y="214"/>
                    <a:pt x="8047" y="220"/>
                  </a:cubicBezTo>
                  <a:lnTo>
                    <a:pt x="8047" y="207"/>
                  </a:lnTo>
                  <a:cubicBezTo>
                    <a:pt x="8020" y="207"/>
                    <a:pt x="7994" y="193"/>
                    <a:pt x="7953" y="193"/>
                  </a:cubicBezTo>
                  <a:close/>
                  <a:moveTo>
                    <a:pt x="4692" y="234"/>
                  </a:moveTo>
                  <a:lnTo>
                    <a:pt x="4531" y="273"/>
                  </a:lnTo>
                  <a:lnTo>
                    <a:pt x="4518" y="287"/>
                  </a:lnTo>
                  <a:cubicBezTo>
                    <a:pt x="4478" y="300"/>
                    <a:pt x="4438" y="314"/>
                    <a:pt x="4398" y="314"/>
                  </a:cubicBezTo>
                  <a:lnTo>
                    <a:pt x="4585" y="888"/>
                  </a:lnTo>
                  <a:cubicBezTo>
                    <a:pt x="4679" y="862"/>
                    <a:pt x="4759" y="835"/>
                    <a:pt x="4852" y="808"/>
                  </a:cubicBezTo>
                  <a:lnTo>
                    <a:pt x="4692" y="234"/>
                  </a:lnTo>
                  <a:close/>
                  <a:moveTo>
                    <a:pt x="8528" y="368"/>
                  </a:moveTo>
                  <a:lnTo>
                    <a:pt x="8341" y="929"/>
                  </a:lnTo>
                  <a:cubicBezTo>
                    <a:pt x="8421" y="956"/>
                    <a:pt x="8502" y="995"/>
                    <a:pt x="8595" y="1022"/>
                  </a:cubicBezTo>
                  <a:lnTo>
                    <a:pt x="8809" y="475"/>
                  </a:lnTo>
                  <a:lnTo>
                    <a:pt x="8782" y="448"/>
                  </a:lnTo>
                  <a:lnTo>
                    <a:pt x="8769" y="448"/>
                  </a:lnTo>
                  <a:cubicBezTo>
                    <a:pt x="8689" y="421"/>
                    <a:pt x="8621" y="394"/>
                    <a:pt x="8541" y="368"/>
                  </a:cubicBezTo>
                  <a:close/>
                  <a:moveTo>
                    <a:pt x="4117" y="421"/>
                  </a:moveTo>
                  <a:cubicBezTo>
                    <a:pt x="4064" y="448"/>
                    <a:pt x="3997" y="461"/>
                    <a:pt x="3943" y="487"/>
                  </a:cubicBezTo>
                  <a:lnTo>
                    <a:pt x="3930" y="487"/>
                  </a:lnTo>
                  <a:lnTo>
                    <a:pt x="3930" y="501"/>
                  </a:lnTo>
                  <a:lnTo>
                    <a:pt x="3916" y="501"/>
                  </a:lnTo>
                  <a:cubicBezTo>
                    <a:pt x="3890" y="514"/>
                    <a:pt x="3863" y="528"/>
                    <a:pt x="3836" y="528"/>
                  </a:cubicBezTo>
                  <a:lnTo>
                    <a:pt x="4077" y="1089"/>
                  </a:lnTo>
                  <a:cubicBezTo>
                    <a:pt x="4171" y="1049"/>
                    <a:pt x="4251" y="1009"/>
                    <a:pt x="4331" y="982"/>
                  </a:cubicBezTo>
                  <a:lnTo>
                    <a:pt x="4117" y="421"/>
                  </a:lnTo>
                  <a:close/>
                  <a:moveTo>
                    <a:pt x="9090" y="581"/>
                  </a:moveTo>
                  <a:lnTo>
                    <a:pt x="8835" y="1129"/>
                  </a:lnTo>
                  <a:cubicBezTo>
                    <a:pt x="8915" y="1170"/>
                    <a:pt x="9010" y="1209"/>
                    <a:pt x="9090" y="1250"/>
                  </a:cubicBezTo>
                  <a:lnTo>
                    <a:pt x="9357" y="715"/>
                  </a:lnTo>
                  <a:cubicBezTo>
                    <a:pt x="9343" y="715"/>
                    <a:pt x="9330" y="701"/>
                    <a:pt x="9316" y="701"/>
                  </a:cubicBezTo>
                  <a:lnTo>
                    <a:pt x="9316" y="688"/>
                  </a:lnTo>
                  <a:lnTo>
                    <a:pt x="9304" y="688"/>
                  </a:lnTo>
                  <a:cubicBezTo>
                    <a:pt x="9304" y="688"/>
                    <a:pt x="9290" y="688"/>
                    <a:pt x="9290" y="674"/>
                  </a:cubicBezTo>
                  <a:lnTo>
                    <a:pt x="9263" y="674"/>
                  </a:lnTo>
                  <a:lnTo>
                    <a:pt x="9263" y="662"/>
                  </a:lnTo>
                  <a:cubicBezTo>
                    <a:pt x="9197" y="635"/>
                    <a:pt x="9143" y="608"/>
                    <a:pt x="9090" y="581"/>
                  </a:cubicBezTo>
                  <a:close/>
                  <a:moveTo>
                    <a:pt x="3569" y="662"/>
                  </a:moveTo>
                  <a:cubicBezTo>
                    <a:pt x="3476" y="701"/>
                    <a:pt x="3396" y="755"/>
                    <a:pt x="3302" y="795"/>
                  </a:cubicBezTo>
                  <a:lnTo>
                    <a:pt x="3596" y="1330"/>
                  </a:lnTo>
                  <a:cubicBezTo>
                    <a:pt x="3676" y="1276"/>
                    <a:pt x="3756" y="1236"/>
                    <a:pt x="3836" y="1196"/>
                  </a:cubicBezTo>
                  <a:lnTo>
                    <a:pt x="3569" y="662"/>
                  </a:lnTo>
                  <a:close/>
                  <a:moveTo>
                    <a:pt x="9624" y="862"/>
                  </a:moveTo>
                  <a:lnTo>
                    <a:pt x="9316" y="1383"/>
                  </a:lnTo>
                  <a:cubicBezTo>
                    <a:pt x="9397" y="1423"/>
                    <a:pt x="9477" y="1476"/>
                    <a:pt x="9557" y="1530"/>
                  </a:cubicBezTo>
                  <a:lnTo>
                    <a:pt x="9878" y="1022"/>
                  </a:lnTo>
                  <a:cubicBezTo>
                    <a:pt x="9851" y="1009"/>
                    <a:pt x="9824" y="982"/>
                    <a:pt x="9798" y="969"/>
                  </a:cubicBezTo>
                  <a:lnTo>
                    <a:pt x="9785" y="956"/>
                  </a:lnTo>
                  <a:lnTo>
                    <a:pt x="9771" y="956"/>
                  </a:lnTo>
                  <a:lnTo>
                    <a:pt x="9771" y="942"/>
                  </a:lnTo>
                  <a:lnTo>
                    <a:pt x="9744" y="942"/>
                  </a:lnTo>
                  <a:lnTo>
                    <a:pt x="9744" y="929"/>
                  </a:lnTo>
                  <a:lnTo>
                    <a:pt x="9717" y="929"/>
                  </a:lnTo>
                  <a:lnTo>
                    <a:pt x="9717" y="915"/>
                  </a:lnTo>
                  <a:cubicBezTo>
                    <a:pt x="9705" y="915"/>
                    <a:pt x="9705" y="915"/>
                    <a:pt x="9691" y="902"/>
                  </a:cubicBezTo>
                  <a:lnTo>
                    <a:pt x="9678" y="902"/>
                  </a:lnTo>
                  <a:lnTo>
                    <a:pt x="9678" y="888"/>
                  </a:lnTo>
                  <a:lnTo>
                    <a:pt x="9664" y="888"/>
                  </a:lnTo>
                  <a:cubicBezTo>
                    <a:pt x="9651" y="875"/>
                    <a:pt x="9637" y="875"/>
                    <a:pt x="9624" y="862"/>
                  </a:cubicBezTo>
                  <a:close/>
                  <a:moveTo>
                    <a:pt x="3048" y="956"/>
                  </a:moveTo>
                  <a:cubicBezTo>
                    <a:pt x="3007" y="969"/>
                    <a:pt x="2981" y="995"/>
                    <a:pt x="2941" y="1009"/>
                  </a:cubicBezTo>
                  <a:cubicBezTo>
                    <a:pt x="2941" y="1022"/>
                    <a:pt x="2941" y="1022"/>
                    <a:pt x="2927" y="1022"/>
                  </a:cubicBezTo>
                  <a:lnTo>
                    <a:pt x="2914" y="1036"/>
                  </a:lnTo>
                  <a:lnTo>
                    <a:pt x="2794" y="1116"/>
                  </a:lnTo>
                  <a:lnTo>
                    <a:pt x="3128" y="1610"/>
                  </a:lnTo>
                  <a:cubicBezTo>
                    <a:pt x="3208" y="1557"/>
                    <a:pt x="3289" y="1517"/>
                    <a:pt x="3355" y="1464"/>
                  </a:cubicBezTo>
                  <a:lnTo>
                    <a:pt x="3048" y="956"/>
                  </a:lnTo>
                  <a:close/>
                  <a:moveTo>
                    <a:pt x="10132" y="1182"/>
                  </a:moveTo>
                  <a:lnTo>
                    <a:pt x="9785" y="1677"/>
                  </a:lnTo>
                  <a:cubicBezTo>
                    <a:pt x="9851" y="1731"/>
                    <a:pt x="9931" y="1784"/>
                    <a:pt x="9999" y="1838"/>
                  </a:cubicBezTo>
                  <a:lnTo>
                    <a:pt x="10373" y="1370"/>
                  </a:lnTo>
                  <a:lnTo>
                    <a:pt x="10359" y="1370"/>
                  </a:lnTo>
                  <a:cubicBezTo>
                    <a:pt x="10359" y="1357"/>
                    <a:pt x="10359" y="1357"/>
                    <a:pt x="10346" y="1357"/>
                  </a:cubicBezTo>
                  <a:lnTo>
                    <a:pt x="10346" y="1343"/>
                  </a:lnTo>
                  <a:cubicBezTo>
                    <a:pt x="10266" y="1289"/>
                    <a:pt x="10199" y="1236"/>
                    <a:pt x="10132" y="1182"/>
                  </a:cubicBezTo>
                  <a:close/>
                  <a:moveTo>
                    <a:pt x="2553" y="1289"/>
                  </a:moveTo>
                  <a:cubicBezTo>
                    <a:pt x="2513" y="1316"/>
                    <a:pt x="2487" y="1343"/>
                    <a:pt x="2446" y="1370"/>
                  </a:cubicBezTo>
                  <a:lnTo>
                    <a:pt x="2433" y="1370"/>
                  </a:lnTo>
                  <a:lnTo>
                    <a:pt x="2433" y="1383"/>
                  </a:lnTo>
                  <a:lnTo>
                    <a:pt x="2419" y="1383"/>
                  </a:lnTo>
                  <a:lnTo>
                    <a:pt x="2419" y="1396"/>
                  </a:lnTo>
                  <a:lnTo>
                    <a:pt x="2406" y="1396"/>
                  </a:lnTo>
                  <a:lnTo>
                    <a:pt x="2406" y="1410"/>
                  </a:lnTo>
                  <a:lnTo>
                    <a:pt x="2393" y="1410"/>
                  </a:lnTo>
                  <a:lnTo>
                    <a:pt x="2380" y="1423"/>
                  </a:lnTo>
                  <a:lnTo>
                    <a:pt x="2366" y="1423"/>
                  </a:lnTo>
                  <a:cubicBezTo>
                    <a:pt x="2353" y="1450"/>
                    <a:pt x="2326" y="1464"/>
                    <a:pt x="2312" y="1476"/>
                  </a:cubicBezTo>
                  <a:lnTo>
                    <a:pt x="2701" y="1945"/>
                  </a:lnTo>
                  <a:cubicBezTo>
                    <a:pt x="2767" y="1877"/>
                    <a:pt x="2834" y="1824"/>
                    <a:pt x="2914" y="1771"/>
                  </a:cubicBezTo>
                  <a:lnTo>
                    <a:pt x="2553" y="1289"/>
                  </a:lnTo>
                  <a:close/>
                  <a:moveTo>
                    <a:pt x="10600" y="1557"/>
                  </a:moveTo>
                  <a:lnTo>
                    <a:pt x="10213" y="2011"/>
                  </a:lnTo>
                  <a:cubicBezTo>
                    <a:pt x="10279" y="2078"/>
                    <a:pt x="10346" y="2132"/>
                    <a:pt x="10412" y="2198"/>
                  </a:cubicBezTo>
                  <a:lnTo>
                    <a:pt x="10827" y="1758"/>
                  </a:lnTo>
                  <a:lnTo>
                    <a:pt x="10813" y="1758"/>
                  </a:lnTo>
                  <a:cubicBezTo>
                    <a:pt x="10747" y="1690"/>
                    <a:pt x="10667" y="1624"/>
                    <a:pt x="10600" y="1557"/>
                  </a:cubicBezTo>
                  <a:close/>
                  <a:moveTo>
                    <a:pt x="2086" y="1677"/>
                  </a:moveTo>
                  <a:lnTo>
                    <a:pt x="2072" y="1690"/>
                  </a:lnTo>
                  <a:lnTo>
                    <a:pt x="2059" y="1690"/>
                  </a:lnTo>
                  <a:lnTo>
                    <a:pt x="2059" y="1704"/>
                  </a:lnTo>
                  <a:lnTo>
                    <a:pt x="2045" y="1704"/>
                  </a:lnTo>
                  <a:lnTo>
                    <a:pt x="2045" y="1717"/>
                  </a:lnTo>
                  <a:lnTo>
                    <a:pt x="2032" y="1717"/>
                  </a:lnTo>
                  <a:lnTo>
                    <a:pt x="2032" y="1731"/>
                  </a:lnTo>
                  <a:lnTo>
                    <a:pt x="2018" y="1731"/>
                  </a:lnTo>
                  <a:lnTo>
                    <a:pt x="2018" y="1744"/>
                  </a:lnTo>
                  <a:lnTo>
                    <a:pt x="2006" y="1744"/>
                  </a:lnTo>
                  <a:lnTo>
                    <a:pt x="2006" y="1758"/>
                  </a:lnTo>
                  <a:lnTo>
                    <a:pt x="1992" y="1758"/>
                  </a:lnTo>
                  <a:lnTo>
                    <a:pt x="1992" y="1771"/>
                  </a:lnTo>
                  <a:lnTo>
                    <a:pt x="1979" y="1771"/>
                  </a:lnTo>
                  <a:lnTo>
                    <a:pt x="1979" y="1784"/>
                  </a:lnTo>
                  <a:lnTo>
                    <a:pt x="1965" y="1784"/>
                  </a:lnTo>
                  <a:lnTo>
                    <a:pt x="1965" y="1797"/>
                  </a:lnTo>
                  <a:lnTo>
                    <a:pt x="1952" y="1797"/>
                  </a:lnTo>
                  <a:lnTo>
                    <a:pt x="1952" y="1811"/>
                  </a:lnTo>
                  <a:lnTo>
                    <a:pt x="1938" y="1811"/>
                  </a:lnTo>
                  <a:lnTo>
                    <a:pt x="1938" y="1824"/>
                  </a:lnTo>
                  <a:lnTo>
                    <a:pt x="1925" y="1824"/>
                  </a:lnTo>
                  <a:cubicBezTo>
                    <a:pt x="1911" y="1851"/>
                    <a:pt x="1885" y="1865"/>
                    <a:pt x="1858" y="1891"/>
                  </a:cubicBezTo>
                  <a:lnTo>
                    <a:pt x="2286" y="2319"/>
                  </a:lnTo>
                  <a:cubicBezTo>
                    <a:pt x="2353" y="2252"/>
                    <a:pt x="2406" y="2185"/>
                    <a:pt x="2473" y="2132"/>
                  </a:cubicBezTo>
                  <a:lnTo>
                    <a:pt x="2487" y="2118"/>
                  </a:lnTo>
                  <a:lnTo>
                    <a:pt x="2086" y="1677"/>
                  </a:lnTo>
                  <a:close/>
                  <a:moveTo>
                    <a:pt x="11041" y="1972"/>
                  </a:moveTo>
                  <a:lnTo>
                    <a:pt x="10600" y="2385"/>
                  </a:lnTo>
                  <a:cubicBezTo>
                    <a:pt x="10626" y="2426"/>
                    <a:pt x="10653" y="2453"/>
                    <a:pt x="10680" y="2479"/>
                  </a:cubicBezTo>
                  <a:cubicBezTo>
                    <a:pt x="10720" y="2519"/>
                    <a:pt x="10747" y="2560"/>
                    <a:pt x="10787" y="2586"/>
                  </a:cubicBezTo>
                  <a:lnTo>
                    <a:pt x="11241" y="2198"/>
                  </a:lnTo>
                  <a:lnTo>
                    <a:pt x="11228" y="2185"/>
                  </a:lnTo>
                  <a:lnTo>
                    <a:pt x="11214" y="2172"/>
                  </a:lnTo>
                  <a:cubicBezTo>
                    <a:pt x="11202" y="2145"/>
                    <a:pt x="11175" y="2118"/>
                    <a:pt x="11148" y="2105"/>
                  </a:cubicBezTo>
                  <a:lnTo>
                    <a:pt x="11148" y="2091"/>
                  </a:lnTo>
                  <a:lnTo>
                    <a:pt x="11134" y="2091"/>
                  </a:lnTo>
                  <a:lnTo>
                    <a:pt x="11134" y="2078"/>
                  </a:lnTo>
                  <a:lnTo>
                    <a:pt x="11121" y="2078"/>
                  </a:lnTo>
                  <a:lnTo>
                    <a:pt x="11121" y="2065"/>
                  </a:lnTo>
                  <a:lnTo>
                    <a:pt x="11108" y="2065"/>
                  </a:lnTo>
                  <a:lnTo>
                    <a:pt x="11108" y="2052"/>
                  </a:lnTo>
                  <a:lnTo>
                    <a:pt x="11095" y="2038"/>
                  </a:lnTo>
                  <a:lnTo>
                    <a:pt x="11095" y="2025"/>
                  </a:lnTo>
                  <a:lnTo>
                    <a:pt x="11081" y="2025"/>
                  </a:lnTo>
                  <a:lnTo>
                    <a:pt x="11081" y="2011"/>
                  </a:lnTo>
                  <a:lnTo>
                    <a:pt x="11068" y="2011"/>
                  </a:lnTo>
                  <a:lnTo>
                    <a:pt x="11068" y="1998"/>
                  </a:lnTo>
                  <a:lnTo>
                    <a:pt x="11054" y="1998"/>
                  </a:lnTo>
                  <a:lnTo>
                    <a:pt x="11054" y="1984"/>
                  </a:lnTo>
                  <a:lnTo>
                    <a:pt x="11041" y="1984"/>
                  </a:lnTo>
                  <a:lnTo>
                    <a:pt x="11041" y="1972"/>
                  </a:lnTo>
                  <a:close/>
                  <a:moveTo>
                    <a:pt x="1644" y="2118"/>
                  </a:moveTo>
                  <a:cubicBezTo>
                    <a:pt x="1591" y="2172"/>
                    <a:pt x="1537" y="2239"/>
                    <a:pt x="1484" y="2305"/>
                  </a:cubicBezTo>
                  <a:cubicBezTo>
                    <a:pt x="1484" y="2305"/>
                    <a:pt x="1471" y="2305"/>
                    <a:pt x="1471" y="2319"/>
                  </a:cubicBezTo>
                  <a:cubicBezTo>
                    <a:pt x="1471" y="2332"/>
                    <a:pt x="1457" y="2332"/>
                    <a:pt x="1457" y="2346"/>
                  </a:cubicBezTo>
                  <a:lnTo>
                    <a:pt x="1911" y="2720"/>
                  </a:lnTo>
                  <a:cubicBezTo>
                    <a:pt x="1979" y="2653"/>
                    <a:pt x="2032" y="2586"/>
                    <a:pt x="2099" y="2519"/>
                  </a:cubicBezTo>
                  <a:lnTo>
                    <a:pt x="1644" y="2118"/>
                  </a:lnTo>
                  <a:close/>
                  <a:moveTo>
                    <a:pt x="11428" y="2426"/>
                  </a:moveTo>
                  <a:lnTo>
                    <a:pt x="10961" y="2800"/>
                  </a:lnTo>
                  <a:cubicBezTo>
                    <a:pt x="11015" y="2867"/>
                    <a:pt x="11068" y="2947"/>
                    <a:pt x="11121" y="3014"/>
                  </a:cubicBezTo>
                  <a:lnTo>
                    <a:pt x="11615" y="2667"/>
                  </a:lnTo>
                  <a:cubicBezTo>
                    <a:pt x="11576" y="2613"/>
                    <a:pt x="11535" y="2573"/>
                    <a:pt x="11496" y="2519"/>
                  </a:cubicBezTo>
                  <a:cubicBezTo>
                    <a:pt x="11482" y="2492"/>
                    <a:pt x="11455" y="2453"/>
                    <a:pt x="11428" y="2426"/>
                  </a:cubicBezTo>
                  <a:close/>
                  <a:moveTo>
                    <a:pt x="1270" y="2573"/>
                  </a:moveTo>
                  <a:cubicBezTo>
                    <a:pt x="1257" y="2586"/>
                    <a:pt x="1257" y="2599"/>
                    <a:pt x="1243" y="2613"/>
                  </a:cubicBezTo>
                  <a:lnTo>
                    <a:pt x="1230" y="2626"/>
                  </a:lnTo>
                  <a:cubicBezTo>
                    <a:pt x="1190" y="2693"/>
                    <a:pt x="1136" y="2760"/>
                    <a:pt x="1097" y="2827"/>
                  </a:cubicBezTo>
                  <a:lnTo>
                    <a:pt x="1591" y="3161"/>
                  </a:lnTo>
                  <a:cubicBezTo>
                    <a:pt x="1644" y="3080"/>
                    <a:pt x="1698" y="3014"/>
                    <a:pt x="1751" y="2934"/>
                  </a:cubicBezTo>
                  <a:lnTo>
                    <a:pt x="1270" y="2573"/>
                  </a:lnTo>
                  <a:close/>
                  <a:moveTo>
                    <a:pt x="11776" y="2920"/>
                  </a:moveTo>
                  <a:lnTo>
                    <a:pt x="11282" y="3241"/>
                  </a:lnTo>
                  <a:cubicBezTo>
                    <a:pt x="11321" y="3321"/>
                    <a:pt x="11375" y="3401"/>
                    <a:pt x="11416" y="3469"/>
                  </a:cubicBezTo>
                  <a:lnTo>
                    <a:pt x="11936" y="3175"/>
                  </a:lnTo>
                  <a:cubicBezTo>
                    <a:pt x="11936" y="3161"/>
                    <a:pt x="11923" y="3148"/>
                    <a:pt x="11910" y="3134"/>
                  </a:cubicBezTo>
                  <a:lnTo>
                    <a:pt x="11910" y="3121"/>
                  </a:lnTo>
                  <a:cubicBezTo>
                    <a:pt x="11870" y="3054"/>
                    <a:pt x="11829" y="2987"/>
                    <a:pt x="11776" y="2920"/>
                  </a:cubicBezTo>
                  <a:close/>
                  <a:moveTo>
                    <a:pt x="936" y="3080"/>
                  </a:moveTo>
                  <a:cubicBezTo>
                    <a:pt x="896" y="3121"/>
                    <a:pt x="869" y="3175"/>
                    <a:pt x="842" y="3228"/>
                  </a:cubicBezTo>
                  <a:lnTo>
                    <a:pt x="842" y="3241"/>
                  </a:lnTo>
                  <a:lnTo>
                    <a:pt x="829" y="3241"/>
                  </a:lnTo>
                  <a:cubicBezTo>
                    <a:pt x="815" y="3268"/>
                    <a:pt x="803" y="3308"/>
                    <a:pt x="776" y="3335"/>
                  </a:cubicBezTo>
                  <a:lnTo>
                    <a:pt x="1310" y="3629"/>
                  </a:lnTo>
                  <a:cubicBezTo>
                    <a:pt x="1350" y="3549"/>
                    <a:pt x="1403" y="3469"/>
                    <a:pt x="1444" y="3388"/>
                  </a:cubicBezTo>
                  <a:lnTo>
                    <a:pt x="936" y="3080"/>
                  </a:lnTo>
                  <a:close/>
                  <a:moveTo>
                    <a:pt x="12084" y="3428"/>
                  </a:moveTo>
                  <a:lnTo>
                    <a:pt x="11549" y="3709"/>
                  </a:lnTo>
                  <a:cubicBezTo>
                    <a:pt x="11589" y="3789"/>
                    <a:pt x="11629" y="3870"/>
                    <a:pt x="11669" y="3963"/>
                  </a:cubicBezTo>
                  <a:lnTo>
                    <a:pt x="12217" y="3709"/>
                  </a:lnTo>
                  <a:cubicBezTo>
                    <a:pt x="12177" y="3615"/>
                    <a:pt x="12137" y="3522"/>
                    <a:pt x="12084" y="3428"/>
                  </a:cubicBezTo>
                  <a:close/>
                  <a:moveTo>
                    <a:pt x="642" y="3602"/>
                  </a:moveTo>
                  <a:cubicBezTo>
                    <a:pt x="601" y="3695"/>
                    <a:pt x="562" y="3789"/>
                    <a:pt x="521" y="3870"/>
                  </a:cubicBezTo>
                  <a:lnTo>
                    <a:pt x="1070" y="4110"/>
                  </a:lnTo>
                  <a:lnTo>
                    <a:pt x="1190" y="3870"/>
                  </a:lnTo>
                  <a:lnTo>
                    <a:pt x="642" y="3602"/>
                  </a:lnTo>
                  <a:close/>
                  <a:moveTo>
                    <a:pt x="12337" y="3977"/>
                  </a:moveTo>
                  <a:lnTo>
                    <a:pt x="11776" y="4203"/>
                  </a:lnTo>
                  <a:cubicBezTo>
                    <a:pt x="11816" y="4283"/>
                    <a:pt x="11856" y="4378"/>
                    <a:pt x="11883" y="4458"/>
                  </a:cubicBezTo>
                  <a:lnTo>
                    <a:pt x="12444" y="4257"/>
                  </a:lnTo>
                  <a:cubicBezTo>
                    <a:pt x="12431" y="4217"/>
                    <a:pt x="12417" y="4164"/>
                    <a:pt x="12391" y="4123"/>
                  </a:cubicBezTo>
                  <a:lnTo>
                    <a:pt x="12391" y="4110"/>
                  </a:lnTo>
                  <a:lnTo>
                    <a:pt x="12391" y="4096"/>
                  </a:lnTo>
                  <a:cubicBezTo>
                    <a:pt x="12364" y="4057"/>
                    <a:pt x="12351" y="4016"/>
                    <a:pt x="12337" y="3977"/>
                  </a:cubicBezTo>
                  <a:close/>
                  <a:moveTo>
                    <a:pt x="402" y="4150"/>
                  </a:moveTo>
                  <a:lnTo>
                    <a:pt x="402" y="4164"/>
                  </a:lnTo>
                  <a:lnTo>
                    <a:pt x="402" y="4176"/>
                  </a:lnTo>
                  <a:cubicBezTo>
                    <a:pt x="388" y="4217"/>
                    <a:pt x="361" y="4271"/>
                    <a:pt x="348" y="4310"/>
                  </a:cubicBezTo>
                  <a:lnTo>
                    <a:pt x="348" y="4324"/>
                  </a:lnTo>
                  <a:lnTo>
                    <a:pt x="348" y="4337"/>
                  </a:lnTo>
                  <a:lnTo>
                    <a:pt x="334" y="4337"/>
                  </a:lnTo>
                  <a:lnTo>
                    <a:pt x="334" y="4351"/>
                  </a:lnTo>
                  <a:lnTo>
                    <a:pt x="334" y="4364"/>
                  </a:lnTo>
                  <a:lnTo>
                    <a:pt x="334" y="4378"/>
                  </a:lnTo>
                  <a:lnTo>
                    <a:pt x="321" y="4378"/>
                  </a:lnTo>
                  <a:lnTo>
                    <a:pt x="321" y="4390"/>
                  </a:lnTo>
                  <a:lnTo>
                    <a:pt x="321" y="4404"/>
                  </a:lnTo>
                  <a:lnTo>
                    <a:pt x="321" y="4417"/>
                  </a:lnTo>
                  <a:lnTo>
                    <a:pt x="307" y="4417"/>
                  </a:lnTo>
                  <a:lnTo>
                    <a:pt x="307" y="4431"/>
                  </a:lnTo>
                  <a:lnTo>
                    <a:pt x="883" y="4618"/>
                  </a:lnTo>
                  <a:cubicBezTo>
                    <a:pt x="909" y="4538"/>
                    <a:pt x="936" y="4444"/>
                    <a:pt x="963" y="4364"/>
                  </a:cubicBezTo>
                  <a:lnTo>
                    <a:pt x="402" y="4150"/>
                  </a:lnTo>
                  <a:close/>
                  <a:moveTo>
                    <a:pt x="12538" y="4538"/>
                  </a:moveTo>
                  <a:lnTo>
                    <a:pt x="11963" y="4725"/>
                  </a:lnTo>
                  <a:cubicBezTo>
                    <a:pt x="11990" y="4805"/>
                    <a:pt x="12016" y="4898"/>
                    <a:pt x="12043" y="4978"/>
                  </a:cubicBezTo>
                  <a:lnTo>
                    <a:pt x="12618" y="4832"/>
                  </a:lnTo>
                  <a:cubicBezTo>
                    <a:pt x="12605" y="4779"/>
                    <a:pt x="12592" y="4725"/>
                    <a:pt x="12578" y="4658"/>
                  </a:cubicBezTo>
                  <a:lnTo>
                    <a:pt x="12538" y="4538"/>
                  </a:lnTo>
                  <a:close/>
                  <a:moveTo>
                    <a:pt x="227" y="4725"/>
                  </a:moveTo>
                  <a:cubicBezTo>
                    <a:pt x="214" y="4779"/>
                    <a:pt x="200" y="4818"/>
                    <a:pt x="188" y="4872"/>
                  </a:cubicBezTo>
                  <a:lnTo>
                    <a:pt x="188" y="4885"/>
                  </a:lnTo>
                  <a:lnTo>
                    <a:pt x="174" y="4885"/>
                  </a:lnTo>
                  <a:lnTo>
                    <a:pt x="174" y="4898"/>
                  </a:lnTo>
                  <a:cubicBezTo>
                    <a:pt x="174" y="4939"/>
                    <a:pt x="161" y="4978"/>
                    <a:pt x="147" y="5019"/>
                  </a:cubicBezTo>
                  <a:lnTo>
                    <a:pt x="735" y="5153"/>
                  </a:lnTo>
                  <a:cubicBezTo>
                    <a:pt x="762" y="5059"/>
                    <a:pt x="776" y="4966"/>
                    <a:pt x="803" y="4885"/>
                  </a:cubicBezTo>
                  <a:lnTo>
                    <a:pt x="227" y="4725"/>
                  </a:lnTo>
                  <a:close/>
                  <a:moveTo>
                    <a:pt x="12685" y="5126"/>
                  </a:moveTo>
                  <a:lnTo>
                    <a:pt x="12097" y="5246"/>
                  </a:lnTo>
                  <a:cubicBezTo>
                    <a:pt x="12123" y="5340"/>
                    <a:pt x="12137" y="5420"/>
                    <a:pt x="12150" y="5513"/>
                  </a:cubicBezTo>
                  <a:lnTo>
                    <a:pt x="12738" y="5420"/>
                  </a:lnTo>
                  <a:cubicBezTo>
                    <a:pt x="12725" y="5326"/>
                    <a:pt x="12712" y="5219"/>
                    <a:pt x="12685" y="5126"/>
                  </a:cubicBezTo>
                  <a:close/>
                  <a:moveTo>
                    <a:pt x="94" y="5313"/>
                  </a:moveTo>
                  <a:lnTo>
                    <a:pt x="94" y="5326"/>
                  </a:lnTo>
                  <a:lnTo>
                    <a:pt x="94" y="5340"/>
                  </a:lnTo>
                  <a:lnTo>
                    <a:pt x="81" y="5340"/>
                  </a:lnTo>
                  <a:lnTo>
                    <a:pt x="81" y="5353"/>
                  </a:lnTo>
                  <a:lnTo>
                    <a:pt x="81" y="5367"/>
                  </a:lnTo>
                  <a:lnTo>
                    <a:pt x="81" y="5379"/>
                  </a:lnTo>
                  <a:lnTo>
                    <a:pt x="81" y="5393"/>
                  </a:lnTo>
                  <a:lnTo>
                    <a:pt x="81" y="5406"/>
                  </a:lnTo>
                  <a:lnTo>
                    <a:pt x="81" y="5420"/>
                  </a:lnTo>
                  <a:lnTo>
                    <a:pt x="67" y="5420"/>
                  </a:lnTo>
                  <a:cubicBezTo>
                    <a:pt x="67" y="5486"/>
                    <a:pt x="54" y="5540"/>
                    <a:pt x="54" y="5607"/>
                  </a:cubicBezTo>
                  <a:lnTo>
                    <a:pt x="642" y="5687"/>
                  </a:lnTo>
                  <a:cubicBezTo>
                    <a:pt x="655" y="5593"/>
                    <a:pt x="669" y="5500"/>
                    <a:pt x="682" y="5420"/>
                  </a:cubicBezTo>
                  <a:lnTo>
                    <a:pt x="94" y="5313"/>
                  </a:lnTo>
                  <a:close/>
                  <a:moveTo>
                    <a:pt x="12779" y="5714"/>
                  </a:moveTo>
                  <a:lnTo>
                    <a:pt x="12177" y="5780"/>
                  </a:lnTo>
                  <a:cubicBezTo>
                    <a:pt x="12191" y="5875"/>
                    <a:pt x="12204" y="5968"/>
                    <a:pt x="12204" y="6062"/>
                  </a:cubicBezTo>
                  <a:lnTo>
                    <a:pt x="12806" y="6021"/>
                  </a:lnTo>
                  <a:lnTo>
                    <a:pt x="12806" y="5981"/>
                  </a:lnTo>
                  <a:lnTo>
                    <a:pt x="12806" y="5968"/>
                  </a:lnTo>
                  <a:lnTo>
                    <a:pt x="12806" y="5955"/>
                  </a:lnTo>
                  <a:lnTo>
                    <a:pt x="12806" y="5941"/>
                  </a:lnTo>
                  <a:lnTo>
                    <a:pt x="12806" y="5928"/>
                  </a:lnTo>
                  <a:lnTo>
                    <a:pt x="12792" y="5928"/>
                  </a:lnTo>
                  <a:lnTo>
                    <a:pt x="12792" y="5914"/>
                  </a:lnTo>
                  <a:lnTo>
                    <a:pt x="12792" y="5901"/>
                  </a:lnTo>
                  <a:lnTo>
                    <a:pt x="12792" y="5887"/>
                  </a:lnTo>
                  <a:lnTo>
                    <a:pt x="12792" y="5875"/>
                  </a:lnTo>
                  <a:lnTo>
                    <a:pt x="12792" y="5861"/>
                  </a:lnTo>
                  <a:lnTo>
                    <a:pt x="12792" y="5848"/>
                  </a:lnTo>
                  <a:lnTo>
                    <a:pt x="12792" y="5834"/>
                  </a:lnTo>
                  <a:cubicBezTo>
                    <a:pt x="12792" y="5794"/>
                    <a:pt x="12779" y="5754"/>
                    <a:pt x="12779" y="5714"/>
                  </a:cubicBezTo>
                  <a:close/>
                  <a:moveTo>
                    <a:pt x="13" y="5901"/>
                  </a:moveTo>
                  <a:lnTo>
                    <a:pt x="13" y="5955"/>
                  </a:lnTo>
                  <a:lnTo>
                    <a:pt x="13" y="5968"/>
                  </a:lnTo>
                  <a:lnTo>
                    <a:pt x="13" y="5981"/>
                  </a:lnTo>
                  <a:cubicBezTo>
                    <a:pt x="13" y="6035"/>
                    <a:pt x="1" y="6101"/>
                    <a:pt x="1" y="6169"/>
                  </a:cubicBezTo>
                  <a:lnTo>
                    <a:pt x="1" y="6181"/>
                  </a:lnTo>
                  <a:lnTo>
                    <a:pt x="1" y="6195"/>
                  </a:lnTo>
                  <a:lnTo>
                    <a:pt x="1" y="6208"/>
                  </a:lnTo>
                  <a:lnTo>
                    <a:pt x="601" y="6222"/>
                  </a:lnTo>
                  <a:cubicBezTo>
                    <a:pt x="601" y="6142"/>
                    <a:pt x="615" y="6048"/>
                    <a:pt x="615" y="5955"/>
                  </a:cubicBezTo>
                  <a:lnTo>
                    <a:pt x="13" y="5901"/>
                  </a:lnTo>
                  <a:close/>
                  <a:moveTo>
                    <a:pt x="12818" y="6315"/>
                  </a:moveTo>
                  <a:lnTo>
                    <a:pt x="12217" y="6329"/>
                  </a:lnTo>
                  <a:lnTo>
                    <a:pt x="12217" y="6596"/>
                  </a:lnTo>
                  <a:lnTo>
                    <a:pt x="12818" y="6623"/>
                  </a:lnTo>
                  <a:lnTo>
                    <a:pt x="12818" y="6609"/>
                  </a:lnTo>
                  <a:lnTo>
                    <a:pt x="12818" y="6596"/>
                  </a:lnTo>
                  <a:lnTo>
                    <a:pt x="12818" y="6582"/>
                  </a:lnTo>
                  <a:lnTo>
                    <a:pt x="12818" y="6436"/>
                  </a:lnTo>
                  <a:lnTo>
                    <a:pt x="12818" y="6422"/>
                  </a:lnTo>
                  <a:lnTo>
                    <a:pt x="12818" y="6409"/>
                  </a:lnTo>
                  <a:lnTo>
                    <a:pt x="12818" y="6395"/>
                  </a:lnTo>
                  <a:lnTo>
                    <a:pt x="12818" y="6382"/>
                  </a:lnTo>
                  <a:lnTo>
                    <a:pt x="12818" y="6369"/>
                  </a:lnTo>
                  <a:lnTo>
                    <a:pt x="12818" y="6356"/>
                  </a:lnTo>
                  <a:lnTo>
                    <a:pt x="12818" y="6342"/>
                  </a:lnTo>
                  <a:lnTo>
                    <a:pt x="12818" y="6329"/>
                  </a:lnTo>
                  <a:lnTo>
                    <a:pt x="12818" y="6315"/>
                  </a:lnTo>
                  <a:close/>
                  <a:moveTo>
                    <a:pt x="1" y="6502"/>
                  </a:moveTo>
                  <a:lnTo>
                    <a:pt x="1" y="6596"/>
                  </a:lnTo>
                  <a:lnTo>
                    <a:pt x="1" y="6609"/>
                  </a:lnTo>
                  <a:lnTo>
                    <a:pt x="1" y="6623"/>
                  </a:lnTo>
                  <a:lnTo>
                    <a:pt x="1" y="6636"/>
                  </a:lnTo>
                  <a:lnTo>
                    <a:pt x="1" y="6650"/>
                  </a:lnTo>
                  <a:lnTo>
                    <a:pt x="1" y="6663"/>
                  </a:lnTo>
                  <a:lnTo>
                    <a:pt x="1" y="6677"/>
                  </a:lnTo>
                  <a:lnTo>
                    <a:pt x="1" y="6689"/>
                  </a:lnTo>
                  <a:lnTo>
                    <a:pt x="1" y="6703"/>
                  </a:lnTo>
                  <a:lnTo>
                    <a:pt x="1" y="6716"/>
                  </a:lnTo>
                  <a:lnTo>
                    <a:pt x="1" y="6730"/>
                  </a:lnTo>
                  <a:lnTo>
                    <a:pt x="1" y="6743"/>
                  </a:lnTo>
                  <a:lnTo>
                    <a:pt x="1" y="6757"/>
                  </a:lnTo>
                  <a:cubicBezTo>
                    <a:pt x="13" y="6770"/>
                    <a:pt x="13" y="6783"/>
                    <a:pt x="13" y="6810"/>
                  </a:cubicBezTo>
                  <a:lnTo>
                    <a:pt x="615" y="6770"/>
                  </a:lnTo>
                  <a:cubicBezTo>
                    <a:pt x="601" y="6677"/>
                    <a:pt x="601" y="6582"/>
                    <a:pt x="601" y="6502"/>
                  </a:cubicBezTo>
                  <a:close/>
                  <a:moveTo>
                    <a:pt x="12191" y="6877"/>
                  </a:moveTo>
                  <a:cubicBezTo>
                    <a:pt x="12191" y="6957"/>
                    <a:pt x="12177" y="7051"/>
                    <a:pt x="12164" y="7144"/>
                  </a:cubicBezTo>
                  <a:lnTo>
                    <a:pt x="12765" y="7224"/>
                  </a:lnTo>
                  <a:cubicBezTo>
                    <a:pt x="12779" y="7171"/>
                    <a:pt x="12779" y="7117"/>
                    <a:pt x="12779" y="7064"/>
                  </a:cubicBezTo>
                  <a:lnTo>
                    <a:pt x="12779" y="7051"/>
                  </a:lnTo>
                  <a:lnTo>
                    <a:pt x="12792" y="7037"/>
                  </a:lnTo>
                  <a:lnTo>
                    <a:pt x="12792" y="7024"/>
                  </a:lnTo>
                  <a:lnTo>
                    <a:pt x="12792" y="6917"/>
                  </a:lnTo>
                  <a:lnTo>
                    <a:pt x="12191" y="6877"/>
                  </a:lnTo>
                  <a:close/>
                  <a:moveTo>
                    <a:pt x="628" y="7037"/>
                  </a:moveTo>
                  <a:lnTo>
                    <a:pt x="40" y="7104"/>
                  </a:lnTo>
                  <a:cubicBezTo>
                    <a:pt x="40" y="7211"/>
                    <a:pt x="54" y="7304"/>
                    <a:pt x="81" y="7411"/>
                  </a:cubicBezTo>
                  <a:lnTo>
                    <a:pt x="669" y="7318"/>
                  </a:lnTo>
                  <a:lnTo>
                    <a:pt x="628" y="7037"/>
                  </a:lnTo>
                  <a:close/>
                  <a:moveTo>
                    <a:pt x="12123" y="7411"/>
                  </a:moveTo>
                  <a:cubicBezTo>
                    <a:pt x="12111" y="7505"/>
                    <a:pt x="12097" y="7585"/>
                    <a:pt x="12070" y="7679"/>
                  </a:cubicBezTo>
                  <a:lnTo>
                    <a:pt x="12658" y="7812"/>
                  </a:lnTo>
                  <a:cubicBezTo>
                    <a:pt x="12672" y="7799"/>
                    <a:pt x="12672" y="7785"/>
                    <a:pt x="12672" y="7773"/>
                  </a:cubicBezTo>
                  <a:lnTo>
                    <a:pt x="12672" y="7759"/>
                  </a:lnTo>
                  <a:lnTo>
                    <a:pt x="12672" y="7746"/>
                  </a:lnTo>
                  <a:lnTo>
                    <a:pt x="12672" y="7732"/>
                  </a:lnTo>
                  <a:lnTo>
                    <a:pt x="12685" y="7732"/>
                  </a:lnTo>
                  <a:lnTo>
                    <a:pt x="12685" y="7705"/>
                  </a:lnTo>
                  <a:lnTo>
                    <a:pt x="12685" y="7692"/>
                  </a:lnTo>
                  <a:lnTo>
                    <a:pt x="12685" y="7679"/>
                  </a:lnTo>
                  <a:lnTo>
                    <a:pt x="12685" y="7666"/>
                  </a:lnTo>
                  <a:lnTo>
                    <a:pt x="12699" y="7666"/>
                  </a:lnTo>
                  <a:lnTo>
                    <a:pt x="12699" y="7652"/>
                  </a:lnTo>
                  <a:lnTo>
                    <a:pt x="12699" y="7639"/>
                  </a:lnTo>
                  <a:lnTo>
                    <a:pt x="12699" y="7625"/>
                  </a:lnTo>
                  <a:lnTo>
                    <a:pt x="12699" y="7612"/>
                  </a:lnTo>
                  <a:lnTo>
                    <a:pt x="12699" y="7598"/>
                  </a:lnTo>
                  <a:lnTo>
                    <a:pt x="12712" y="7598"/>
                  </a:lnTo>
                  <a:cubicBezTo>
                    <a:pt x="12712" y="7572"/>
                    <a:pt x="12712" y="7545"/>
                    <a:pt x="12725" y="7518"/>
                  </a:cubicBezTo>
                  <a:lnTo>
                    <a:pt x="12123" y="7411"/>
                  </a:lnTo>
                  <a:close/>
                  <a:moveTo>
                    <a:pt x="722" y="7585"/>
                  </a:moveTo>
                  <a:lnTo>
                    <a:pt x="134" y="7705"/>
                  </a:lnTo>
                  <a:lnTo>
                    <a:pt x="134" y="7719"/>
                  </a:lnTo>
                  <a:lnTo>
                    <a:pt x="134" y="7732"/>
                  </a:lnTo>
                  <a:lnTo>
                    <a:pt x="134" y="7746"/>
                  </a:lnTo>
                  <a:lnTo>
                    <a:pt x="134" y="7759"/>
                  </a:lnTo>
                  <a:lnTo>
                    <a:pt x="147" y="7759"/>
                  </a:lnTo>
                  <a:lnTo>
                    <a:pt x="147" y="7773"/>
                  </a:lnTo>
                  <a:lnTo>
                    <a:pt x="147" y="7785"/>
                  </a:lnTo>
                  <a:lnTo>
                    <a:pt x="147" y="7799"/>
                  </a:lnTo>
                  <a:lnTo>
                    <a:pt x="147" y="7812"/>
                  </a:lnTo>
                  <a:lnTo>
                    <a:pt x="161" y="7826"/>
                  </a:lnTo>
                  <a:lnTo>
                    <a:pt x="161" y="7839"/>
                  </a:lnTo>
                  <a:lnTo>
                    <a:pt x="200" y="7999"/>
                  </a:lnTo>
                  <a:lnTo>
                    <a:pt x="776" y="7839"/>
                  </a:lnTo>
                  <a:cubicBezTo>
                    <a:pt x="749" y="7759"/>
                    <a:pt x="735" y="7666"/>
                    <a:pt x="722" y="7585"/>
                  </a:cubicBezTo>
                  <a:close/>
                  <a:moveTo>
                    <a:pt x="12004" y="7946"/>
                  </a:moveTo>
                  <a:cubicBezTo>
                    <a:pt x="11990" y="8026"/>
                    <a:pt x="11963" y="8120"/>
                    <a:pt x="11936" y="8200"/>
                  </a:cubicBezTo>
                  <a:lnTo>
                    <a:pt x="12498" y="8387"/>
                  </a:lnTo>
                  <a:cubicBezTo>
                    <a:pt x="12512" y="8374"/>
                    <a:pt x="12512" y="8361"/>
                    <a:pt x="12512" y="8347"/>
                  </a:cubicBezTo>
                  <a:lnTo>
                    <a:pt x="12524" y="8347"/>
                  </a:lnTo>
                  <a:lnTo>
                    <a:pt x="12524" y="8334"/>
                  </a:lnTo>
                  <a:lnTo>
                    <a:pt x="12524" y="8320"/>
                  </a:lnTo>
                  <a:lnTo>
                    <a:pt x="12524" y="8307"/>
                  </a:lnTo>
                  <a:lnTo>
                    <a:pt x="12538" y="8307"/>
                  </a:lnTo>
                  <a:lnTo>
                    <a:pt x="12538" y="8293"/>
                  </a:lnTo>
                  <a:lnTo>
                    <a:pt x="12538" y="8281"/>
                  </a:lnTo>
                  <a:lnTo>
                    <a:pt x="12538" y="8267"/>
                  </a:lnTo>
                  <a:lnTo>
                    <a:pt x="12551" y="8267"/>
                  </a:lnTo>
                  <a:lnTo>
                    <a:pt x="12538" y="8254"/>
                  </a:lnTo>
                  <a:lnTo>
                    <a:pt x="12551" y="8254"/>
                  </a:lnTo>
                  <a:lnTo>
                    <a:pt x="12551" y="8240"/>
                  </a:lnTo>
                  <a:lnTo>
                    <a:pt x="12551" y="8227"/>
                  </a:lnTo>
                  <a:lnTo>
                    <a:pt x="12551" y="8213"/>
                  </a:lnTo>
                  <a:lnTo>
                    <a:pt x="12565" y="8213"/>
                  </a:lnTo>
                  <a:lnTo>
                    <a:pt x="12565" y="8200"/>
                  </a:lnTo>
                  <a:lnTo>
                    <a:pt x="12565" y="8186"/>
                  </a:lnTo>
                  <a:lnTo>
                    <a:pt x="12565" y="8174"/>
                  </a:lnTo>
                  <a:lnTo>
                    <a:pt x="12578" y="8174"/>
                  </a:lnTo>
                  <a:cubicBezTo>
                    <a:pt x="12565" y="8174"/>
                    <a:pt x="12578" y="8174"/>
                    <a:pt x="12578" y="8160"/>
                  </a:cubicBezTo>
                  <a:lnTo>
                    <a:pt x="12578" y="8147"/>
                  </a:lnTo>
                  <a:lnTo>
                    <a:pt x="12578" y="8133"/>
                  </a:lnTo>
                  <a:lnTo>
                    <a:pt x="12578" y="8120"/>
                  </a:lnTo>
                  <a:lnTo>
                    <a:pt x="12592" y="8120"/>
                  </a:lnTo>
                  <a:lnTo>
                    <a:pt x="12592" y="8106"/>
                  </a:lnTo>
                  <a:lnTo>
                    <a:pt x="12004" y="7946"/>
                  </a:lnTo>
                  <a:close/>
                  <a:moveTo>
                    <a:pt x="856" y="8106"/>
                  </a:moveTo>
                  <a:lnTo>
                    <a:pt x="281" y="8281"/>
                  </a:lnTo>
                  <a:lnTo>
                    <a:pt x="321" y="8441"/>
                  </a:lnTo>
                  <a:lnTo>
                    <a:pt x="334" y="8441"/>
                  </a:lnTo>
                  <a:lnTo>
                    <a:pt x="334" y="8454"/>
                  </a:lnTo>
                  <a:lnTo>
                    <a:pt x="334" y="8468"/>
                  </a:lnTo>
                  <a:cubicBezTo>
                    <a:pt x="348" y="8494"/>
                    <a:pt x="361" y="8534"/>
                    <a:pt x="375" y="8575"/>
                  </a:cubicBezTo>
                  <a:lnTo>
                    <a:pt x="936" y="8361"/>
                  </a:lnTo>
                  <a:cubicBezTo>
                    <a:pt x="909" y="8281"/>
                    <a:pt x="883" y="8200"/>
                    <a:pt x="856" y="8106"/>
                  </a:cubicBezTo>
                  <a:close/>
                  <a:moveTo>
                    <a:pt x="11843" y="8468"/>
                  </a:moveTo>
                  <a:cubicBezTo>
                    <a:pt x="11816" y="8548"/>
                    <a:pt x="11776" y="8628"/>
                    <a:pt x="11736" y="8708"/>
                  </a:cubicBezTo>
                  <a:lnTo>
                    <a:pt x="12298" y="8949"/>
                  </a:lnTo>
                  <a:cubicBezTo>
                    <a:pt x="12324" y="8869"/>
                    <a:pt x="12364" y="8788"/>
                    <a:pt x="12391" y="8721"/>
                  </a:cubicBezTo>
                  <a:lnTo>
                    <a:pt x="12391" y="8708"/>
                  </a:lnTo>
                  <a:lnTo>
                    <a:pt x="12391" y="8694"/>
                  </a:lnTo>
                  <a:cubicBezTo>
                    <a:pt x="12405" y="8694"/>
                    <a:pt x="12405" y="8682"/>
                    <a:pt x="12405" y="8668"/>
                  </a:cubicBezTo>
                  <a:lnTo>
                    <a:pt x="11843" y="8468"/>
                  </a:lnTo>
                  <a:close/>
                  <a:moveTo>
                    <a:pt x="1029" y="8614"/>
                  </a:moveTo>
                  <a:lnTo>
                    <a:pt x="482" y="8855"/>
                  </a:lnTo>
                  <a:cubicBezTo>
                    <a:pt x="495" y="8881"/>
                    <a:pt x="508" y="8922"/>
                    <a:pt x="521" y="8949"/>
                  </a:cubicBezTo>
                  <a:lnTo>
                    <a:pt x="521" y="8962"/>
                  </a:lnTo>
                  <a:lnTo>
                    <a:pt x="535" y="8962"/>
                  </a:lnTo>
                  <a:lnTo>
                    <a:pt x="535" y="8976"/>
                  </a:lnTo>
                  <a:cubicBezTo>
                    <a:pt x="548" y="9015"/>
                    <a:pt x="575" y="9069"/>
                    <a:pt x="601" y="9122"/>
                  </a:cubicBezTo>
                  <a:lnTo>
                    <a:pt x="1150" y="8869"/>
                  </a:lnTo>
                  <a:cubicBezTo>
                    <a:pt x="1109" y="8788"/>
                    <a:pt x="1070" y="8708"/>
                    <a:pt x="1029" y="8614"/>
                  </a:cubicBezTo>
                  <a:close/>
                  <a:moveTo>
                    <a:pt x="11629" y="8962"/>
                  </a:moveTo>
                  <a:lnTo>
                    <a:pt x="11509" y="9202"/>
                  </a:lnTo>
                  <a:lnTo>
                    <a:pt x="12030" y="9496"/>
                  </a:lnTo>
                  <a:cubicBezTo>
                    <a:pt x="12043" y="9457"/>
                    <a:pt x="12070" y="9416"/>
                    <a:pt x="12084" y="9389"/>
                  </a:cubicBezTo>
                  <a:lnTo>
                    <a:pt x="12084" y="9377"/>
                  </a:lnTo>
                  <a:lnTo>
                    <a:pt x="12097" y="9377"/>
                  </a:lnTo>
                  <a:lnTo>
                    <a:pt x="12097" y="9363"/>
                  </a:lnTo>
                  <a:lnTo>
                    <a:pt x="12097" y="9350"/>
                  </a:lnTo>
                  <a:lnTo>
                    <a:pt x="12111" y="9350"/>
                  </a:lnTo>
                  <a:lnTo>
                    <a:pt x="12111" y="9336"/>
                  </a:lnTo>
                  <a:lnTo>
                    <a:pt x="12111" y="9323"/>
                  </a:lnTo>
                  <a:lnTo>
                    <a:pt x="12123" y="9323"/>
                  </a:lnTo>
                  <a:lnTo>
                    <a:pt x="12123" y="9309"/>
                  </a:lnTo>
                  <a:cubicBezTo>
                    <a:pt x="12123" y="9309"/>
                    <a:pt x="12123" y="9296"/>
                    <a:pt x="12137" y="9296"/>
                  </a:cubicBezTo>
                  <a:lnTo>
                    <a:pt x="12137" y="9282"/>
                  </a:lnTo>
                  <a:lnTo>
                    <a:pt x="12137" y="9270"/>
                  </a:lnTo>
                  <a:lnTo>
                    <a:pt x="12150" y="9270"/>
                  </a:lnTo>
                  <a:cubicBezTo>
                    <a:pt x="12150" y="9256"/>
                    <a:pt x="12164" y="9243"/>
                    <a:pt x="12164" y="9229"/>
                  </a:cubicBezTo>
                  <a:lnTo>
                    <a:pt x="11629" y="8962"/>
                  </a:lnTo>
                  <a:close/>
                  <a:moveTo>
                    <a:pt x="1270" y="9109"/>
                  </a:moveTo>
                  <a:lnTo>
                    <a:pt x="735" y="9389"/>
                  </a:lnTo>
                  <a:cubicBezTo>
                    <a:pt x="749" y="9416"/>
                    <a:pt x="762" y="9443"/>
                    <a:pt x="762" y="9457"/>
                  </a:cubicBezTo>
                  <a:lnTo>
                    <a:pt x="776" y="9457"/>
                  </a:lnTo>
                  <a:lnTo>
                    <a:pt x="776" y="9470"/>
                  </a:lnTo>
                  <a:cubicBezTo>
                    <a:pt x="803" y="9537"/>
                    <a:pt x="842" y="9590"/>
                    <a:pt x="883" y="9657"/>
                  </a:cubicBezTo>
                  <a:lnTo>
                    <a:pt x="1391" y="9350"/>
                  </a:lnTo>
                  <a:lnTo>
                    <a:pt x="1270" y="9109"/>
                  </a:lnTo>
                  <a:close/>
                  <a:moveTo>
                    <a:pt x="11362" y="9443"/>
                  </a:moveTo>
                  <a:cubicBezTo>
                    <a:pt x="11321" y="9510"/>
                    <a:pt x="11268" y="9590"/>
                    <a:pt x="11214" y="9671"/>
                  </a:cubicBezTo>
                  <a:lnTo>
                    <a:pt x="11710" y="10004"/>
                  </a:lnTo>
                  <a:cubicBezTo>
                    <a:pt x="11763" y="9938"/>
                    <a:pt x="11803" y="9871"/>
                    <a:pt x="11843" y="9804"/>
                  </a:cubicBezTo>
                  <a:cubicBezTo>
                    <a:pt x="11856" y="9778"/>
                    <a:pt x="11870" y="9764"/>
                    <a:pt x="11883" y="9751"/>
                  </a:cubicBezTo>
                  <a:lnTo>
                    <a:pt x="11362" y="9443"/>
                  </a:lnTo>
                  <a:close/>
                  <a:moveTo>
                    <a:pt x="1537" y="9577"/>
                  </a:moveTo>
                  <a:lnTo>
                    <a:pt x="1043" y="9911"/>
                  </a:lnTo>
                  <a:cubicBezTo>
                    <a:pt x="1043" y="9924"/>
                    <a:pt x="1056" y="9951"/>
                    <a:pt x="1070" y="9965"/>
                  </a:cubicBezTo>
                  <a:lnTo>
                    <a:pt x="1083" y="9965"/>
                  </a:lnTo>
                  <a:lnTo>
                    <a:pt x="1083" y="9978"/>
                  </a:lnTo>
                  <a:cubicBezTo>
                    <a:pt x="1123" y="10045"/>
                    <a:pt x="1163" y="10098"/>
                    <a:pt x="1204" y="10152"/>
                  </a:cubicBezTo>
                  <a:lnTo>
                    <a:pt x="1698" y="9804"/>
                  </a:lnTo>
                  <a:cubicBezTo>
                    <a:pt x="1644" y="9737"/>
                    <a:pt x="1591" y="9657"/>
                    <a:pt x="1537" y="9577"/>
                  </a:cubicBezTo>
                  <a:close/>
                  <a:moveTo>
                    <a:pt x="11054" y="9885"/>
                  </a:moveTo>
                  <a:cubicBezTo>
                    <a:pt x="11001" y="9965"/>
                    <a:pt x="10947" y="10031"/>
                    <a:pt x="10894" y="10098"/>
                  </a:cubicBezTo>
                  <a:lnTo>
                    <a:pt x="11348" y="10485"/>
                  </a:lnTo>
                  <a:cubicBezTo>
                    <a:pt x="11416" y="10405"/>
                    <a:pt x="11482" y="10325"/>
                    <a:pt x="11535" y="10245"/>
                  </a:cubicBezTo>
                  <a:lnTo>
                    <a:pt x="11054" y="9885"/>
                  </a:lnTo>
                  <a:close/>
                  <a:moveTo>
                    <a:pt x="1858" y="10018"/>
                  </a:moveTo>
                  <a:lnTo>
                    <a:pt x="1391" y="10392"/>
                  </a:lnTo>
                  <a:cubicBezTo>
                    <a:pt x="1417" y="10432"/>
                    <a:pt x="1444" y="10459"/>
                    <a:pt x="1471" y="10499"/>
                  </a:cubicBezTo>
                  <a:lnTo>
                    <a:pt x="1484" y="10512"/>
                  </a:lnTo>
                  <a:cubicBezTo>
                    <a:pt x="1510" y="10553"/>
                    <a:pt x="1551" y="10592"/>
                    <a:pt x="1578" y="10633"/>
                  </a:cubicBezTo>
                  <a:lnTo>
                    <a:pt x="2032" y="10232"/>
                  </a:lnTo>
                  <a:cubicBezTo>
                    <a:pt x="1979" y="10165"/>
                    <a:pt x="1911" y="10098"/>
                    <a:pt x="1858" y="10018"/>
                  </a:cubicBezTo>
                  <a:close/>
                  <a:moveTo>
                    <a:pt x="10707" y="10312"/>
                  </a:moveTo>
                  <a:cubicBezTo>
                    <a:pt x="10653" y="10379"/>
                    <a:pt x="10587" y="10446"/>
                    <a:pt x="10519" y="10499"/>
                  </a:cubicBezTo>
                  <a:lnTo>
                    <a:pt x="10947" y="10927"/>
                  </a:lnTo>
                  <a:cubicBezTo>
                    <a:pt x="10988" y="10886"/>
                    <a:pt x="11041" y="10847"/>
                    <a:pt x="11081" y="10793"/>
                  </a:cubicBezTo>
                  <a:lnTo>
                    <a:pt x="11095" y="10793"/>
                  </a:lnTo>
                  <a:cubicBezTo>
                    <a:pt x="11108" y="10767"/>
                    <a:pt x="11134" y="10740"/>
                    <a:pt x="11161" y="10713"/>
                  </a:cubicBezTo>
                  <a:lnTo>
                    <a:pt x="10707" y="10312"/>
                  </a:lnTo>
                  <a:close/>
                  <a:moveTo>
                    <a:pt x="2219" y="10432"/>
                  </a:moveTo>
                  <a:lnTo>
                    <a:pt x="1792" y="10847"/>
                  </a:lnTo>
                  <a:cubicBezTo>
                    <a:pt x="1858" y="10927"/>
                    <a:pt x="1925" y="10993"/>
                    <a:pt x="1992" y="11061"/>
                  </a:cubicBezTo>
                  <a:lnTo>
                    <a:pt x="2406" y="10619"/>
                  </a:lnTo>
                  <a:lnTo>
                    <a:pt x="2219" y="10432"/>
                  </a:lnTo>
                  <a:close/>
                  <a:moveTo>
                    <a:pt x="10332" y="10699"/>
                  </a:moveTo>
                  <a:cubicBezTo>
                    <a:pt x="10266" y="10753"/>
                    <a:pt x="10199" y="10820"/>
                    <a:pt x="10118" y="10874"/>
                  </a:cubicBezTo>
                  <a:lnTo>
                    <a:pt x="10507" y="11341"/>
                  </a:lnTo>
                  <a:lnTo>
                    <a:pt x="10533" y="11314"/>
                  </a:lnTo>
                  <a:cubicBezTo>
                    <a:pt x="10600" y="11261"/>
                    <a:pt x="10667" y="11194"/>
                    <a:pt x="10733" y="11141"/>
                  </a:cubicBezTo>
                  <a:lnTo>
                    <a:pt x="10332" y="10699"/>
                  </a:lnTo>
                  <a:close/>
                  <a:moveTo>
                    <a:pt x="2620" y="10806"/>
                  </a:moveTo>
                  <a:lnTo>
                    <a:pt x="2219" y="11261"/>
                  </a:lnTo>
                  <a:cubicBezTo>
                    <a:pt x="2300" y="11328"/>
                    <a:pt x="2380" y="11394"/>
                    <a:pt x="2446" y="11448"/>
                  </a:cubicBezTo>
                  <a:lnTo>
                    <a:pt x="2820" y="10981"/>
                  </a:lnTo>
                  <a:cubicBezTo>
                    <a:pt x="2754" y="10927"/>
                    <a:pt x="2687" y="10874"/>
                    <a:pt x="2620" y="10806"/>
                  </a:cubicBezTo>
                  <a:close/>
                  <a:moveTo>
                    <a:pt x="9905" y="11047"/>
                  </a:moveTo>
                  <a:cubicBezTo>
                    <a:pt x="9838" y="11100"/>
                    <a:pt x="9758" y="11154"/>
                    <a:pt x="9691" y="11207"/>
                  </a:cubicBezTo>
                  <a:lnTo>
                    <a:pt x="10025" y="11702"/>
                  </a:lnTo>
                  <a:cubicBezTo>
                    <a:pt x="10038" y="11688"/>
                    <a:pt x="10038" y="11688"/>
                    <a:pt x="10052" y="11688"/>
                  </a:cubicBezTo>
                  <a:lnTo>
                    <a:pt x="10052" y="11676"/>
                  </a:lnTo>
                  <a:cubicBezTo>
                    <a:pt x="10106" y="11649"/>
                    <a:pt x="10145" y="11622"/>
                    <a:pt x="10186" y="11582"/>
                  </a:cubicBezTo>
                  <a:lnTo>
                    <a:pt x="10199" y="11582"/>
                  </a:lnTo>
                  <a:cubicBezTo>
                    <a:pt x="10225" y="11555"/>
                    <a:pt x="10252" y="11542"/>
                    <a:pt x="10279" y="11528"/>
                  </a:cubicBezTo>
                  <a:lnTo>
                    <a:pt x="9905" y="11047"/>
                  </a:lnTo>
                  <a:close/>
                  <a:moveTo>
                    <a:pt x="3048" y="11141"/>
                  </a:moveTo>
                  <a:lnTo>
                    <a:pt x="2687" y="11635"/>
                  </a:lnTo>
                  <a:cubicBezTo>
                    <a:pt x="2781" y="11688"/>
                    <a:pt x="2861" y="11756"/>
                    <a:pt x="2941" y="11809"/>
                  </a:cubicBezTo>
                  <a:lnTo>
                    <a:pt x="3262" y="11301"/>
                  </a:lnTo>
                  <a:cubicBezTo>
                    <a:pt x="3195" y="11248"/>
                    <a:pt x="3114" y="11194"/>
                    <a:pt x="3048" y="11141"/>
                  </a:cubicBezTo>
                  <a:close/>
                  <a:moveTo>
                    <a:pt x="9464" y="11355"/>
                  </a:moveTo>
                  <a:cubicBezTo>
                    <a:pt x="9384" y="11394"/>
                    <a:pt x="9304" y="11448"/>
                    <a:pt x="9223" y="11488"/>
                  </a:cubicBezTo>
                  <a:lnTo>
                    <a:pt x="9517" y="12009"/>
                  </a:lnTo>
                  <a:cubicBezTo>
                    <a:pt x="9610" y="11970"/>
                    <a:pt x="9691" y="11916"/>
                    <a:pt x="9785" y="11863"/>
                  </a:cubicBezTo>
                  <a:lnTo>
                    <a:pt x="9464" y="11355"/>
                  </a:lnTo>
                  <a:close/>
                  <a:moveTo>
                    <a:pt x="3503" y="11435"/>
                  </a:moveTo>
                  <a:lnTo>
                    <a:pt x="3195" y="11956"/>
                  </a:lnTo>
                  <a:cubicBezTo>
                    <a:pt x="3208" y="11970"/>
                    <a:pt x="3221" y="11970"/>
                    <a:pt x="3221" y="11983"/>
                  </a:cubicBezTo>
                  <a:lnTo>
                    <a:pt x="3235" y="11983"/>
                  </a:lnTo>
                  <a:cubicBezTo>
                    <a:pt x="3302" y="12023"/>
                    <a:pt x="3382" y="12063"/>
                    <a:pt x="3462" y="12103"/>
                  </a:cubicBezTo>
                  <a:lnTo>
                    <a:pt x="3743" y="11569"/>
                  </a:lnTo>
                  <a:cubicBezTo>
                    <a:pt x="3663" y="11528"/>
                    <a:pt x="3583" y="11488"/>
                    <a:pt x="3503" y="11435"/>
                  </a:cubicBezTo>
                  <a:close/>
                  <a:moveTo>
                    <a:pt x="8983" y="11622"/>
                  </a:moveTo>
                  <a:cubicBezTo>
                    <a:pt x="8903" y="11662"/>
                    <a:pt x="8822" y="11688"/>
                    <a:pt x="8742" y="11729"/>
                  </a:cubicBezTo>
                  <a:lnTo>
                    <a:pt x="8983" y="12277"/>
                  </a:lnTo>
                  <a:lnTo>
                    <a:pt x="9010" y="12277"/>
                  </a:lnTo>
                  <a:lnTo>
                    <a:pt x="9010" y="12264"/>
                  </a:lnTo>
                  <a:lnTo>
                    <a:pt x="9022" y="12264"/>
                  </a:lnTo>
                  <a:cubicBezTo>
                    <a:pt x="9090" y="12223"/>
                    <a:pt x="9170" y="12196"/>
                    <a:pt x="9250" y="12157"/>
                  </a:cubicBezTo>
                  <a:lnTo>
                    <a:pt x="8983" y="11622"/>
                  </a:lnTo>
                  <a:close/>
                  <a:moveTo>
                    <a:pt x="3984" y="11688"/>
                  </a:moveTo>
                  <a:lnTo>
                    <a:pt x="3729" y="12237"/>
                  </a:lnTo>
                  <a:cubicBezTo>
                    <a:pt x="3743" y="12237"/>
                    <a:pt x="3743" y="12237"/>
                    <a:pt x="3756" y="12250"/>
                  </a:cubicBezTo>
                  <a:lnTo>
                    <a:pt x="3770" y="12250"/>
                  </a:lnTo>
                  <a:cubicBezTo>
                    <a:pt x="3850" y="12290"/>
                    <a:pt x="3930" y="12317"/>
                    <a:pt x="4010" y="12357"/>
                  </a:cubicBezTo>
                  <a:lnTo>
                    <a:pt x="4237" y="11795"/>
                  </a:lnTo>
                  <a:cubicBezTo>
                    <a:pt x="4144" y="11769"/>
                    <a:pt x="4064" y="11729"/>
                    <a:pt x="3984" y="11688"/>
                  </a:cubicBezTo>
                  <a:close/>
                  <a:moveTo>
                    <a:pt x="8488" y="11836"/>
                  </a:moveTo>
                  <a:cubicBezTo>
                    <a:pt x="8408" y="11863"/>
                    <a:pt x="8314" y="11902"/>
                    <a:pt x="8234" y="11929"/>
                  </a:cubicBezTo>
                  <a:lnTo>
                    <a:pt x="8421" y="12490"/>
                  </a:lnTo>
                  <a:cubicBezTo>
                    <a:pt x="8514" y="12464"/>
                    <a:pt x="8609" y="12437"/>
                    <a:pt x="8702" y="12397"/>
                  </a:cubicBezTo>
                  <a:lnTo>
                    <a:pt x="8488" y="11836"/>
                  </a:lnTo>
                  <a:close/>
                  <a:moveTo>
                    <a:pt x="4492" y="11889"/>
                  </a:moveTo>
                  <a:lnTo>
                    <a:pt x="4291" y="12464"/>
                  </a:lnTo>
                  <a:cubicBezTo>
                    <a:pt x="4358" y="12490"/>
                    <a:pt x="4438" y="12504"/>
                    <a:pt x="4504" y="12531"/>
                  </a:cubicBezTo>
                  <a:lnTo>
                    <a:pt x="4518" y="12531"/>
                  </a:lnTo>
                  <a:cubicBezTo>
                    <a:pt x="4531" y="12531"/>
                    <a:pt x="4531" y="12544"/>
                    <a:pt x="4531" y="12544"/>
                  </a:cubicBezTo>
                  <a:lnTo>
                    <a:pt x="4572" y="12544"/>
                  </a:lnTo>
                  <a:lnTo>
                    <a:pt x="4572" y="12558"/>
                  </a:lnTo>
                  <a:lnTo>
                    <a:pt x="4745" y="11970"/>
                  </a:lnTo>
                  <a:cubicBezTo>
                    <a:pt x="4652" y="11956"/>
                    <a:pt x="4572" y="11916"/>
                    <a:pt x="4492" y="11889"/>
                  </a:cubicBezTo>
                  <a:close/>
                  <a:moveTo>
                    <a:pt x="7967" y="12009"/>
                  </a:moveTo>
                  <a:cubicBezTo>
                    <a:pt x="7887" y="12023"/>
                    <a:pt x="7793" y="12050"/>
                    <a:pt x="7712" y="12077"/>
                  </a:cubicBezTo>
                  <a:lnTo>
                    <a:pt x="7846" y="12651"/>
                  </a:lnTo>
                  <a:cubicBezTo>
                    <a:pt x="7940" y="12638"/>
                    <a:pt x="8033" y="12611"/>
                    <a:pt x="8127" y="12585"/>
                  </a:cubicBezTo>
                  <a:lnTo>
                    <a:pt x="7967" y="12009"/>
                  </a:lnTo>
                  <a:close/>
                  <a:moveTo>
                    <a:pt x="5012" y="12050"/>
                  </a:moveTo>
                  <a:lnTo>
                    <a:pt x="4866" y="12638"/>
                  </a:lnTo>
                  <a:cubicBezTo>
                    <a:pt x="4946" y="12651"/>
                    <a:pt x="5012" y="12665"/>
                    <a:pt x="5093" y="12678"/>
                  </a:cubicBezTo>
                  <a:lnTo>
                    <a:pt x="5107" y="12691"/>
                  </a:lnTo>
                  <a:lnTo>
                    <a:pt x="5160" y="12691"/>
                  </a:lnTo>
                  <a:lnTo>
                    <a:pt x="5280" y="12103"/>
                  </a:lnTo>
                  <a:cubicBezTo>
                    <a:pt x="5187" y="12089"/>
                    <a:pt x="5093" y="12063"/>
                    <a:pt x="5012" y="12050"/>
                  </a:cubicBezTo>
                  <a:close/>
                  <a:moveTo>
                    <a:pt x="7445" y="12130"/>
                  </a:moveTo>
                  <a:cubicBezTo>
                    <a:pt x="7352" y="12143"/>
                    <a:pt x="7258" y="12157"/>
                    <a:pt x="7178" y="12170"/>
                  </a:cubicBezTo>
                  <a:lnTo>
                    <a:pt x="7245" y="12758"/>
                  </a:lnTo>
                  <a:cubicBezTo>
                    <a:pt x="7311" y="12758"/>
                    <a:pt x="7365" y="12745"/>
                    <a:pt x="7418" y="12745"/>
                  </a:cubicBezTo>
                  <a:lnTo>
                    <a:pt x="7432" y="12731"/>
                  </a:lnTo>
                  <a:lnTo>
                    <a:pt x="7499" y="12731"/>
                  </a:lnTo>
                  <a:lnTo>
                    <a:pt x="7499" y="12718"/>
                  </a:lnTo>
                  <a:lnTo>
                    <a:pt x="7552" y="12718"/>
                  </a:lnTo>
                  <a:lnTo>
                    <a:pt x="7445" y="12130"/>
                  </a:lnTo>
                  <a:close/>
                  <a:moveTo>
                    <a:pt x="5547" y="12157"/>
                  </a:moveTo>
                  <a:lnTo>
                    <a:pt x="5454" y="12745"/>
                  </a:lnTo>
                  <a:cubicBezTo>
                    <a:pt x="5467" y="12745"/>
                    <a:pt x="5481" y="12758"/>
                    <a:pt x="5494" y="12758"/>
                  </a:cubicBezTo>
                  <a:lnTo>
                    <a:pt x="5574" y="12758"/>
                  </a:lnTo>
                  <a:lnTo>
                    <a:pt x="5574" y="12772"/>
                  </a:lnTo>
                  <a:lnTo>
                    <a:pt x="5681" y="12772"/>
                  </a:lnTo>
                  <a:lnTo>
                    <a:pt x="5681" y="12784"/>
                  </a:lnTo>
                  <a:lnTo>
                    <a:pt x="5695" y="12772"/>
                  </a:lnTo>
                  <a:lnTo>
                    <a:pt x="5695" y="12784"/>
                  </a:lnTo>
                  <a:lnTo>
                    <a:pt x="5748" y="12784"/>
                  </a:lnTo>
                  <a:lnTo>
                    <a:pt x="5814" y="12184"/>
                  </a:lnTo>
                  <a:cubicBezTo>
                    <a:pt x="5721" y="12184"/>
                    <a:pt x="5627" y="12170"/>
                    <a:pt x="5547" y="12157"/>
                  </a:cubicBezTo>
                  <a:close/>
                  <a:moveTo>
                    <a:pt x="6898" y="12196"/>
                  </a:moveTo>
                  <a:cubicBezTo>
                    <a:pt x="6817" y="12210"/>
                    <a:pt x="6723" y="12210"/>
                    <a:pt x="6630" y="12210"/>
                  </a:cubicBezTo>
                  <a:lnTo>
                    <a:pt x="6657" y="12811"/>
                  </a:lnTo>
                  <a:cubicBezTo>
                    <a:pt x="6750" y="12811"/>
                    <a:pt x="6857" y="12798"/>
                    <a:pt x="6951" y="12798"/>
                  </a:cubicBezTo>
                  <a:lnTo>
                    <a:pt x="6898" y="12196"/>
                  </a:lnTo>
                  <a:close/>
                  <a:moveTo>
                    <a:pt x="6082" y="12210"/>
                  </a:moveTo>
                  <a:lnTo>
                    <a:pt x="6055" y="12811"/>
                  </a:lnTo>
                  <a:lnTo>
                    <a:pt x="6135" y="12811"/>
                  </a:lnTo>
                  <a:cubicBezTo>
                    <a:pt x="6203" y="12811"/>
                    <a:pt x="6283" y="12811"/>
                    <a:pt x="6349" y="12825"/>
                  </a:cubicBezTo>
                  <a:lnTo>
                    <a:pt x="6363" y="12223"/>
                  </a:lnTo>
                  <a:cubicBezTo>
                    <a:pt x="6269" y="12223"/>
                    <a:pt x="6176" y="12210"/>
                    <a:pt x="6082" y="1221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11;p62"/>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2;p62"/>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3;p62"/>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14;p62"/>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5;p62"/>
            <p:cNvSpPr/>
            <p:nvPr/>
          </p:nvSpPr>
          <p:spPr>
            <a:xfrm>
              <a:off x="8335405" y="2644227"/>
              <a:ext cx="234101" cy="406196"/>
            </a:xfrm>
            <a:custGeom>
              <a:avLst/>
              <a:gdLst/>
              <a:ahLst/>
              <a:cxnLst/>
              <a:rect l="l" t="t" r="r" b="b"/>
              <a:pathLst>
                <a:path w="4893" h="8490" extrusionOk="0">
                  <a:moveTo>
                    <a:pt x="1524" y="1"/>
                  </a:moveTo>
                  <a:lnTo>
                    <a:pt x="1163" y="108"/>
                  </a:lnTo>
                  <a:lnTo>
                    <a:pt x="1323" y="749"/>
                  </a:lnTo>
                  <a:cubicBezTo>
                    <a:pt x="829" y="910"/>
                    <a:pt x="468" y="1191"/>
                    <a:pt x="254" y="1565"/>
                  </a:cubicBezTo>
                  <a:cubicBezTo>
                    <a:pt x="40" y="1939"/>
                    <a:pt x="0" y="2380"/>
                    <a:pt x="134" y="2888"/>
                  </a:cubicBezTo>
                  <a:cubicBezTo>
                    <a:pt x="241" y="3276"/>
                    <a:pt x="387" y="3570"/>
                    <a:pt x="588" y="3784"/>
                  </a:cubicBezTo>
                  <a:cubicBezTo>
                    <a:pt x="776" y="4011"/>
                    <a:pt x="1043" y="4198"/>
                    <a:pt x="1376" y="4358"/>
                  </a:cubicBezTo>
                  <a:lnTo>
                    <a:pt x="2499" y="4907"/>
                  </a:lnTo>
                  <a:cubicBezTo>
                    <a:pt x="2647" y="4987"/>
                    <a:pt x="2780" y="5053"/>
                    <a:pt x="2874" y="5121"/>
                  </a:cubicBezTo>
                  <a:cubicBezTo>
                    <a:pt x="2968" y="5174"/>
                    <a:pt x="3075" y="5240"/>
                    <a:pt x="3168" y="5335"/>
                  </a:cubicBezTo>
                  <a:cubicBezTo>
                    <a:pt x="3275" y="5415"/>
                    <a:pt x="3355" y="5522"/>
                    <a:pt x="3422" y="5629"/>
                  </a:cubicBezTo>
                  <a:cubicBezTo>
                    <a:pt x="3488" y="5736"/>
                    <a:pt x="3542" y="5869"/>
                    <a:pt x="3582" y="6016"/>
                  </a:cubicBezTo>
                  <a:cubicBezTo>
                    <a:pt x="3636" y="6217"/>
                    <a:pt x="3636" y="6390"/>
                    <a:pt x="3569" y="6524"/>
                  </a:cubicBezTo>
                  <a:cubicBezTo>
                    <a:pt x="3502" y="6671"/>
                    <a:pt x="3381" y="6764"/>
                    <a:pt x="3194" y="6818"/>
                  </a:cubicBezTo>
                  <a:cubicBezTo>
                    <a:pt x="3128" y="6832"/>
                    <a:pt x="3061" y="6844"/>
                    <a:pt x="3007" y="6844"/>
                  </a:cubicBezTo>
                  <a:cubicBezTo>
                    <a:pt x="2593" y="6844"/>
                    <a:pt x="2273" y="6443"/>
                    <a:pt x="2032" y="5641"/>
                  </a:cubicBezTo>
                  <a:lnTo>
                    <a:pt x="989" y="6176"/>
                  </a:lnTo>
                  <a:cubicBezTo>
                    <a:pt x="1350" y="7299"/>
                    <a:pt x="1952" y="7874"/>
                    <a:pt x="2820" y="7874"/>
                  </a:cubicBezTo>
                  <a:cubicBezTo>
                    <a:pt x="2994" y="7874"/>
                    <a:pt x="3168" y="7847"/>
                    <a:pt x="3355" y="7807"/>
                  </a:cubicBezTo>
                  <a:lnTo>
                    <a:pt x="3542" y="8489"/>
                  </a:lnTo>
                  <a:lnTo>
                    <a:pt x="3903" y="8395"/>
                  </a:lnTo>
                  <a:lnTo>
                    <a:pt x="3716" y="7700"/>
                  </a:lnTo>
                  <a:cubicBezTo>
                    <a:pt x="4157" y="7527"/>
                    <a:pt x="4478" y="7259"/>
                    <a:pt x="4665" y="6871"/>
                  </a:cubicBezTo>
                  <a:cubicBezTo>
                    <a:pt x="4852" y="6497"/>
                    <a:pt x="4892" y="6069"/>
                    <a:pt x="4772" y="5615"/>
                  </a:cubicBezTo>
                  <a:cubicBezTo>
                    <a:pt x="4705" y="5388"/>
                    <a:pt x="4625" y="5187"/>
                    <a:pt x="4518" y="5000"/>
                  </a:cubicBezTo>
                  <a:cubicBezTo>
                    <a:pt x="4411" y="4827"/>
                    <a:pt x="4290" y="4666"/>
                    <a:pt x="4144" y="4519"/>
                  </a:cubicBezTo>
                  <a:cubicBezTo>
                    <a:pt x="3996" y="4385"/>
                    <a:pt x="3850" y="4265"/>
                    <a:pt x="3702" y="4171"/>
                  </a:cubicBezTo>
                  <a:cubicBezTo>
                    <a:pt x="3556" y="4064"/>
                    <a:pt x="3395" y="3971"/>
                    <a:pt x="3208" y="3877"/>
                  </a:cubicBezTo>
                  <a:lnTo>
                    <a:pt x="2085" y="3330"/>
                  </a:lnTo>
                  <a:cubicBezTo>
                    <a:pt x="1858" y="3209"/>
                    <a:pt x="1684" y="3089"/>
                    <a:pt x="1564" y="2968"/>
                  </a:cubicBezTo>
                  <a:cubicBezTo>
                    <a:pt x="1430" y="2848"/>
                    <a:pt x="1337" y="2688"/>
                    <a:pt x="1283" y="2460"/>
                  </a:cubicBezTo>
                  <a:cubicBezTo>
                    <a:pt x="1230" y="2273"/>
                    <a:pt x="1243" y="2100"/>
                    <a:pt x="1310" y="1966"/>
                  </a:cubicBezTo>
                  <a:cubicBezTo>
                    <a:pt x="1376" y="1833"/>
                    <a:pt x="1510" y="1726"/>
                    <a:pt x="1684" y="1658"/>
                  </a:cubicBezTo>
                  <a:cubicBezTo>
                    <a:pt x="1765" y="1645"/>
                    <a:pt x="1831" y="1631"/>
                    <a:pt x="1898" y="1631"/>
                  </a:cubicBezTo>
                  <a:lnTo>
                    <a:pt x="1991" y="1631"/>
                  </a:lnTo>
                  <a:cubicBezTo>
                    <a:pt x="2085" y="1645"/>
                    <a:pt x="2166" y="1685"/>
                    <a:pt x="2219" y="1738"/>
                  </a:cubicBezTo>
                  <a:cubicBezTo>
                    <a:pt x="2285" y="1792"/>
                    <a:pt x="2353" y="1872"/>
                    <a:pt x="2406" y="1966"/>
                  </a:cubicBezTo>
                  <a:cubicBezTo>
                    <a:pt x="2473" y="2059"/>
                    <a:pt x="2513" y="2166"/>
                    <a:pt x="2553" y="2260"/>
                  </a:cubicBezTo>
                  <a:cubicBezTo>
                    <a:pt x="2593" y="2367"/>
                    <a:pt x="2647" y="2487"/>
                    <a:pt x="2686" y="2621"/>
                  </a:cubicBezTo>
                  <a:lnTo>
                    <a:pt x="3716" y="2113"/>
                  </a:lnTo>
                  <a:cubicBezTo>
                    <a:pt x="3622" y="1859"/>
                    <a:pt x="3529" y="1645"/>
                    <a:pt x="3422" y="1458"/>
                  </a:cubicBezTo>
                  <a:cubicBezTo>
                    <a:pt x="3315" y="1271"/>
                    <a:pt x="3181" y="1097"/>
                    <a:pt x="3021" y="950"/>
                  </a:cubicBezTo>
                  <a:cubicBezTo>
                    <a:pt x="2861" y="803"/>
                    <a:pt x="2660" y="710"/>
                    <a:pt x="2446" y="656"/>
                  </a:cubicBezTo>
                  <a:cubicBezTo>
                    <a:pt x="2339" y="630"/>
                    <a:pt x="2219" y="616"/>
                    <a:pt x="2085" y="616"/>
                  </a:cubicBezTo>
                  <a:cubicBezTo>
                    <a:pt x="1965" y="616"/>
                    <a:pt x="1831" y="630"/>
                    <a:pt x="1697" y="656"/>
                  </a:cubicBezTo>
                  <a:lnTo>
                    <a:pt x="1524"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6;p62"/>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7;p62"/>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8;p62"/>
            <p:cNvSpPr/>
            <p:nvPr/>
          </p:nvSpPr>
          <p:spPr>
            <a:xfrm>
              <a:off x="7332641" y="1787818"/>
              <a:ext cx="441936" cy="417918"/>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9;p62"/>
            <p:cNvSpPr/>
            <p:nvPr/>
          </p:nvSpPr>
          <p:spPr>
            <a:xfrm>
              <a:off x="7344793" y="1787962"/>
              <a:ext cx="417631" cy="417631"/>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20;p62"/>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21;p62"/>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2;p62"/>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23;p62"/>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4;p62"/>
            <p:cNvSpPr/>
            <p:nvPr/>
          </p:nvSpPr>
          <p:spPr>
            <a:xfrm>
              <a:off x="7450337" y="1875564"/>
              <a:ext cx="196974" cy="244340"/>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5;p62"/>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6;p62"/>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7;p62"/>
            <p:cNvSpPr/>
            <p:nvPr/>
          </p:nvSpPr>
          <p:spPr>
            <a:xfrm>
              <a:off x="6507665" y="1509462"/>
              <a:ext cx="290414" cy="274434"/>
            </a:xfrm>
            <a:custGeom>
              <a:avLst/>
              <a:gdLst/>
              <a:ahLst/>
              <a:cxnLst/>
              <a:rect l="l" t="t" r="r" b="b"/>
              <a:pathLst>
                <a:path w="6070" h="5736" extrusionOk="0">
                  <a:moveTo>
                    <a:pt x="3029" y="0"/>
                  </a:moveTo>
                  <a:cubicBezTo>
                    <a:pt x="1593" y="0"/>
                    <a:pt x="362" y="1082"/>
                    <a:pt x="188" y="2533"/>
                  </a:cubicBezTo>
                  <a:cubicBezTo>
                    <a:pt x="1" y="4111"/>
                    <a:pt x="1124" y="5528"/>
                    <a:pt x="2701" y="5715"/>
                  </a:cubicBezTo>
                  <a:cubicBezTo>
                    <a:pt x="2815" y="5728"/>
                    <a:pt x="2929" y="5735"/>
                    <a:pt x="3042" y="5735"/>
                  </a:cubicBezTo>
                  <a:cubicBezTo>
                    <a:pt x="4467" y="5735"/>
                    <a:pt x="5709" y="4664"/>
                    <a:pt x="5882" y="3202"/>
                  </a:cubicBezTo>
                  <a:cubicBezTo>
                    <a:pt x="6069" y="1637"/>
                    <a:pt x="4947" y="208"/>
                    <a:pt x="3369" y="21"/>
                  </a:cubicBezTo>
                  <a:cubicBezTo>
                    <a:pt x="3255" y="7"/>
                    <a:pt x="3141" y="0"/>
                    <a:pt x="302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8;p62"/>
            <p:cNvSpPr/>
            <p:nvPr/>
          </p:nvSpPr>
          <p:spPr>
            <a:xfrm>
              <a:off x="6515368" y="1509749"/>
              <a:ext cx="274338" cy="274434"/>
            </a:xfrm>
            <a:custGeom>
              <a:avLst/>
              <a:gdLst/>
              <a:ahLst/>
              <a:cxnLst/>
              <a:rect l="l" t="t" r="r" b="b"/>
              <a:pathLst>
                <a:path w="5734" h="5736" extrusionOk="0">
                  <a:moveTo>
                    <a:pt x="2807" y="1"/>
                  </a:moveTo>
                  <a:lnTo>
                    <a:pt x="2807" y="268"/>
                  </a:lnTo>
                  <a:lnTo>
                    <a:pt x="2927" y="268"/>
                  </a:lnTo>
                  <a:lnTo>
                    <a:pt x="2941" y="1"/>
                  </a:lnTo>
                  <a:close/>
                  <a:moveTo>
                    <a:pt x="2647" y="1"/>
                  </a:moveTo>
                  <a:cubicBezTo>
                    <a:pt x="2606" y="15"/>
                    <a:pt x="2567" y="15"/>
                    <a:pt x="2540" y="15"/>
                  </a:cubicBezTo>
                  <a:lnTo>
                    <a:pt x="2567" y="282"/>
                  </a:lnTo>
                  <a:cubicBezTo>
                    <a:pt x="2606" y="282"/>
                    <a:pt x="2647" y="268"/>
                    <a:pt x="2686" y="268"/>
                  </a:cubicBezTo>
                  <a:lnTo>
                    <a:pt x="2674" y="1"/>
                  </a:lnTo>
                  <a:close/>
                  <a:moveTo>
                    <a:pt x="3075" y="1"/>
                  </a:moveTo>
                  <a:lnTo>
                    <a:pt x="3048" y="268"/>
                  </a:lnTo>
                  <a:cubicBezTo>
                    <a:pt x="3087" y="282"/>
                    <a:pt x="3141" y="282"/>
                    <a:pt x="3182" y="282"/>
                  </a:cubicBezTo>
                  <a:lnTo>
                    <a:pt x="3208" y="15"/>
                  </a:lnTo>
                  <a:lnTo>
                    <a:pt x="3114" y="15"/>
                  </a:lnTo>
                  <a:cubicBezTo>
                    <a:pt x="3101" y="1"/>
                    <a:pt x="3087" y="1"/>
                    <a:pt x="3075" y="1"/>
                  </a:cubicBezTo>
                  <a:close/>
                  <a:moveTo>
                    <a:pt x="2406" y="41"/>
                  </a:moveTo>
                  <a:cubicBezTo>
                    <a:pt x="2380" y="41"/>
                    <a:pt x="2353" y="41"/>
                    <a:pt x="2326" y="54"/>
                  </a:cubicBezTo>
                  <a:lnTo>
                    <a:pt x="2273" y="54"/>
                  </a:lnTo>
                  <a:lnTo>
                    <a:pt x="2326" y="321"/>
                  </a:lnTo>
                  <a:cubicBezTo>
                    <a:pt x="2366" y="309"/>
                    <a:pt x="2406" y="309"/>
                    <a:pt x="2446" y="295"/>
                  </a:cubicBezTo>
                  <a:lnTo>
                    <a:pt x="2406" y="41"/>
                  </a:lnTo>
                  <a:close/>
                  <a:moveTo>
                    <a:pt x="3342" y="41"/>
                  </a:moveTo>
                  <a:lnTo>
                    <a:pt x="3301" y="309"/>
                  </a:lnTo>
                  <a:cubicBezTo>
                    <a:pt x="3342" y="309"/>
                    <a:pt x="3381" y="321"/>
                    <a:pt x="3422" y="321"/>
                  </a:cubicBezTo>
                  <a:lnTo>
                    <a:pt x="3476" y="68"/>
                  </a:lnTo>
                  <a:cubicBezTo>
                    <a:pt x="3462" y="54"/>
                    <a:pt x="3449" y="54"/>
                    <a:pt x="3422" y="54"/>
                  </a:cubicBezTo>
                  <a:lnTo>
                    <a:pt x="3408" y="54"/>
                  </a:lnTo>
                  <a:lnTo>
                    <a:pt x="3408" y="41"/>
                  </a:lnTo>
                  <a:close/>
                  <a:moveTo>
                    <a:pt x="2139" y="95"/>
                  </a:moveTo>
                  <a:lnTo>
                    <a:pt x="2018" y="134"/>
                  </a:lnTo>
                  <a:lnTo>
                    <a:pt x="2098" y="389"/>
                  </a:lnTo>
                  <a:cubicBezTo>
                    <a:pt x="2125" y="375"/>
                    <a:pt x="2166" y="362"/>
                    <a:pt x="2205" y="348"/>
                  </a:cubicBezTo>
                  <a:lnTo>
                    <a:pt x="2139" y="95"/>
                  </a:lnTo>
                  <a:close/>
                  <a:moveTo>
                    <a:pt x="3609" y="95"/>
                  </a:moveTo>
                  <a:lnTo>
                    <a:pt x="3542" y="348"/>
                  </a:lnTo>
                  <a:lnTo>
                    <a:pt x="3663" y="389"/>
                  </a:lnTo>
                  <a:lnTo>
                    <a:pt x="3743" y="134"/>
                  </a:lnTo>
                  <a:cubicBezTo>
                    <a:pt x="3716" y="121"/>
                    <a:pt x="3702" y="121"/>
                    <a:pt x="3689" y="121"/>
                  </a:cubicBezTo>
                  <a:cubicBezTo>
                    <a:pt x="3689" y="121"/>
                    <a:pt x="3689" y="108"/>
                    <a:pt x="3676" y="108"/>
                  </a:cubicBezTo>
                  <a:cubicBezTo>
                    <a:pt x="3649" y="108"/>
                    <a:pt x="3636" y="95"/>
                    <a:pt x="3609" y="95"/>
                  </a:cubicBezTo>
                  <a:close/>
                  <a:moveTo>
                    <a:pt x="1872" y="175"/>
                  </a:moveTo>
                  <a:cubicBezTo>
                    <a:pt x="1858" y="188"/>
                    <a:pt x="1831" y="188"/>
                    <a:pt x="1818" y="202"/>
                  </a:cubicBezTo>
                  <a:lnTo>
                    <a:pt x="1791" y="202"/>
                  </a:lnTo>
                  <a:lnTo>
                    <a:pt x="1791" y="215"/>
                  </a:lnTo>
                  <a:lnTo>
                    <a:pt x="1765" y="215"/>
                  </a:lnTo>
                  <a:lnTo>
                    <a:pt x="1858" y="469"/>
                  </a:lnTo>
                  <a:lnTo>
                    <a:pt x="1979" y="428"/>
                  </a:lnTo>
                  <a:lnTo>
                    <a:pt x="1884" y="175"/>
                  </a:lnTo>
                  <a:close/>
                  <a:moveTo>
                    <a:pt x="3863" y="175"/>
                  </a:moveTo>
                  <a:lnTo>
                    <a:pt x="3770" y="428"/>
                  </a:lnTo>
                  <a:lnTo>
                    <a:pt x="3889" y="469"/>
                  </a:lnTo>
                  <a:lnTo>
                    <a:pt x="3996" y="228"/>
                  </a:lnTo>
                  <a:cubicBezTo>
                    <a:pt x="3957" y="202"/>
                    <a:pt x="3903" y="188"/>
                    <a:pt x="3863" y="175"/>
                  </a:cubicBezTo>
                  <a:close/>
                  <a:moveTo>
                    <a:pt x="1631" y="282"/>
                  </a:moveTo>
                  <a:cubicBezTo>
                    <a:pt x="1617" y="282"/>
                    <a:pt x="1590" y="295"/>
                    <a:pt x="1578" y="309"/>
                  </a:cubicBezTo>
                  <a:lnTo>
                    <a:pt x="1564" y="309"/>
                  </a:lnTo>
                  <a:cubicBezTo>
                    <a:pt x="1551" y="321"/>
                    <a:pt x="1537" y="335"/>
                    <a:pt x="1510" y="335"/>
                  </a:cubicBezTo>
                  <a:lnTo>
                    <a:pt x="1644" y="576"/>
                  </a:lnTo>
                  <a:cubicBezTo>
                    <a:pt x="1684" y="549"/>
                    <a:pt x="1711" y="535"/>
                    <a:pt x="1751" y="522"/>
                  </a:cubicBezTo>
                  <a:lnTo>
                    <a:pt x="1631" y="282"/>
                  </a:lnTo>
                  <a:close/>
                  <a:moveTo>
                    <a:pt x="4117" y="282"/>
                  </a:moveTo>
                  <a:lnTo>
                    <a:pt x="3996" y="522"/>
                  </a:lnTo>
                  <a:cubicBezTo>
                    <a:pt x="4037" y="535"/>
                    <a:pt x="4064" y="562"/>
                    <a:pt x="4103" y="576"/>
                  </a:cubicBezTo>
                  <a:lnTo>
                    <a:pt x="4237" y="335"/>
                  </a:lnTo>
                  <a:lnTo>
                    <a:pt x="4157" y="295"/>
                  </a:lnTo>
                  <a:lnTo>
                    <a:pt x="4144" y="295"/>
                  </a:lnTo>
                  <a:cubicBezTo>
                    <a:pt x="4144" y="295"/>
                    <a:pt x="4130" y="282"/>
                    <a:pt x="4117" y="282"/>
                  </a:cubicBezTo>
                  <a:close/>
                  <a:moveTo>
                    <a:pt x="1390" y="402"/>
                  </a:moveTo>
                  <a:lnTo>
                    <a:pt x="1390" y="416"/>
                  </a:lnTo>
                  <a:lnTo>
                    <a:pt x="1377" y="416"/>
                  </a:lnTo>
                  <a:lnTo>
                    <a:pt x="1364" y="428"/>
                  </a:lnTo>
                  <a:cubicBezTo>
                    <a:pt x="1337" y="442"/>
                    <a:pt x="1310" y="455"/>
                    <a:pt x="1283" y="482"/>
                  </a:cubicBezTo>
                  <a:lnTo>
                    <a:pt x="1430" y="696"/>
                  </a:lnTo>
                  <a:cubicBezTo>
                    <a:pt x="1471" y="683"/>
                    <a:pt x="1497" y="656"/>
                    <a:pt x="1537" y="629"/>
                  </a:cubicBezTo>
                  <a:lnTo>
                    <a:pt x="1403" y="402"/>
                  </a:lnTo>
                  <a:close/>
                  <a:moveTo>
                    <a:pt x="4344" y="402"/>
                  </a:moveTo>
                  <a:lnTo>
                    <a:pt x="4210" y="642"/>
                  </a:lnTo>
                  <a:cubicBezTo>
                    <a:pt x="4251" y="656"/>
                    <a:pt x="4278" y="683"/>
                    <a:pt x="4317" y="696"/>
                  </a:cubicBezTo>
                  <a:lnTo>
                    <a:pt x="4465" y="482"/>
                  </a:lnTo>
                  <a:cubicBezTo>
                    <a:pt x="4438" y="469"/>
                    <a:pt x="4424" y="455"/>
                    <a:pt x="4397" y="442"/>
                  </a:cubicBezTo>
                  <a:lnTo>
                    <a:pt x="4397" y="428"/>
                  </a:lnTo>
                  <a:cubicBezTo>
                    <a:pt x="4385" y="428"/>
                    <a:pt x="4371" y="416"/>
                    <a:pt x="4344" y="402"/>
                  </a:cubicBezTo>
                  <a:close/>
                  <a:moveTo>
                    <a:pt x="1177" y="549"/>
                  </a:moveTo>
                  <a:cubicBezTo>
                    <a:pt x="1177" y="562"/>
                    <a:pt x="1163" y="562"/>
                    <a:pt x="1163" y="562"/>
                  </a:cubicBezTo>
                  <a:lnTo>
                    <a:pt x="1150" y="562"/>
                  </a:lnTo>
                  <a:lnTo>
                    <a:pt x="1150" y="576"/>
                  </a:lnTo>
                  <a:cubicBezTo>
                    <a:pt x="1123" y="589"/>
                    <a:pt x="1109" y="603"/>
                    <a:pt x="1082" y="629"/>
                  </a:cubicBezTo>
                  <a:lnTo>
                    <a:pt x="1070" y="629"/>
                  </a:lnTo>
                  <a:lnTo>
                    <a:pt x="1243" y="843"/>
                  </a:lnTo>
                  <a:cubicBezTo>
                    <a:pt x="1270" y="817"/>
                    <a:pt x="1296" y="790"/>
                    <a:pt x="1337" y="763"/>
                  </a:cubicBezTo>
                  <a:lnTo>
                    <a:pt x="1177" y="549"/>
                  </a:lnTo>
                  <a:close/>
                  <a:moveTo>
                    <a:pt x="4572" y="562"/>
                  </a:moveTo>
                  <a:lnTo>
                    <a:pt x="4411" y="776"/>
                  </a:lnTo>
                  <a:cubicBezTo>
                    <a:pt x="4451" y="790"/>
                    <a:pt x="4478" y="817"/>
                    <a:pt x="4504" y="843"/>
                  </a:cubicBezTo>
                  <a:lnTo>
                    <a:pt x="4679" y="642"/>
                  </a:lnTo>
                  <a:cubicBezTo>
                    <a:pt x="4665" y="616"/>
                    <a:pt x="4638" y="603"/>
                    <a:pt x="4625" y="589"/>
                  </a:cubicBezTo>
                  <a:lnTo>
                    <a:pt x="4611" y="589"/>
                  </a:lnTo>
                  <a:lnTo>
                    <a:pt x="4611" y="576"/>
                  </a:lnTo>
                  <a:lnTo>
                    <a:pt x="4598" y="576"/>
                  </a:lnTo>
                  <a:cubicBezTo>
                    <a:pt x="4584" y="562"/>
                    <a:pt x="4584" y="562"/>
                    <a:pt x="4572" y="562"/>
                  </a:cubicBezTo>
                  <a:close/>
                  <a:moveTo>
                    <a:pt x="963" y="722"/>
                  </a:moveTo>
                  <a:cubicBezTo>
                    <a:pt x="963" y="736"/>
                    <a:pt x="949" y="736"/>
                    <a:pt x="936" y="749"/>
                  </a:cubicBezTo>
                  <a:lnTo>
                    <a:pt x="922" y="763"/>
                  </a:lnTo>
                  <a:lnTo>
                    <a:pt x="909" y="763"/>
                  </a:lnTo>
                  <a:lnTo>
                    <a:pt x="909" y="776"/>
                  </a:lnTo>
                  <a:lnTo>
                    <a:pt x="895" y="776"/>
                  </a:lnTo>
                  <a:lnTo>
                    <a:pt x="895" y="790"/>
                  </a:lnTo>
                  <a:lnTo>
                    <a:pt x="882" y="790"/>
                  </a:lnTo>
                  <a:cubicBezTo>
                    <a:pt x="882" y="803"/>
                    <a:pt x="869" y="803"/>
                    <a:pt x="869" y="817"/>
                  </a:cubicBezTo>
                  <a:lnTo>
                    <a:pt x="1056" y="1004"/>
                  </a:lnTo>
                  <a:cubicBezTo>
                    <a:pt x="1082" y="977"/>
                    <a:pt x="1109" y="950"/>
                    <a:pt x="1150" y="923"/>
                  </a:cubicBezTo>
                  <a:lnTo>
                    <a:pt x="963" y="722"/>
                  </a:lnTo>
                  <a:close/>
                  <a:moveTo>
                    <a:pt x="4786" y="722"/>
                  </a:moveTo>
                  <a:lnTo>
                    <a:pt x="4598" y="923"/>
                  </a:lnTo>
                  <a:cubicBezTo>
                    <a:pt x="4638" y="950"/>
                    <a:pt x="4665" y="977"/>
                    <a:pt x="4691" y="1004"/>
                  </a:cubicBezTo>
                  <a:lnTo>
                    <a:pt x="4879" y="817"/>
                  </a:lnTo>
                  <a:lnTo>
                    <a:pt x="4852" y="790"/>
                  </a:lnTo>
                  <a:lnTo>
                    <a:pt x="4839" y="790"/>
                  </a:lnTo>
                  <a:lnTo>
                    <a:pt x="4839" y="776"/>
                  </a:lnTo>
                  <a:cubicBezTo>
                    <a:pt x="4812" y="763"/>
                    <a:pt x="4798" y="749"/>
                    <a:pt x="4786" y="722"/>
                  </a:cubicBezTo>
                  <a:close/>
                  <a:moveTo>
                    <a:pt x="776" y="910"/>
                  </a:moveTo>
                  <a:lnTo>
                    <a:pt x="681" y="1004"/>
                  </a:lnTo>
                  <a:lnTo>
                    <a:pt x="895" y="1177"/>
                  </a:lnTo>
                  <a:lnTo>
                    <a:pt x="976" y="1097"/>
                  </a:lnTo>
                  <a:lnTo>
                    <a:pt x="776" y="910"/>
                  </a:lnTo>
                  <a:close/>
                  <a:moveTo>
                    <a:pt x="4973" y="910"/>
                  </a:moveTo>
                  <a:lnTo>
                    <a:pt x="4772" y="1097"/>
                  </a:lnTo>
                  <a:cubicBezTo>
                    <a:pt x="4798" y="1123"/>
                    <a:pt x="4825" y="1150"/>
                    <a:pt x="4852" y="1191"/>
                  </a:cubicBezTo>
                  <a:lnTo>
                    <a:pt x="5066" y="1017"/>
                  </a:lnTo>
                  <a:cubicBezTo>
                    <a:pt x="5039" y="977"/>
                    <a:pt x="4999" y="950"/>
                    <a:pt x="4973" y="910"/>
                  </a:cubicBezTo>
                  <a:close/>
                  <a:moveTo>
                    <a:pt x="601" y="1111"/>
                  </a:moveTo>
                  <a:lnTo>
                    <a:pt x="601" y="1123"/>
                  </a:lnTo>
                  <a:lnTo>
                    <a:pt x="588" y="1123"/>
                  </a:lnTo>
                  <a:lnTo>
                    <a:pt x="588" y="1137"/>
                  </a:lnTo>
                  <a:lnTo>
                    <a:pt x="575" y="1137"/>
                  </a:lnTo>
                  <a:lnTo>
                    <a:pt x="575" y="1150"/>
                  </a:lnTo>
                  <a:lnTo>
                    <a:pt x="562" y="1164"/>
                  </a:lnTo>
                  <a:cubicBezTo>
                    <a:pt x="548" y="1177"/>
                    <a:pt x="535" y="1204"/>
                    <a:pt x="521" y="1218"/>
                  </a:cubicBezTo>
                  <a:lnTo>
                    <a:pt x="735" y="1378"/>
                  </a:lnTo>
                  <a:cubicBezTo>
                    <a:pt x="762" y="1337"/>
                    <a:pt x="788" y="1311"/>
                    <a:pt x="815" y="1284"/>
                  </a:cubicBezTo>
                  <a:lnTo>
                    <a:pt x="601" y="1111"/>
                  </a:lnTo>
                  <a:close/>
                  <a:moveTo>
                    <a:pt x="5146" y="1123"/>
                  </a:moveTo>
                  <a:lnTo>
                    <a:pt x="4932" y="1284"/>
                  </a:lnTo>
                  <a:cubicBezTo>
                    <a:pt x="4959" y="1311"/>
                    <a:pt x="4985" y="1351"/>
                    <a:pt x="4999" y="1378"/>
                  </a:cubicBezTo>
                  <a:lnTo>
                    <a:pt x="5226" y="1230"/>
                  </a:lnTo>
                  <a:lnTo>
                    <a:pt x="5226" y="1218"/>
                  </a:lnTo>
                  <a:lnTo>
                    <a:pt x="5213" y="1218"/>
                  </a:lnTo>
                  <a:cubicBezTo>
                    <a:pt x="5186" y="1177"/>
                    <a:pt x="5173" y="1150"/>
                    <a:pt x="5146" y="1123"/>
                  </a:cubicBezTo>
                  <a:close/>
                  <a:moveTo>
                    <a:pt x="441" y="1337"/>
                  </a:moveTo>
                  <a:cubicBezTo>
                    <a:pt x="428" y="1351"/>
                    <a:pt x="414" y="1378"/>
                    <a:pt x="414" y="1391"/>
                  </a:cubicBezTo>
                  <a:lnTo>
                    <a:pt x="401" y="1405"/>
                  </a:lnTo>
                  <a:cubicBezTo>
                    <a:pt x="401" y="1417"/>
                    <a:pt x="387" y="1431"/>
                    <a:pt x="375" y="1444"/>
                  </a:cubicBezTo>
                  <a:lnTo>
                    <a:pt x="615" y="1578"/>
                  </a:lnTo>
                  <a:cubicBezTo>
                    <a:pt x="628" y="1551"/>
                    <a:pt x="655" y="1512"/>
                    <a:pt x="669" y="1471"/>
                  </a:cubicBezTo>
                  <a:lnTo>
                    <a:pt x="441" y="1337"/>
                  </a:lnTo>
                  <a:close/>
                  <a:moveTo>
                    <a:pt x="5306" y="1337"/>
                  </a:moveTo>
                  <a:lnTo>
                    <a:pt x="5066" y="1485"/>
                  </a:lnTo>
                  <a:cubicBezTo>
                    <a:pt x="5092" y="1512"/>
                    <a:pt x="5119" y="1551"/>
                    <a:pt x="5133" y="1592"/>
                  </a:cubicBezTo>
                  <a:lnTo>
                    <a:pt x="5374" y="1458"/>
                  </a:lnTo>
                  <a:cubicBezTo>
                    <a:pt x="5360" y="1431"/>
                    <a:pt x="5347" y="1417"/>
                    <a:pt x="5333" y="1391"/>
                  </a:cubicBezTo>
                  <a:lnTo>
                    <a:pt x="5333" y="1378"/>
                  </a:lnTo>
                  <a:lnTo>
                    <a:pt x="5320" y="1378"/>
                  </a:lnTo>
                  <a:lnTo>
                    <a:pt x="5320" y="1364"/>
                  </a:lnTo>
                  <a:cubicBezTo>
                    <a:pt x="5306" y="1351"/>
                    <a:pt x="5306" y="1351"/>
                    <a:pt x="5306" y="1337"/>
                  </a:cubicBezTo>
                  <a:close/>
                  <a:moveTo>
                    <a:pt x="321" y="1565"/>
                  </a:moveTo>
                  <a:cubicBezTo>
                    <a:pt x="307" y="1578"/>
                    <a:pt x="294" y="1592"/>
                    <a:pt x="294" y="1605"/>
                  </a:cubicBezTo>
                  <a:lnTo>
                    <a:pt x="294" y="1619"/>
                  </a:lnTo>
                  <a:cubicBezTo>
                    <a:pt x="280" y="1645"/>
                    <a:pt x="268" y="1672"/>
                    <a:pt x="254" y="1685"/>
                  </a:cubicBezTo>
                  <a:lnTo>
                    <a:pt x="508" y="1806"/>
                  </a:lnTo>
                  <a:lnTo>
                    <a:pt x="548" y="1685"/>
                  </a:lnTo>
                  <a:lnTo>
                    <a:pt x="321" y="1565"/>
                  </a:lnTo>
                  <a:close/>
                  <a:moveTo>
                    <a:pt x="5427" y="1578"/>
                  </a:moveTo>
                  <a:lnTo>
                    <a:pt x="5186" y="1699"/>
                  </a:lnTo>
                  <a:cubicBezTo>
                    <a:pt x="5213" y="1725"/>
                    <a:pt x="5226" y="1765"/>
                    <a:pt x="5240" y="1806"/>
                  </a:cubicBezTo>
                  <a:lnTo>
                    <a:pt x="5493" y="1699"/>
                  </a:lnTo>
                  <a:cubicBezTo>
                    <a:pt x="5481" y="1685"/>
                    <a:pt x="5481" y="1672"/>
                    <a:pt x="5467" y="1658"/>
                  </a:cubicBezTo>
                  <a:lnTo>
                    <a:pt x="5467" y="1645"/>
                  </a:lnTo>
                  <a:lnTo>
                    <a:pt x="5467" y="1631"/>
                  </a:lnTo>
                  <a:lnTo>
                    <a:pt x="5454" y="1631"/>
                  </a:lnTo>
                  <a:lnTo>
                    <a:pt x="5454" y="1619"/>
                  </a:lnTo>
                  <a:lnTo>
                    <a:pt x="5454" y="1605"/>
                  </a:lnTo>
                  <a:lnTo>
                    <a:pt x="5427" y="1578"/>
                  </a:lnTo>
                  <a:close/>
                  <a:moveTo>
                    <a:pt x="200" y="1818"/>
                  </a:moveTo>
                  <a:cubicBezTo>
                    <a:pt x="200" y="1818"/>
                    <a:pt x="200" y="1832"/>
                    <a:pt x="187" y="1845"/>
                  </a:cubicBezTo>
                  <a:cubicBezTo>
                    <a:pt x="174" y="1872"/>
                    <a:pt x="174" y="1913"/>
                    <a:pt x="161" y="1939"/>
                  </a:cubicBezTo>
                  <a:lnTo>
                    <a:pt x="414" y="2020"/>
                  </a:lnTo>
                  <a:cubicBezTo>
                    <a:pt x="428" y="1993"/>
                    <a:pt x="441" y="1952"/>
                    <a:pt x="455" y="1913"/>
                  </a:cubicBezTo>
                  <a:lnTo>
                    <a:pt x="200" y="1818"/>
                  </a:lnTo>
                  <a:close/>
                  <a:moveTo>
                    <a:pt x="5547" y="1818"/>
                  </a:moveTo>
                  <a:lnTo>
                    <a:pt x="5293" y="1913"/>
                  </a:lnTo>
                  <a:lnTo>
                    <a:pt x="5333" y="2032"/>
                  </a:lnTo>
                  <a:lnTo>
                    <a:pt x="5587" y="1939"/>
                  </a:lnTo>
                  <a:lnTo>
                    <a:pt x="5587" y="1925"/>
                  </a:lnTo>
                  <a:lnTo>
                    <a:pt x="5574" y="1925"/>
                  </a:lnTo>
                  <a:cubicBezTo>
                    <a:pt x="5574" y="1886"/>
                    <a:pt x="5561" y="1859"/>
                    <a:pt x="5547" y="1818"/>
                  </a:cubicBezTo>
                  <a:close/>
                  <a:moveTo>
                    <a:pt x="120" y="2073"/>
                  </a:moveTo>
                  <a:cubicBezTo>
                    <a:pt x="120" y="2073"/>
                    <a:pt x="107" y="2086"/>
                    <a:pt x="107" y="2100"/>
                  </a:cubicBezTo>
                  <a:cubicBezTo>
                    <a:pt x="93" y="2139"/>
                    <a:pt x="93" y="2166"/>
                    <a:pt x="81" y="2193"/>
                  </a:cubicBezTo>
                  <a:lnTo>
                    <a:pt x="348" y="2260"/>
                  </a:lnTo>
                  <a:cubicBezTo>
                    <a:pt x="361" y="2219"/>
                    <a:pt x="361" y="2180"/>
                    <a:pt x="375" y="2139"/>
                  </a:cubicBezTo>
                  <a:lnTo>
                    <a:pt x="120" y="2073"/>
                  </a:lnTo>
                  <a:close/>
                  <a:moveTo>
                    <a:pt x="5627" y="2073"/>
                  </a:moveTo>
                  <a:lnTo>
                    <a:pt x="5374" y="2153"/>
                  </a:lnTo>
                  <a:cubicBezTo>
                    <a:pt x="5386" y="2180"/>
                    <a:pt x="5386" y="2219"/>
                    <a:pt x="5400" y="2260"/>
                  </a:cubicBezTo>
                  <a:lnTo>
                    <a:pt x="5668" y="2207"/>
                  </a:lnTo>
                  <a:cubicBezTo>
                    <a:pt x="5668" y="2193"/>
                    <a:pt x="5654" y="2193"/>
                    <a:pt x="5654" y="2180"/>
                  </a:cubicBezTo>
                  <a:lnTo>
                    <a:pt x="5654" y="2166"/>
                  </a:lnTo>
                  <a:lnTo>
                    <a:pt x="5654" y="2153"/>
                  </a:lnTo>
                  <a:cubicBezTo>
                    <a:pt x="5641" y="2126"/>
                    <a:pt x="5641" y="2100"/>
                    <a:pt x="5627" y="2073"/>
                  </a:cubicBezTo>
                  <a:close/>
                  <a:moveTo>
                    <a:pt x="54" y="2326"/>
                  </a:moveTo>
                  <a:cubicBezTo>
                    <a:pt x="54" y="2340"/>
                    <a:pt x="54" y="2367"/>
                    <a:pt x="40" y="2380"/>
                  </a:cubicBezTo>
                  <a:lnTo>
                    <a:pt x="40" y="2394"/>
                  </a:lnTo>
                  <a:lnTo>
                    <a:pt x="40" y="2460"/>
                  </a:lnTo>
                  <a:lnTo>
                    <a:pt x="294" y="2501"/>
                  </a:lnTo>
                  <a:cubicBezTo>
                    <a:pt x="307" y="2460"/>
                    <a:pt x="307" y="2421"/>
                    <a:pt x="321" y="2380"/>
                  </a:cubicBezTo>
                  <a:lnTo>
                    <a:pt x="54" y="2326"/>
                  </a:lnTo>
                  <a:close/>
                  <a:moveTo>
                    <a:pt x="5694" y="2340"/>
                  </a:moveTo>
                  <a:lnTo>
                    <a:pt x="5427" y="2380"/>
                  </a:lnTo>
                  <a:cubicBezTo>
                    <a:pt x="5440" y="2421"/>
                    <a:pt x="5440" y="2460"/>
                    <a:pt x="5440" y="2501"/>
                  </a:cubicBezTo>
                  <a:lnTo>
                    <a:pt x="5707" y="2474"/>
                  </a:lnTo>
                  <a:lnTo>
                    <a:pt x="5707" y="2421"/>
                  </a:lnTo>
                  <a:lnTo>
                    <a:pt x="5707" y="2407"/>
                  </a:lnTo>
                  <a:lnTo>
                    <a:pt x="5707" y="2394"/>
                  </a:lnTo>
                  <a:lnTo>
                    <a:pt x="5694" y="2394"/>
                  </a:lnTo>
                  <a:lnTo>
                    <a:pt x="5694" y="2380"/>
                  </a:lnTo>
                  <a:lnTo>
                    <a:pt x="5694" y="2367"/>
                  </a:lnTo>
                  <a:lnTo>
                    <a:pt x="5694" y="2353"/>
                  </a:lnTo>
                  <a:lnTo>
                    <a:pt x="5694" y="2340"/>
                  </a:lnTo>
                  <a:close/>
                  <a:moveTo>
                    <a:pt x="13" y="2594"/>
                  </a:moveTo>
                  <a:lnTo>
                    <a:pt x="13" y="2727"/>
                  </a:lnTo>
                  <a:lnTo>
                    <a:pt x="280" y="2741"/>
                  </a:lnTo>
                  <a:lnTo>
                    <a:pt x="280" y="2620"/>
                  </a:lnTo>
                  <a:lnTo>
                    <a:pt x="13" y="2594"/>
                  </a:lnTo>
                  <a:close/>
                  <a:moveTo>
                    <a:pt x="5721" y="2608"/>
                  </a:moveTo>
                  <a:lnTo>
                    <a:pt x="5454" y="2620"/>
                  </a:lnTo>
                  <a:cubicBezTo>
                    <a:pt x="5467" y="2661"/>
                    <a:pt x="5467" y="2701"/>
                    <a:pt x="5467" y="2741"/>
                  </a:cubicBezTo>
                  <a:lnTo>
                    <a:pt x="5734" y="2741"/>
                  </a:lnTo>
                  <a:lnTo>
                    <a:pt x="5734" y="2727"/>
                  </a:lnTo>
                  <a:lnTo>
                    <a:pt x="5734" y="2715"/>
                  </a:lnTo>
                  <a:cubicBezTo>
                    <a:pt x="5734" y="2674"/>
                    <a:pt x="5734" y="2634"/>
                    <a:pt x="5721" y="2608"/>
                  </a:cubicBezTo>
                  <a:close/>
                  <a:moveTo>
                    <a:pt x="0" y="2861"/>
                  </a:moveTo>
                  <a:cubicBezTo>
                    <a:pt x="0" y="2902"/>
                    <a:pt x="0" y="2955"/>
                    <a:pt x="13" y="2995"/>
                  </a:cubicBezTo>
                  <a:lnTo>
                    <a:pt x="280" y="2982"/>
                  </a:lnTo>
                  <a:cubicBezTo>
                    <a:pt x="280" y="2941"/>
                    <a:pt x="268" y="2902"/>
                    <a:pt x="268" y="2861"/>
                  </a:cubicBezTo>
                  <a:close/>
                  <a:moveTo>
                    <a:pt x="5467" y="2875"/>
                  </a:moveTo>
                  <a:lnTo>
                    <a:pt x="5467" y="2995"/>
                  </a:lnTo>
                  <a:lnTo>
                    <a:pt x="5734" y="3009"/>
                  </a:lnTo>
                  <a:lnTo>
                    <a:pt x="5734" y="2995"/>
                  </a:lnTo>
                  <a:lnTo>
                    <a:pt x="5734" y="2875"/>
                  </a:lnTo>
                  <a:close/>
                  <a:moveTo>
                    <a:pt x="280" y="3102"/>
                  </a:moveTo>
                  <a:lnTo>
                    <a:pt x="13" y="3128"/>
                  </a:lnTo>
                  <a:cubicBezTo>
                    <a:pt x="27" y="3182"/>
                    <a:pt x="27" y="3223"/>
                    <a:pt x="27" y="3262"/>
                  </a:cubicBezTo>
                  <a:lnTo>
                    <a:pt x="294" y="3223"/>
                  </a:lnTo>
                  <a:cubicBezTo>
                    <a:pt x="294" y="3182"/>
                    <a:pt x="294" y="3142"/>
                    <a:pt x="280" y="3102"/>
                  </a:cubicBezTo>
                  <a:close/>
                  <a:moveTo>
                    <a:pt x="5454" y="3116"/>
                  </a:moveTo>
                  <a:lnTo>
                    <a:pt x="5454" y="3169"/>
                  </a:lnTo>
                  <a:cubicBezTo>
                    <a:pt x="5454" y="3196"/>
                    <a:pt x="5454" y="3209"/>
                    <a:pt x="5440" y="3235"/>
                  </a:cubicBezTo>
                  <a:lnTo>
                    <a:pt x="5707" y="3276"/>
                  </a:lnTo>
                  <a:lnTo>
                    <a:pt x="5707" y="3262"/>
                  </a:lnTo>
                  <a:cubicBezTo>
                    <a:pt x="5707" y="3249"/>
                    <a:pt x="5721" y="3223"/>
                    <a:pt x="5721" y="3209"/>
                  </a:cubicBezTo>
                  <a:lnTo>
                    <a:pt x="5721" y="3196"/>
                  </a:lnTo>
                  <a:lnTo>
                    <a:pt x="5721" y="3182"/>
                  </a:lnTo>
                  <a:lnTo>
                    <a:pt x="5721" y="3169"/>
                  </a:lnTo>
                  <a:lnTo>
                    <a:pt x="5721" y="3155"/>
                  </a:lnTo>
                  <a:lnTo>
                    <a:pt x="5721" y="3142"/>
                  </a:lnTo>
                  <a:lnTo>
                    <a:pt x="5454" y="3116"/>
                  </a:lnTo>
                  <a:close/>
                  <a:moveTo>
                    <a:pt x="321" y="3342"/>
                  </a:moveTo>
                  <a:lnTo>
                    <a:pt x="54" y="3396"/>
                  </a:lnTo>
                  <a:lnTo>
                    <a:pt x="54" y="3410"/>
                  </a:lnTo>
                  <a:cubicBezTo>
                    <a:pt x="67" y="3449"/>
                    <a:pt x="81" y="3490"/>
                    <a:pt x="81" y="3529"/>
                  </a:cubicBezTo>
                  <a:lnTo>
                    <a:pt x="348" y="3463"/>
                  </a:lnTo>
                  <a:cubicBezTo>
                    <a:pt x="334" y="3422"/>
                    <a:pt x="321" y="3383"/>
                    <a:pt x="321" y="3342"/>
                  </a:cubicBezTo>
                  <a:close/>
                  <a:moveTo>
                    <a:pt x="5427" y="3356"/>
                  </a:moveTo>
                  <a:cubicBezTo>
                    <a:pt x="5413" y="3396"/>
                    <a:pt x="5413" y="3436"/>
                    <a:pt x="5400" y="3476"/>
                  </a:cubicBezTo>
                  <a:lnTo>
                    <a:pt x="5654" y="3529"/>
                  </a:lnTo>
                  <a:cubicBezTo>
                    <a:pt x="5668" y="3503"/>
                    <a:pt x="5668" y="3476"/>
                    <a:pt x="5681" y="3449"/>
                  </a:cubicBezTo>
                  <a:cubicBezTo>
                    <a:pt x="5681" y="3436"/>
                    <a:pt x="5681" y="3422"/>
                    <a:pt x="5694" y="3410"/>
                  </a:cubicBezTo>
                  <a:lnTo>
                    <a:pt x="5427" y="3356"/>
                  </a:lnTo>
                  <a:close/>
                  <a:moveTo>
                    <a:pt x="375" y="3583"/>
                  </a:moveTo>
                  <a:lnTo>
                    <a:pt x="120" y="3663"/>
                  </a:lnTo>
                  <a:lnTo>
                    <a:pt x="120" y="3677"/>
                  </a:lnTo>
                  <a:cubicBezTo>
                    <a:pt x="134" y="3717"/>
                    <a:pt x="147" y="3743"/>
                    <a:pt x="161" y="3784"/>
                  </a:cubicBezTo>
                  <a:lnTo>
                    <a:pt x="414" y="3704"/>
                  </a:lnTo>
                  <a:lnTo>
                    <a:pt x="375" y="3583"/>
                  </a:lnTo>
                  <a:close/>
                  <a:moveTo>
                    <a:pt x="5374" y="3597"/>
                  </a:moveTo>
                  <a:cubicBezTo>
                    <a:pt x="5360" y="3623"/>
                    <a:pt x="5347" y="3663"/>
                    <a:pt x="5333" y="3704"/>
                  </a:cubicBezTo>
                  <a:lnTo>
                    <a:pt x="5587" y="3797"/>
                  </a:lnTo>
                  <a:lnTo>
                    <a:pt x="5587" y="3770"/>
                  </a:lnTo>
                  <a:cubicBezTo>
                    <a:pt x="5600" y="3730"/>
                    <a:pt x="5614" y="3704"/>
                    <a:pt x="5627" y="3663"/>
                  </a:cubicBezTo>
                  <a:lnTo>
                    <a:pt x="5374" y="3597"/>
                  </a:lnTo>
                  <a:close/>
                  <a:moveTo>
                    <a:pt x="455" y="3811"/>
                  </a:moveTo>
                  <a:lnTo>
                    <a:pt x="200" y="3918"/>
                  </a:lnTo>
                  <a:cubicBezTo>
                    <a:pt x="214" y="3944"/>
                    <a:pt x="227" y="3971"/>
                    <a:pt x="241" y="4011"/>
                  </a:cubicBezTo>
                  <a:cubicBezTo>
                    <a:pt x="254" y="4024"/>
                    <a:pt x="254" y="4024"/>
                    <a:pt x="254" y="4037"/>
                  </a:cubicBezTo>
                  <a:lnTo>
                    <a:pt x="494" y="3930"/>
                  </a:lnTo>
                  <a:lnTo>
                    <a:pt x="455" y="3811"/>
                  </a:lnTo>
                  <a:close/>
                  <a:moveTo>
                    <a:pt x="5293" y="3823"/>
                  </a:moveTo>
                  <a:cubicBezTo>
                    <a:pt x="5280" y="3864"/>
                    <a:pt x="5253" y="3891"/>
                    <a:pt x="5240" y="3930"/>
                  </a:cubicBezTo>
                  <a:lnTo>
                    <a:pt x="5481" y="4037"/>
                  </a:lnTo>
                  <a:cubicBezTo>
                    <a:pt x="5507" y="3998"/>
                    <a:pt x="5520" y="3957"/>
                    <a:pt x="5534" y="3918"/>
                  </a:cubicBezTo>
                  <a:lnTo>
                    <a:pt x="5293" y="3823"/>
                  </a:lnTo>
                  <a:close/>
                  <a:moveTo>
                    <a:pt x="548" y="4037"/>
                  </a:moveTo>
                  <a:lnTo>
                    <a:pt x="307" y="4158"/>
                  </a:lnTo>
                  <a:cubicBezTo>
                    <a:pt x="334" y="4185"/>
                    <a:pt x="348" y="4224"/>
                    <a:pt x="361" y="4251"/>
                  </a:cubicBezTo>
                  <a:cubicBezTo>
                    <a:pt x="375" y="4265"/>
                    <a:pt x="375" y="4265"/>
                    <a:pt x="375" y="4278"/>
                  </a:cubicBezTo>
                  <a:lnTo>
                    <a:pt x="615" y="4144"/>
                  </a:lnTo>
                  <a:cubicBezTo>
                    <a:pt x="588" y="4105"/>
                    <a:pt x="575" y="4078"/>
                    <a:pt x="548" y="4037"/>
                  </a:cubicBezTo>
                  <a:close/>
                  <a:moveTo>
                    <a:pt x="5186" y="4037"/>
                  </a:moveTo>
                  <a:cubicBezTo>
                    <a:pt x="5173" y="4078"/>
                    <a:pt x="5146" y="4118"/>
                    <a:pt x="5133" y="4144"/>
                  </a:cubicBezTo>
                  <a:lnTo>
                    <a:pt x="5360" y="4278"/>
                  </a:lnTo>
                  <a:cubicBezTo>
                    <a:pt x="5374" y="4265"/>
                    <a:pt x="5386" y="4238"/>
                    <a:pt x="5400" y="4224"/>
                  </a:cubicBezTo>
                  <a:lnTo>
                    <a:pt x="5400" y="4212"/>
                  </a:lnTo>
                  <a:cubicBezTo>
                    <a:pt x="5413" y="4198"/>
                    <a:pt x="5413" y="4185"/>
                    <a:pt x="5427" y="4158"/>
                  </a:cubicBezTo>
                  <a:lnTo>
                    <a:pt x="5186" y="4037"/>
                  </a:lnTo>
                  <a:close/>
                  <a:moveTo>
                    <a:pt x="669" y="4251"/>
                  </a:moveTo>
                  <a:lnTo>
                    <a:pt x="441" y="4385"/>
                  </a:lnTo>
                  <a:cubicBezTo>
                    <a:pt x="455" y="4399"/>
                    <a:pt x="455" y="4399"/>
                    <a:pt x="455" y="4412"/>
                  </a:cubicBezTo>
                  <a:lnTo>
                    <a:pt x="468" y="4412"/>
                  </a:lnTo>
                  <a:lnTo>
                    <a:pt x="468" y="4425"/>
                  </a:lnTo>
                  <a:lnTo>
                    <a:pt x="468" y="4438"/>
                  </a:lnTo>
                  <a:lnTo>
                    <a:pt x="481" y="4438"/>
                  </a:lnTo>
                  <a:lnTo>
                    <a:pt x="481" y="4452"/>
                  </a:lnTo>
                  <a:lnTo>
                    <a:pt x="494" y="4452"/>
                  </a:lnTo>
                  <a:lnTo>
                    <a:pt x="494" y="4465"/>
                  </a:lnTo>
                  <a:lnTo>
                    <a:pt x="494" y="4479"/>
                  </a:lnTo>
                  <a:lnTo>
                    <a:pt x="508" y="4479"/>
                  </a:lnTo>
                  <a:cubicBezTo>
                    <a:pt x="508" y="4492"/>
                    <a:pt x="521" y="4492"/>
                    <a:pt x="521" y="4506"/>
                  </a:cubicBezTo>
                  <a:lnTo>
                    <a:pt x="735" y="4345"/>
                  </a:lnTo>
                  <a:cubicBezTo>
                    <a:pt x="722" y="4319"/>
                    <a:pt x="695" y="4278"/>
                    <a:pt x="669" y="4251"/>
                  </a:cubicBezTo>
                  <a:close/>
                  <a:moveTo>
                    <a:pt x="5066" y="4251"/>
                  </a:moveTo>
                  <a:cubicBezTo>
                    <a:pt x="5053" y="4292"/>
                    <a:pt x="5026" y="4319"/>
                    <a:pt x="4999" y="4358"/>
                  </a:cubicBezTo>
                  <a:lnTo>
                    <a:pt x="5226" y="4506"/>
                  </a:lnTo>
                  <a:cubicBezTo>
                    <a:pt x="5240" y="4492"/>
                    <a:pt x="5253" y="4465"/>
                    <a:pt x="5267" y="4438"/>
                  </a:cubicBezTo>
                  <a:cubicBezTo>
                    <a:pt x="5280" y="4425"/>
                    <a:pt x="5280" y="4412"/>
                    <a:pt x="5293" y="4399"/>
                  </a:cubicBezTo>
                  <a:lnTo>
                    <a:pt x="5066" y="4251"/>
                  </a:lnTo>
                  <a:close/>
                  <a:moveTo>
                    <a:pt x="815" y="4452"/>
                  </a:moveTo>
                  <a:lnTo>
                    <a:pt x="601" y="4613"/>
                  </a:lnTo>
                  <a:lnTo>
                    <a:pt x="601" y="4625"/>
                  </a:lnTo>
                  <a:lnTo>
                    <a:pt x="615" y="4625"/>
                  </a:lnTo>
                  <a:lnTo>
                    <a:pt x="615" y="4639"/>
                  </a:lnTo>
                  <a:lnTo>
                    <a:pt x="628" y="4639"/>
                  </a:lnTo>
                  <a:cubicBezTo>
                    <a:pt x="642" y="4666"/>
                    <a:pt x="669" y="4693"/>
                    <a:pt x="681" y="4720"/>
                  </a:cubicBezTo>
                  <a:lnTo>
                    <a:pt x="895" y="4545"/>
                  </a:lnTo>
                  <a:cubicBezTo>
                    <a:pt x="869" y="4506"/>
                    <a:pt x="842" y="4479"/>
                    <a:pt x="815" y="4452"/>
                  </a:cubicBezTo>
                  <a:close/>
                  <a:moveTo>
                    <a:pt x="4932" y="4452"/>
                  </a:moveTo>
                  <a:cubicBezTo>
                    <a:pt x="4905" y="4479"/>
                    <a:pt x="4879" y="4519"/>
                    <a:pt x="4852" y="4545"/>
                  </a:cubicBezTo>
                  <a:lnTo>
                    <a:pt x="5053" y="4720"/>
                  </a:lnTo>
                  <a:cubicBezTo>
                    <a:pt x="5080" y="4693"/>
                    <a:pt x="5119" y="4652"/>
                    <a:pt x="5146" y="4613"/>
                  </a:cubicBezTo>
                  <a:lnTo>
                    <a:pt x="4932" y="4452"/>
                  </a:lnTo>
                  <a:close/>
                  <a:moveTo>
                    <a:pt x="976" y="4639"/>
                  </a:moveTo>
                  <a:lnTo>
                    <a:pt x="776" y="4813"/>
                  </a:lnTo>
                  <a:cubicBezTo>
                    <a:pt x="802" y="4853"/>
                    <a:pt x="829" y="4880"/>
                    <a:pt x="869" y="4920"/>
                  </a:cubicBezTo>
                  <a:lnTo>
                    <a:pt x="1056" y="4720"/>
                  </a:lnTo>
                  <a:lnTo>
                    <a:pt x="976" y="4639"/>
                  </a:lnTo>
                  <a:close/>
                  <a:moveTo>
                    <a:pt x="4772" y="4639"/>
                  </a:moveTo>
                  <a:cubicBezTo>
                    <a:pt x="4745" y="4666"/>
                    <a:pt x="4718" y="4693"/>
                    <a:pt x="4679" y="4720"/>
                  </a:cubicBezTo>
                  <a:lnTo>
                    <a:pt x="4879" y="4920"/>
                  </a:lnTo>
                  <a:lnTo>
                    <a:pt x="4879" y="4907"/>
                  </a:lnTo>
                  <a:lnTo>
                    <a:pt x="4892" y="4907"/>
                  </a:lnTo>
                  <a:lnTo>
                    <a:pt x="4892" y="4893"/>
                  </a:lnTo>
                  <a:lnTo>
                    <a:pt x="4905" y="4893"/>
                  </a:lnTo>
                  <a:lnTo>
                    <a:pt x="4905" y="4880"/>
                  </a:lnTo>
                  <a:lnTo>
                    <a:pt x="4919" y="4880"/>
                  </a:lnTo>
                  <a:lnTo>
                    <a:pt x="4919" y="4866"/>
                  </a:lnTo>
                  <a:lnTo>
                    <a:pt x="4932" y="4866"/>
                  </a:lnTo>
                  <a:lnTo>
                    <a:pt x="4973" y="4826"/>
                  </a:lnTo>
                  <a:lnTo>
                    <a:pt x="4772" y="4639"/>
                  </a:lnTo>
                  <a:close/>
                  <a:moveTo>
                    <a:pt x="1150" y="4800"/>
                  </a:moveTo>
                  <a:lnTo>
                    <a:pt x="963" y="5000"/>
                  </a:lnTo>
                  <a:lnTo>
                    <a:pt x="1016" y="5053"/>
                  </a:lnTo>
                  <a:lnTo>
                    <a:pt x="1029" y="5053"/>
                  </a:lnTo>
                  <a:lnTo>
                    <a:pt x="1029" y="5067"/>
                  </a:lnTo>
                  <a:lnTo>
                    <a:pt x="1043" y="5067"/>
                  </a:lnTo>
                  <a:lnTo>
                    <a:pt x="1043" y="5080"/>
                  </a:lnTo>
                  <a:lnTo>
                    <a:pt x="1056" y="5080"/>
                  </a:lnTo>
                  <a:lnTo>
                    <a:pt x="1070" y="5094"/>
                  </a:lnTo>
                  <a:lnTo>
                    <a:pt x="1243" y="4880"/>
                  </a:lnTo>
                  <a:cubicBezTo>
                    <a:pt x="1203" y="4853"/>
                    <a:pt x="1177" y="4826"/>
                    <a:pt x="1150" y="4800"/>
                  </a:cubicBezTo>
                  <a:close/>
                  <a:moveTo>
                    <a:pt x="4598" y="4813"/>
                  </a:moveTo>
                  <a:cubicBezTo>
                    <a:pt x="4572" y="4839"/>
                    <a:pt x="4531" y="4866"/>
                    <a:pt x="4504" y="4893"/>
                  </a:cubicBezTo>
                  <a:lnTo>
                    <a:pt x="4665" y="5094"/>
                  </a:lnTo>
                  <a:lnTo>
                    <a:pt x="4679" y="5094"/>
                  </a:lnTo>
                  <a:lnTo>
                    <a:pt x="4679" y="5080"/>
                  </a:lnTo>
                  <a:cubicBezTo>
                    <a:pt x="4705" y="5067"/>
                    <a:pt x="4718" y="5053"/>
                    <a:pt x="4732" y="5040"/>
                  </a:cubicBezTo>
                  <a:lnTo>
                    <a:pt x="4745" y="5040"/>
                  </a:lnTo>
                  <a:lnTo>
                    <a:pt x="4745" y="5026"/>
                  </a:lnTo>
                  <a:lnTo>
                    <a:pt x="4759" y="5026"/>
                  </a:lnTo>
                  <a:lnTo>
                    <a:pt x="4759" y="5014"/>
                  </a:lnTo>
                  <a:lnTo>
                    <a:pt x="4772" y="5014"/>
                  </a:lnTo>
                  <a:lnTo>
                    <a:pt x="4598" y="4813"/>
                  </a:lnTo>
                  <a:close/>
                  <a:moveTo>
                    <a:pt x="1337" y="4960"/>
                  </a:moveTo>
                  <a:lnTo>
                    <a:pt x="1177" y="5174"/>
                  </a:lnTo>
                  <a:cubicBezTo>
                    <a:pt x="1216" y="5201"/>
                    <a:pt x="1243" y="5227"/>
                    <a:pt x="1283" y="5254"/>
                  </a:cubicBezTo>
                  <a:lnTo>
                    <a:pt x="1430" y="5026"/>
                  </a:lnTo>
                  <a:cubicBezTo>
                    <a:pt x="1403" y="5000"/>
                    <a:pt x="1364" y="4987"/>
                    <a:pt x="1337" y="4960"/>
                  </a:cubicBezTo>
                  <a:close/>
                  <a:moveTo>
                    <a:pt x="4411" y="4960"/>
                  </a:moveTo>
                  <a:cubicBezTo>
                    <a:pt x="4371" y="4987"/>
                    <a:pt x="4344" y="5014"/>
                    <a:pt x="4304" y="5026"/>
                  </a:cubicBezTo>
                  <a:lnTo>
                    <a:pt x="4451" y="5254"/>
                  </a:lnTo>
                  <a:cubicBezTo>
                    <a:pt x="4478" y="5240"/>
                    <a:pt x="4491" y="5227"/>
                    <a:pt x="4504" y="5214"/>
                  </a:cubicBezTo>
                  <a:lnTo>
                    <a:pt x="4518" y="5214"/>
                  </a:lnTo>
                  <a:lnTo>
                    <a:pt x="4531" y="5201"/>
                  </a:lnTo>
                  <a:cubicBezTo>
                    <a:pt x="4545" y="5201"/>
                    <a:pt x="4558" y="5187"/>
                    <a:pt x="4572" y="5174"/>
                  </a:cubicBezTo>
                  <a:lnTo>
                    <a:pt x="4411" y="4960"/>
                  </a:lnTo>
                  <a:close/>
                  <a:moveTo>
                    <a:pt x="1537" y="5094"/>
                  </a:moveTo>
                  <a:lnTo>
                    <a:pt x="1403" y="5321"/>
                  </a:lnTo>
                  <a:cubicBezTo>
                    <a:pt x="1430" y="5347"/>
                    <a:pt x="1471" y="5374"/>
                    <a:pt x="1510" y="5388"/>
                  </a:cubicBezTo>
                  <a:lnTo>
                    <a:pt x="1644" y="5147"/>
                  </a:lnTo>
                  <a:cubicBezTo>
                    <a:pt x="1604" y="5133"/>
                    <a:pt x="1564" y="5107"/>
                    <a:pt x="1537" y="5094"/>
                  </a:cubicBezTo>
                  <a:close/>
                  <a:moveTo>
                    <a:pt x="4197" y="5094"/>
                  </a:moveTo>
                  <a:cubicBezTo>
                    <a:pt x="4171" y="5121"/>
                    <a:pt x="4130" y="5133"/>
                    <a:pt x="4103" y="5160"/>
                  </a:cubicBezTo>
                  <a:lnTo>
                    <a:pt x="4224" y="5388"/>
                  </a:lnTo>
                  <a:lnTo>
                    <a:pt x="4251" y="5388"/>
                  </a:lnTo>
                  <a:lnTo>
                    <a:pt x="4251" y="5374"/>
                  </a:lnTo>
                  <a:lnTo>
                    <a:pt x="4264" y="5374"/>
                  </a:lnTo>
                  <a:lnTo>
                    <a:pt x="4264" y="5361"/>
                  </a:lnTo>
                  <a:lnTo>
                    <a:pt x="4290" y="5361"/>
                  </a:lnTo>
                  <a:lnTo>
                    <a:pt x="4290" y="5347"/>
                  </a:lnTo>
                  <a:lnTo>
                    <a:pt x="4304" y="5347"/>
                  </a:lnTo>
                  <a:cubicBezTo>
                    <a:pt x="4317" y="5334"/>
                    <a:pt x="4331" y="5334"/>
                    <a:pt x="4344" y="5321"/>
                  </a:cubicBezTo>
                  <a:lnTo>
                    <a:pt x="4197" y="5094"/>
                  </a:lnTo>
                  <a:close/>
                  <a:moveTo>
                    <a:pt x="1751" y="5214"/>
                  </a:moveTo>
                  <a:lnTo>
                    <a:pt x="1631" y="5454"/>
                  </a:lnTo>
                  <a:lnTo>
                    <a:pt x="1644" y="5454"/>
                  </a:lnTo>
                  <a:cubicBezTo>
                    <a:pt x="1684" y="5468"/>
                    <a:pt x="1724" y="5495"/>
                    <a:pt x="1751" y="5508"/>
                  </a:cubicBezTo>
                  <a:lnTo>
                    <a:pt x="1858" y="5254"/>
                  </a:lnTo>
                  <a:cubicBezTo>
                    <a:pt x="1818" y="5240"/>
                    <a:pt x="1791" y="5227"/>
                    <a:pt x="1751" y="5214"/>
                  </a:cubicBezTo>
                  <a:close/>
                  <a:moveTo>
                    <a:pt x="3984" y="5214"/>
                  </a:moveTo>
                  <a:cubicBezTo>
                    <a:pt x="3957" y="5227"/>
                    <a:pt x="3916" y="5240"/>
                    <a:pt x="3877" y="5254"/>
                  </a:cubicBezTo>
                  <a:lnTo>
                    <a:pt x="3984" y="5508"/>
                  </a:lnTo>
                  <a:cubicBezTo>
                    <a:pt x="3984" y="5508"/>
                    <a:pt x="3996" y="5508"/>
                    <a:pt x="3996" y="5495"/>
                  </a:cubicBezTo>
                  <a:lnTo>
                    <a:pt x="4023" y="5495"/>
                  </a:lnTo>
                  <a:lnTo>
                    <a:pt x="4023" y="5481"/>
                  </a:lnTo>
                  <a:lnTo>
                    <a:pt x="4050" y="5481"/>
                  </a:lnTo>
                  <a:lnTo>
                    <a:pt x="4064" y="5468"/>
                  </a:lnTo>
                  <a:lnTo>
                    <a:pt x="4090" y="5468"/>
                  </a:lnTo>
                  <a:lnTo>
                    <a:pt x="4090" y="5454"/>
                  </a:lnTo>
                  <a:lnTo>
                    <a:pt x="4103" y="5454"/>
                  </a:lnTo>
                  <a:lnTo>
                    <a:pt x="3984" y="5214"/>
                  </a:lnTo>
                  <a:close/>
                  <a:moveTo>
                    <a:pt x="1979" y="5308"/>
                  </a:moveTo>
                  <a:lnTo>
                    <a:pt x="1884" y="5561"/>
                  </a:lnTo>
                  <a:lnTo>
                    <a:pt x="2005" y="5602"/>
                  </a:lnTo>
                  <a:lnTo>
                    <a:pt x="2085" y="5347"/>
                  </a:lnTo>
                  <a:cubicBezTo>
                    <a:pt x="2045" y="5334"/>
                    <a:pt x="2018" y="5321"/>
                    <a:pt x="1979" y="5308"/>
                  </a:cubicBezTo>
                  <a:close/>
                  <a:moveTo>
                    <a:pt x="3770" y="5308"/>
                  </a:moveTo>
                  <a:lnTo>
                    <a:pt x="3649" y="5347"/>
                  </a:lnTo>
                  <a:lnTo>
                    <a:pt x="3729" y="5602"/>
                  </a:lnTo>
                  <a:cubicBezTo>
                    <a:pt x="3770" y="5588"/>
                    <a:pt x="3796" y="5575"/>
                    <a:pt x="3836" y="5561"/>
                  </a:cubicBezTo>
                  <a:lnTo>
                    <a:pt x="3850" y="5561"/>
                  </a:lnTo>
                  <a:lnTo>
                    <a:pt x="3770" y="5308"/>
                  </a:lnTo>
                  <a:close/>
                  <a:moveTo>
                    <a:pt x="2205" y="5374"/>
                  </a:moveTo>
                  <a:lnTo>
                    <a:pt x="2139" y="5641"/>
                  </a:lnTo>
                  <a:lnTo>
                    <a:pt x="2152" y="5641"/>
                  </a:lnTo>
                  <a:cubicBezTo>
                    <a:pt x="2179" y="5641"/>
                    <a:pt x="2192" y="5655"/>
                    <a:pt x="2219" y="5655"/>
                  </a:cubicBezTo>
                  <a:lnTo>
                    <a:pt x="2232" y="5655"/>
                  </a:lnTo>
                  <a:cubicBezTo>
                    <a:pt x="2246" y="5655"/>
                    <a:pt x="2259" y="5668"/>
                    <a:pt x="2273" y="5668"/>
                  </a:cubicBezTo>
                  <a:lnTo>
                    <a:pt x="2326" y="5401"/>
                  </a:lnTo>
                  <a:cubicBezTo>
                    <a:pt x="2285" y="5401"/>
                    <a:pt x="2246" y="5388"/>
                    <a:pt x="2205" y="5374"/>
                  </a:cubicBezTo>
                  <a:close/>
                  <a:moveTo>
                    <a:pt x="3529" y="5374"/>
                  </a:moveTo>
                  <a:cubicBezTo>
                    <a:pt x="3488" y="5388"/>
                    <a:pt x="3449" y="5401"/>
                    <a:pt x="3408" y="5401"/>
                  </a:cubicBezTo>
                  <a:lnTo>
                    <a:pt x="3476" y="5668"/>
                  </a:lnTo>
                  <a:cubicBezTo>
                    <a:pt x="3488" y="5668"/>
                    <a:pt x="3502" y="5655"/>
                    <a:pt x="3515" y="5655"/>
                  </a:cubicBezTo>
                  <a:lnTo>
                    <a:pt x="3556" y="5655"/>
                  </a:lnTo>
                  <a:cubicBezTo>
                    <a:pt x="3556" y="5641"/>
                    <a:pt x="3569" y="5641"/>
                    <a:pt x="3569" y="5641"/>
                  </a:cubicBezTo>
                  <a:lnTo>
                    <a:pt x="3595" y="5641"/>
                  </a:lnTo>
                  <a:lnTo>
                    <a:pt x="3529" y="5374"/>
                  </a:lnTo>
                  <a:close/>
                  <a:moveTo>
                    <a:pt x="2446" y="5427"/>
                  </a:moveTo>
                  <a:lnTo>
                    <a:pt x="2406" y="5695"/>
                  </a:lnTo>
                  <a:lnTo>
                    <a:pt x="2419" y="5695"/>
                  </a:lnTo>
                  <a:cubicBezTo>
                    <a:pt x="2460" y="5695"/>
                    <a:pt x="2499" y="5709"/>
                    <a:pt x="2540" y="5709"/>
                  </a:cubicBezTo>
                  <a:lnTo>
                    <a:pt x="2567" y="5441"/>
                  </a:lnTo>
                  <a:cubicBezTo>
                    <a:pt x="2526" y="5441"/>
                    <a:pt x="2486" y="5427"/>
                    <a:pt x="2446" y="5427"/>
                  </a:cubicBezTo>
                  <a:close/>
                  <a:moveTo>
                    <a:pt x="3288" y="5427"/>
                  </a:moveTo>
                  <a:cubicBezTo>
                    <a:pt x="3248" y="5441"/>
                    <a:pt x="3208" y="5441"/>
                    <a:pt x="3168" y="5441"/>
                  </a:cubicBezTo>
                  <a:lnTo>
                    <a:pt x="3208" y="5709"/>
                  </a:lnTo>
                  <a:cubicBezTo>
                    <a:pt x="3235" y="5709"/>
                    <a:pt x="3275" y="5709"/>
                    <a:pt x="3315" y="5695"/>
                  </a:cubicBezTo>
                  <a:lnTo>
                    <a:pt x="3342" y="5695"/>
                  </a:lnTo>
                  <a:lnTo>
                    <a:pt x="3288" y="5427"/>
                  </a:lnTo>
                  <a:close/>
                  <a:moveTo>
                    <a:pt x="2686" y="5454"/>
                  </a:moveTo>
                  <a:lnTo>
                    <a:pt x="2674" y="5722"/>
                  </a:lnTo>
                  <a:lnTo>
                    <a:pt x="2754" y="5722"/>
                  </a:lnTo>
                  <a:lnTo>
                    <a:pt x="2754" y="5735"/>
                  </a:lnTo>
                  <a:lnTo>
                    <a:pt x="2807" y="5735"/>
                  </a:lnTo>
                  <a:lnTo>
                    <a:pt x="2807" y="5468"/>
                  </a:lnTo>
                  <a:cubicBezTo>
                    <a:pt x="2767" y="5454"/>
                    <a:pt x="2727" y="5454"/>
                    <a:pt x="2686" y="5454"/>
                  </a:cubicBezTo>
                  <a:close/>
                  <a:moveTo>
                    <a:pt x="3048" y="5454"/>
                  </a:moveTo>
                  <a:cubicBezTo>
                    <a:pt x="3007" y="5454"/>
                    <a:pt x="2968" y="5454"/>
                    <a:pt x="2927" y="5468"/>
                  </a:cubicBezTo>
                  <a:lnTo>
                    <a:pt x="2941" y="5735"/>
                  </a:lnTo>
                  <a:cubicBezTo>
                    <a:pt x="2980" y="5735"/>
                    <a:pt x="3021" y="5722"/>
                    <a:pt x="3075" y="5722"/>
                  </a:cubicBezTo>
                  <a:lnTo>
                    <a:pt x="3048" y="5454"/>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9;p62"/>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0;p62"/>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31;p62"/>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2;p62"/>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33;p62"/>
            <p:cNvSpPr/>
            <p:nvPr/>
          </p:nvSpPr>
          <p:spPr>
            <a:xfrm>
              <a:off x="6585029" y="1567305"/>
              <a:ext cx="129227" cy="159943"/>
            </a:xfrm>
            <a:custGeom>
              <a:avLst/>
              <a:gdLst/>
              <a:ahLst/>
              <a:cxnLst/>
              <a:rect l="l" t="t" r="r" b="b"/>
              <a:pathLst>
                <a:path w="2701" h="3343" extrusionOk="0">
                  <a:moveTo>
                    <a:pt x="2447" y="1"/>
                  </a:moveTo>
                  <a:lnTo>
                    <a:pt x="2273" y="241"/>
                  </a:lnTo>
                  <a:cubicBezTo>
                    <a:pt x="2113" y="148"/>
                    <a:pt x="1966" y="108"/>
                    <a:pt x="1819" y="108"/>
                  </a:cubicBezTo>
                  <a:cubicBezTo>
                    <a:pt x="1765" y="108"/>
                    <a:pt x="1726" y="108"/>
                    <a:pt x="1685" y="121"/>
                  </a:cubicBezTo>
                  <a:cubicBezTo>
                    <a:pt x="1498" y="148"/>
                    <a:pt x="1325" y="268"/>
                    <a:pt x="1191" y="469"/>
                  </a:cubicBezTo>
                  <a:cubicBezTo>
                    <a:pt x="1097" y="615"/>
                    <a:pt x="1043" y="749"/>
                    <a:pt x="1030" y="883"/>
                  </a:cubicBezTo>
                  <a:cubicBezTo>
                    <a:pt x="1004" y="1016"/>
                    <a:pt x="1017" y="1150"/>
                    <a:pt x="1057" y="1311"/>
                  </a:cubicBezTo>
                  <a:lnTo>
                    <a:pt x="1204" y="1859"/>
                  </a:lnTo>
                  <a:cubicBezTo>
                    <a:pt x="1218" y="1925"/>
                    <a:pt x="1230" y="1993"/>
                    <a:pt x="1244" y="2046"/>
                  </a:cubicBezTo>
                  <a:cubicBezTo>
                    <a:pt x="1257" y="2100"/>
                    <a:pt x="1257" y="2153"/>
                    <a:pt x="1257" y="2207"/>
                  </a:cubicBezTo>
                  <a:cubicBezTo>
                    <a:pt x="1257" y="2273"/>
                    <a:pt x="1244" y="2326"/>
                    <a:pt x="1230" y="2380"/>
                  </a:cubicBezTo>
                  <a:cubicBezTo>
                    <a:pt x="1218" y="2433"/>
                    <a:pt x="1177" y="2487"/>
                    <a:pt x="1150" y="2540"/>
                  </a:cubicBezTo>
                  <a:cubicBezTo>
                    <a:pt x="1097" y="2620"/>
                    <a:pt x="1030" y="2674"/>
                    <a:pt x="963" y="2688"/>
                  </a:cubicBezTo>
                  <a:cubicBezTo>
                    <a:pt x="950" y="2701"/>
                    <a:pt x="936" y="2701"/>
                    <a:pt x="910" y="2701"/>
                  </a:cubicBezTo>
                  <a:cubicBezTo>
                    <a:pt x="856" y="2701"/>
                    <a:pt x="817" y="2688"/>
                    <a:pt x="763" y="2647"/>
                  </a:cubicBezTo>
                  <a:cubicBezTo>
                    <a:pt x="562" y="2514"/>
                    <a:pt x="589" y="2273"/>
                    <a:pt x="817" y="1913"/>
                  </a:cubicBezTo>
                  <a:lnTo>
                    <a:pt x="335" y="1712"/>
                  </a:lnTo>
                  <a:lnTo>
                    <a:pt x="335" y="1712"/>
                  </a:lnTo>
                  <a:cubicBezTo>
                    <a:pt x="1" y="2260"/>
                    <a:pt x="54" y="2674"/>
                    <a:pt x="469" y="2995"/>
                  </a:cubicBezTo>
                  <a:lnTo>
                    <a:pt x="295" y="3249"/>
                  </a:lnTo>
                  <a:lnTo>
                    <a:pt x="428" y="3342"/>
                  </a:lnTo>
                  <a:lnTo>
                    <a:pt x="616" y="3089"/>
                  </a:lnTo>
                  <a:cubicBezTo>
                    <a:pt x="736" y="3155"/>
                    <a:pt x="870" y="3182"/>
                    <a:pt x="990" y="3182"/>
                  </a:cubicBezTo>
                  <a:cubicBezTo>
                    <a:pt x="1057" y="3182"/>
                    <a:pt x="1111" y="3182"/>
                    <a:pt x="1177" y="3169"/>
                  </a:cubicBezTo>
                  <a:cubicBezTo>
                    <a:pt x="1351" y="3116"/>
                    <a:pt x="1512" y="3009"/>
                    <a:pt x="1631" y="2834"/>
                  </a:cubicBezTo>
                  <a:cubicBezTo>
                    <a:pt x="1685" y="2741"/>
                    <a:pt x="1726" y="2661"/>
                    <a:pt x="1765" y="2567"/>
                  </a:cubicBezTo>
                  <a:cubicBezTo>
                    <a:pt x="1792" y="2474"/>
                    <a:pt x="1819" y="2394"/>
                    <a:pt x="1819" y="2300"/>
                  </a:cubicBezTo>
                  <a:cubicBezTo>
                    <a:pt x="1819" y="2207"/>
                    <a:pt x="1819" y="2126"/>
                    <a:pt x="1806" y="2046"/>
                  </a:cubicBezTo>
                  <a:cubicBezTo>
                    <a:pt x="1792" y="1966"/>
                    <a:pt x="1779" y="1886"/>
                    <a:pt x="1765" y="1792"/>
                  </a:cubicBezTo>
                  <a:lnTo>
                    <a:pt x="1619" y="1257"/>
                  </a:lnTo>
                  <a:cubicBezTo>
                    <a:pt x="1592" y="1150"/>
                    <a:pt x="1578" y="1043"/>
                    <a:pt x="1592" y="977"/>
                  </a:cubicBezTo>
                  <a:cubicBezTo>
                    <a:pt x="1592" y="897"/>
                    <a:pt x="1619" y="817"/>
                    <a:pt x="1685" y="722"/>
                  </a:cubicBezTo>
                  <a:cubicBezTo>
                    <a:pt x="1726" y="656"/>
                    <a:pt x="1792" y="615"/>
                    <a:pt x="1859" y="589"/>
                  </a:cubicBezTo>
                  <a:lnTo>
                    <a:pt x="1913" y="589"/>
                  </a:lnTo>
                  <a:cubicBezTo>
                    <a:pt x="1966" y="589"/>
                    <a:pt x="2020" y="603"/>
                    <a:pt x="2073" y="629"/>
                  </a:cubicBezTo>
                  <a:cubicBezTo>
                    <a:pt x="2113" y="656"/>
                    <a:pt x="2139" y="696"/>
                    <a:pt x="2166" y="722"/>
                  </a:cubicBezTo>
                  <a:cubicBezTo>
                    <a:pt x="2193" y="763"/>
                    <a:pt x="2193" y="803"/>
                    <a:pt x="2193" y="843"/>
                  </a:cubicBezTo>
                  <a:cubicBezTo>
                    <a:pt x="2193" y="870"/>
                    <a:pt x="2193" y="923"/>
                    <a:pt x="2180" y="963"/>
                  </a:cubicBezTo>
                  <a:cubicBezTo>
                    <a:pt x="2166" y="1016"/>
                    <a:pt x="2139" y="1057"/>
                    <a:pt x="2113" y="1111"/>
                  </a:cubicBezTo>
                  <a:cubicBezTo>
                    <a:pt x="2100" y="1150"/>
                    <a:pt x="2073" y="1191"/>
                    <a:pt x="2032" y="1244"/>
                  </a:cubicBezTo>
                  <a:lnTo>
                    <a:pt x="2501" y="1458"/>
                  </a:lnTo>
                  <a:cubicBezTo>
                    <a:pt x="2567" y="1351"/>
                    <a:pt x="2608" y="1244"/>
                    <a:pt x="2647" y="1164"/>
                  </a:cubicBezTo>
                  <a:cubicBezTo>
                    <a:pt x="2674" y="1070"/>
                    <a:pt x="2688" y="977"/>
                    <a:pt x="2701" y="883"/>
                  </a:cubicBezTo>
                  <a:cubicBezTo>
                    <a:pt x="2701" y="776"/>
                    <a:pt x="2674" y="683"/>
                    <a:pt x="2634" y="589"/>
                  </a:cubicBezTo>
                  <a:cubicBezTo>
                    <a:pt x="2581" y="509"/>
                    <a:pt x="2514" y="416"/>
                    <a:pt x="2407" y="335"/>
                  </a:cubicBezTo>
                  <a:lnTo>
                    <a:pt x="2581" y="95"/>
                  </a:lnTo>
                  <a:lnTo>
                    <a:pt x="2447"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34;p62"/>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5;p62"/>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36;p62"/>
            <p:cNvSpPr/>
            <p:nvPr/>
          </p:nvSpPr>
          <p:spPr>
            <a:xfrm>
              <a:off x="7631953" y="4171123"/>
              <a:ext cx="470690" cy="412225"/>
            </a:xfrm>
            <a:custGeom>
              <a:avLst/>
              <a:gdLst/>
              <a:ahLst/>
              <a:cxnLst/>
              <a:rect l="l" t="t" r="r" b="b"/>
              <a:pathLst>
                <a:path w="9838" h="8616" extrusionOk="0">
                  <a:moveTo>
                    <a:pt x="4913" y="1"/>
                  </a:moveTo>
                  <a:cubicBezTo>
                    <a:pt x="4217" y="1"/>
                    <a:pt x="3511" y="171"/>
                    <a:pt x="2861" y="528"/>
                  </a:cubicBezTo>
                  <a:cubicBezTo>
                    <a:pt x="775" y="1677"/>
                    <a:pt x="0" y="4297"/>
                    <a:pt x="1150" y="6382"/>
                  </a:cubicBezTo>
                  <a:cubicBezTo>
                    <a:pt x="1926" y="7808"/>
                    <a:pt x="3397" y="8615"/>
                    <a:pt x="4916" y="8615"/>
                  </a:cubicBezTo>
                  <a:cubicBezTo>
                    <a:pt x="5618" y="8615"/>
                    <a:pt x="6331" y="8443"/>
                    <a:pt x="6990" y="8079"/>
                  </a:cubicBezTo>
                  <a:cubicBezTo>
                    <a:pt x="9075" y="6944"/>
                    <a:pt x="9838" y="4324"/>
                    <a:pt x="8701" y="2239"/>
                  </a:cubicBezTo>
                  <a:cubicBezTo>
                    <a:pt x="7913" y="809"/>
                    <a:pt x="6433" y="1"/>
                    <a:pt x="49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37;p62"/>
            <p:cNvSpPr/>
            <p:nvPr/>
          </p:nvSpPr>
          <p:spPr>
            <a:xfrm>
              <a:off x="7661377" y="4171362"/>
              <a:ext cx="411890" cy="411890"/>
            </a:xfrm>
            <a:custGeom>
              <a:avLst/>
              <a:gdLst/>
              <a:ahLst/>
              <a:cxnLst/>
              <a:rect l="l" t="t" r="r" b="b"/>
              <a:pathLst>
                <a:path w="8609" h="8609" extrusionOk="0">
                  <a:moveTo>
                    <a:pt x="4050" y="1"/>
                  </a:moveTo>
                  <a:cubicBezTo>
                    <a:pt x="4037" y="1"/>
                    <a:pt x="4010" y="15"/>
                    <a:pt x="3983" y="15"/>
                  </a:cubicBezTo>
                  <a:lnTo>
                    <a:pt x="4010" y="416"/>
                  </a:lnTo>
                  <a:cubicBezTo>
                    <a:pt x="4063" y="402"/>
                    <a:pt x="4130" y="402"/>
                    <a:pt x="4197" y="402"/>
                  </a:cubicBezTo>
                  <a:lnTo>
                    <a:pt x="4183" y="1"/>
                  </a:lnTo>
                  <a:close/>
                  <a:moveTo>
                    <a:pt x="4384" y="1"/>
                  </a:moveTo>
                  <a:lnTo>
                    <a:pt x="4370" y="402"/>
                  </a:lnTo>
                  <a:cubicBezTo>
                    <a:pt x="4438" y="402"/>
                    <a:pt x="4491" y="402"/>
                    <a:pt x="4557" y="416"/>
                  </a:cubicBezTo>
                  <a:lnTo>
                    <a:pt x="4584" y="1"/>
                  </a:lnTo>
                  <a:close/>
                  <a:moveTo>
                    <a:pt x="3782" y="28"/>
                  </a:moveTo>
                  <a:cubicBezTo>
                    <a:pt x="3729" y="42"/>
                    <a:pt x="3689" y="42"/>
                    <a:pt x="3649" y="54"/>
                  </a:cubicBezTo>
                  <a:lnTo>
                    <a:pt x="3582" y="54"/>
                  </a:lnTo>
                  <a:lnTo>
                    <a:pt x="3649" y="455"/>
                  </a:lnTo>
                  <a:cubicBezTo>
                    <a:pt x="3702" y="443"/>
                    <a:pt x="3769" y="443"/>
                    <a:pt x="3823" y="429"/>
                  </a:cubicBezTo>
                  <a:lnTo>
                    <a:pt x="3782" y="28"/>
                  </a:lnTo>
                  <a:close/>
                  <a:moveTo>
                    <a:pt x="4785" y="28"/>
                  </a:moveTo>
                  <a:lnTo>
                    <a:pt x="4732" y="429"/>
                  </a:lnTo>
                  <a:cubicBezTo>
                    <a:pt x="4798" y="429"/>
                    <a:pt x="4865" y="443"/>
                    <a:pt x="4919" y="455"/>
                  </a:cubicBezTo>
                  <a:lnTo>
                    <a:pt x="4985" y="54"/>
                  </a:lnTo>
                  <a:cubicBezTo>
                    <a:pt x="4958" y="54"/>
                    <a:pt x="4946" y="42"/>
                    <a:pt x="4932" y="42"/>
                  </a:cubicBezTo>
                  <a:lnTo>
                    <a:pt x="4892" y="42"/>
                  </a:lnTo>
                  <a:cubicBezTo>
                    <a:pt x="4852" y="28"/>
                    <a:pt x="4825" y="28"/>
                    <a:pt x="4785" y="28"/>
                  </a:cubicBezTo>
                  <a:close/>
                  <a:moveTo>
                    <a:pt x="5186" y="95"/>
                  </a:moveTo>
                  <a:lnTo>
                    <a:pt x="5092" y="482"/>
                  </a:lnTo>
                  <a:cubicBezTo>
                    <a:pt x="5159" y="496"/>
                    <a:pt x="5213" y="509"/>
                    <a:pt x="5279" y="523"/>
                  </a:cubicBezTo>
                  <a:lnTo>
                    <a:pt x="5373" y="135"/>
                  </a:lnTo>
                  <a:cubicBezTo>
                    <a:pt x="5306" y="122"/>
                    <a:pt x="5253" y="108"/>
                    <a:pt x="5186" y="95"/>
                  </a:cubicBezTo>
                  <a:close/>
                  <a:moveTo>
                    <a:pt x="3381" y="95"/>
                  </a:moveTo>
                  <a:cubicBezTo>
                    <a:pt x="3315" y="108"/>
                    <a:pt x="3248" y="135"/>
                    <a:pt x="3181" y="148"/>
                  </a:cubicBezTo>
                  <a:lnTo>
                    <a:pt x="3288" y="536"/>
                  </a:lnTo>
                  <a:cubicBezTo>
                    <a:pt x="3342" y="523"/>
                    <a:pt x="3408" y="509"/>
                    <a:pt x="3461" y="496"/>
                  </a:cubicBezTo>
                  <a:lnTo>
                    <a:pt x="3381" y="95"/>
                  </a:lnTo>
                  <a:close/>
                  <a:moveTo>
                    <a:pt x="5573" y="188"/>
                  </a:moveTo>
                  <a:lnTo>
                    <a:pt x="5454" y="576"/>
                  </a:lnTo>
                  <a:cubicBezTo>
                    <a:pt x="5507" y="589"/>
                    <a:pt x="5573" y="616"/>
                    <a:pt x="5627" y="630"/>
                  </a:cubicBezTo>
                  <a:lnTo>
                    <a:pt x="5760" y="255"/>
                  </a:lnTo>
                  <a:lnTo>
                    <a:pt x="5748" y="242"/>
                  </a:lnTo>
                  <a:lnTo>
                    <a:pt x="5734" y="242"/>
                  </a:lnTo>
                  <a:cubicBezTo>
                    <a:pt x="5680" y="229"/>
                    <a:pt x="5627" y="202"/>
                    <a:pt x="5573" y="188"/>
                  </a:cubicBezTo>
                  <a:close/>
                  <a:moveTo>
                    <a:pt x="2994" y="202"/>
                  </a:moveTo>
                  <a:cubicBezTo>
                    <a:pt x="2967" y="215"/>
                    <a:pt x="2941" y="215"/>
                    <a:pt x="2914" y="229"/>
                  </a:cubicBezTo>
                  <a:lnTo>
                    <a:pt x="2900" y="229"/>
                  </a:lnTo>
                  <a:lnTo>
                    <a:pt x="2900" y="242"/>
                  </a:lnTo>
                  <a:lnTo>
                    <a:pt x="2887" y="242"/>
                  </a:lnTo>
                  <a:cubicBezTo>
                    <a:pt x="2860" y="255"/>
                    <a:pt x="2834" y="255"/>
                    <a:pt x="2793" y="268"/>
                  </a:cubicBezTo>
                  <a:lnTo>
                    <a:pt x="2941" y="643"/>
                  </a:lnTo>
                  <a:cubicBezTo>
                    <a:pt x="2994" y="630"/>
                    <a:pt x="3060" y="603"/>
                    <a:pt x="3114" y="589"/>
                  </a:cubicBezTo>
                  <a:lnTo>
                    <a:pt x="2994" y="202"/>
                  </a:lnTo>
                  <a:close/>
                  <a:moveTo>
                    <a:pt x="5948" y="322"/>
                  </a:moveTo>
                  <a:lnTo>
                    <a:pt x="5801" y="696"/>
                  </a:lnTo>
                  <a:lnTo>
                    <a:pt x="5961" y="776"/>
                  </a:lnTo>
                  <a:lnTo>
                    <a:pt x="6135" y="402"/>
                  </a:lnTo>
                  <a:cubicBezTo>
                    <a:pt x="6108" y="389"/>
                    <a:pt x="6068" y="375"/>
                    <a:pt x="6042" y="362"/>
                  </a:cubicBezTo>
                  <a:lnTo>
                    <a:pt x="6028" y="362"/>
                  </a:lnTo>
                  <a:lnTo>
                    <a:pt x="6028" y="348"/>
                  </a:lnTo>
                  <a:lnTo>
                    <a:pt x="6001" y="348"/>
                  </a:lnTo>
                  <a:lnTo>
                    <a:pt x="5988" y="336"/>
                  </a:lnTo>
                  <a:cubicBezTo>
                    <a:pt x="5974" y="336"/>
                    <a:pt x="5961" y="336"/>
                    <a:pt x="5948" y="322"/>
                  </a:cubicBezTo>
                  <a:close/>
                  <a:moveTo>
                    <a:pt x="2606" y="348"/>
                  </a:moveTo>
                  <a:cubicBezTo>
                    <a:pt x="2593" y="362"/>
                    <a:pt x="2566" y="362"/>
                    <a:pt x="2540" y="375"/>
                  </a:cubicBezTo>
                  <a:lnTo>
                    <a:pt x="2526" y="375"/>
                  </a:lnTo>
                  <a:lnTo>
                    <a:pt x="2526" y="389"/>
                  </a:lnTo>
                  <a:lnTo>
                    <a:pt x="2499" y="389"/>
                  </a:lnTo>
                  <a:lnTo>
                    <a:pt x="2499" y="402"/>
                  </a:lnTo>
                  <a:lnTo>
                    <a:pt x="2472" y="402"/>
                  </a:lnTo>
                  <a:cubicBezTo>
                    <a:pt x="2459" y="416"/>
                    <a:pt x="2446" y="429"/>
                    <a:pt x="2433" y="429"/>
                  </a:cubicBezTo>
                  <a:lnTo>
                    <a:pt x="2606" y="790"/>
                  </a:lnTo>
                  <a:cubicBezTo>
                    <a:pt x="2659" y="763"/>
                    <a:pt x="2713" y="737"/>
                    <a:pt x="2766" y="723"/>
                  </a:cubicBezTo>
                  <a:lnTo>
                    <a:pt x="2606" y="348"/>
                  </a:lnTo>
                  <a:close/>
                  <a:moveTo>
                    <a:pt x="6322" y="496"/>
                  </a:moveTo>
                  <a:lnTo>
                    <a:pt x="6135" y="856"/>
                  </a:lnTo>
                  <a:cubicBezTo>
                    <a:pt x="6188" y="883"/>
                    <a:pt x="6242" y="910"/>
                    <a:pt x="6282" y="937"/>
                  </a:cubicBezTo>
                  <a:lnTo>
                    <a:pt x="6496" y="589"/>
                  </a:lnTo>
                  <a:cubicBezTo>
                    <a:pt x="6469" y="589"/>
                    <a:pt x="6455" y="576"/>
                    <a:pt x="6443" y="562"/>
                  </a:cubicBezTo>
                  <a:lnTo>
                    <a:pt x="6429" y="562"/>
                  </a:lnTo>
                  <a:lnTo>
                    <a:pt x="6429" y="549"/>
                  </a:lnTo>
                  <a:lnTo>
                    <a:pt x="6402" y="549"/>
                  </a:lnTo>
                  <a:lnTo>
                    <a:pt x="6402" y="536"/>
                  </a:lnTo>
                  <a:lnTo>
                    <a:pt x="6375" y="536"/>
                  </a:lnTo>
                  <a:lnTo>
                    <a:pt x="6375" y="523"/>
                  </a:lnTo>
                  <a:cubicBezTo>
                    <a:pt x="6349" y="509"/>
                    <a:pt x="6336" y="509"/>
                    <a:pt x="6322" y="496"/>
                  </a:cubicBezTo>
                  <a:close/>
                  <a:moveTo>
                    <a:pt x="2246" y="523"/>
                  </a:moveTo>
                  <a:lnTo>
                    <a:pt x="2232" y="536"/>
                  </a:lnTo>
                  <a:lnTo>
                    <a:pt x="2219" y="536"/>
                  </a:lnTo>
                  <a:lnTo>
                    <a:pt x="2219" y="549"/>
                  </a:lnTo>
                  <a:lnTo>
                    <a:pt x="2192" y="549"/>
                  </a:lnTo>
                  <a:lnTo>
                    <a:pt x="2192" y="562"/>
                  </a:lnTo>
                  <a:lnTo>
                    <a:pt x="2165" y="562"/>
                  </a:lnTo>
                  <a:lnTo>
                    <a:pt x="2165" y="576"/>
                  </a:lnTo>
                  <a:lnTo>
                    <a:pt x="2139" y="576"/>
                  </a:lnTo>
                  <a:lnTo>
                    <a:pt x="2139" y="589"/>
                  </a:lnTo>
                  <a:lnTo>
                    <a:pt x="2125" y="589"/>
                  </a:lnTo>
                  <a:cubicBezTo>
                    <a:pt x="2098" y="603"/>
                    <a:pt x="2085" y="616"/>
                    <a:pt x="2058" y="630"/>
                  </a:cubicBezTo>
                  <a:lnTo>
                    <a:pt x="2272" y="977"/>
                  </a:lnTo>
                  <a:cubicBezTo>
                    <a:pt x="2326" y="937"/>
                    <a:pt x="2379" y="910"/>
                    <a:pt x="2433" y="883"/>
                  </a:cubicBezTo>
                  <a:lnTo>
                    <a:pt x="2446" y="883"/>
                  </a:lnTo>
                  <a:lnTo>
                    <a:pt x="2246" y="523"/>
                  </a:lnTo>
                  <a:lnTo>
                    <a:pt x="2246" y="523"/>
                  </a:lnTo>
                  <a:close/>
                  <a:moveTo>
                    <a:pt x="6669" y="696"/>
                  </a:moveTo>
                  <a:lnTo>
                    <a:pt x="6443" y="1044"/>
                  </a:lnTo>
                  <a:cubicBezTo>
                    <a:pt x="6496" y="1070"/>
                    <a:pt x="6550" y="1111"/>
                    <a:pt x="6589" y="1138"/>
                  </a:cubicBezTo>
                  <a:lnTo>
                    <a:pt x="6830" y="817"/>
                  </a:lnTo>
                  <a:cubicBezTo>
                    <a:pt x="6817" y="803"/>
                    <a:pt x="6817" y="803"/>
                    <a:pt x="6803" y="803"/>
                  </a:cubicBezTo>
                  <a:lnTo>
                    <a:pt x="6803" y="790"/>
                  </a:lnTo>
                  <a:cubicBezTo>
                    <a:pt x="6763" y="763"/>
                    <a:pt x="6710" y="737"/>
                    <a:pt x="6669" y="710"/>
                  </a:cubicBezTo>
                  <a:lnTo>
                    <a:pt x="6669" y="696"/>
                  </a:lnTo>
                  <a:close/>
                  <a:moveTo>
                    <a:pt x="1898" y="737"/>
                  </a:moveTo>
                  <a:cubicBezTo>
                    <a:pt x="1845" y="776"/>
                    <a:pt x="1804" y="803"/>
                    <a:pt x="1750" y="830"/>
                  </a:cubicBezTo>
                  <a:lnTo>
                    <a:pt x="1750" y="844"/>
                  </a:lnTo>
                  <a:lnTo>
                    <a:pt x="1738" y="844"/>
                  </a:lnTo>
                  <a:cubicBezTo>
                    <a:pt x="1738" y="844"/>
                    <a:pt x="1738" y="856"/>
                    <a:pt x="1724" y="856"/>
                  </a:cubicBezTo>
                  <a:lnTo>
                    <a:pt x="1964" y="1177"/>
                  </a:lnTo>
                  <a:cubicBezTo>
                    <a:pt x="2018" y="1138"/>
                    <a:pt x="2071" y="1111"/>
                    <a:pt x="2125" y="1070"/>
                  </a:cubicBezTo>
                  <a:lnTo>
                    <a:pt x="1898" y="737"/>
                  </a:lnTo>
                  <a:close/>
                  <a:moveTo>
                    <a:pt x="6990" y="937"/>
                  </a:moveTo>
                  <a:lnTo>
                    <a:pt x="6737" y="1257"/>
                  </a:lnTo>
                  <a:cubicBezTo>
                    <a:pt x="6790" y="1284"/>
                    <a:pt x="6830" y="1325"/>
                    <a:pt x="6883" y="1364"/>
                  </a:cubicBezTo>
                  <a:lnTo>
                    <a:pt x="7151" y="1070"/>
                  </a:lnTo>
                  <a:cubicBezTo>
                    <a:pt x="7138" y="1057"/>
                    <a:pt x="7124" y="1057"/>
                    <a:pt x="7124" y="1044"/>
                  </a:cubicBezTo>
                  <a:lnTo>
                    <a:pt x="7111" y="1044"/>
                  </a:lnTo>
                  <a:lnTo>
                    <a:pt x="7111" y="1031"/>
                  </a:lnTo>
                  <a:lnTo>
                    <a:pt x="7097" y="1031"/>
                  </a:lnTo>
                  <a:lnTo>
                    <a:pt x="7097" y="1017"/>
                  </a:lnTo>
                  <a:lnTo>
                    <a:pt x="7084" y="1017"/>
                  </a:lnTo>
                  <a:cubicBezTo>
                    <a:pt x="7058" y="990"/>
                    <a:pt x="7031" y="963"/>
                    <a:pt x="6990" y="937"/>
                  </a:cubicBezTo>
                  <a:close/>
                  <a:moveTo>
                    <a:pt x="1577" y="977"/>
                  </a:moveTo>
                  <a:cubicBezTo>
                    <a:pt x="1563" y="990"/>
                    <a:pt x="1563" y="990"/>
                    <a:pt x="1551" y="990"/>
                  </a:cubicBezTo>
                  <a:lnTo>
                    <a:pt x="1551" y="1004"/>
                  </a:lnTo>
                  <a:lnTo>
                    <a:pt x="1537" y="1004"/>
                  </a:lnTo>
                  <a:cubicBezTo>
                    <a:pt x="1497" y="1044"/>
                    <a:pt x="1456" y="1070"/>
                    <a:pt x="1417" y="1111"/>
                  </a:cubicBezTo>
                  <a:lnTo>
                    <a:pt x="1684" y="1405"/>
                  </a:lnTo>
                  <a:cubicBezTo>
                    <a:pt x="1738" y="1364"/>
                    <a:pt x="1777" y="1325"/>
                    <a:pt x="1831" y="1298"/>
                  </a:cubicBezTo>
                  <a:lnTo>
                    <a:pt x="1577" y="977"/>
                  </a:lnTo>
                  <a:close/>
                  <a:moveTo>
                    <a:pt x="7298" y="1204"/>
                  </a:moveTo>
                  <a:lnTo>
                    <a:pt x="7017" y="1498"/>
                  </a:lnTo>
                  <a:lnTo>
                    <a:pt x="7138" y="1619"/>
                  </a:lnTo>
                  <a:lnTo>
                    <a:pt x="7432" y="1351"/>
                  </a:lnTo>
                  <a:cubicBezTo>
                    <a:pt x="7418" y="1325"/>
                    <a:pt x="7405" y="1311"/>
                    <a:pt x="7391" y="1298"/>
                  </a:cubicBezTo>
                  <a:lnTo>
                    <a:pt x="7378" y="1284"/>
                  </a:lnTo>
                  <a:lnTo>
                    <a:pt x="7364" y="1284"/>
                  </a:lnTo>
                  <a:lnTo>
                    <a:pt x="7364" y="1271"/>
                  </a:lnTo>
                  <a:lnTo>
                    <a:pt x="7352" y="1271"/>
                  </a:lnTo>
                  <a:lnTo>
                    <a:pt x="7352" y="1257"/>
                  </a:lnTo>
                  <a:lnTo>
                    <a:pt x="7338" y="1245"/>
                  </a:lnTo>
                  <a:lnTo>
                    <a:pt x="7325" y="1245"/>
                  </a:lnTo>
                  <a:lnTo>
                    <a:pt x="7325" y="1231"/>
                  </a:lnTo>
                  <a:lnTo>
                    <a:pt x="7298" y="1204"/>
                  </a:lnTo>
                  <a:close/>
                  <a:moveTo>
                    <a:pt x="1269" y="1245"/>
                  </a:moveTo>
                  <a:cubicBezTo>
                    <a:pt x="1243" y="1284"/>
                    <a:pt x="1216" y="1311"/>
                    <a:pt x="1189" y="1338"/>
                  </a:cubicBezTo>
                  <a:lnTo>
                    <a:pt x="1176" y="1338"/>
                  </a:lnTo>
                  <a:cubicBezTo>
                    <a:pt x="1162" y="1364"/>
                    <a:pt x="1150" y="1378"/>
                    <a:pt x="1136" y="1391"/>
                  </a:cubicBezTo>
                  <a:lnTo>
                    <a:pt x="1430" y="1672"/>
                  </a:lnTo>
                  <a:cubicBezTo>
                    <a:pt x="1470" y="1619"/>
                    <a:pt x="1510" y="1578"/>
                    <a:pt x="1551" y="1539"/>
                  </a:cubicBezTo>
                  <a:lnTo>
                    <a:pt x="1269" y="1245"/>
                  </a:lnTo>
                  <a:close/>
                  <a:moveTo>
                    <a:pt x="7565" y="1498"/>
                  </a:moveTo>
                  <a:lnTo>
                    <a:pt x="7271" y="1752"/>
                  </a:lnTo>
                  <a:cubicBezTo>
                    <a:pt x="7311" y="1806"/>
                    <a:pt x="7338" y="1846"/>
                    <a:pt x="7378" y="1899"/>
                  </a:cubicBezTo>
                  <a:lnTo>
                    <a:pt x="7699" y="1658"/>
                  </a:lnTo>
                  <a:lnTo>
                    <a:pt x="7699" y="1646"/>
                  </a:lnTo>
                  <a:lnTo>
                    <a:pt x="7685" y="1646"/>
                  </a:lnTo>
                  <a:lnTo>
                    <a:pt x="7685" y="1632"/>
                  </a:lnTo>
                  <a:cubicBezTo>
                    <a:pt x="7646" y="1592"/>
                    <a:pt x="7605" y="1539"/>
                    <a:pt x="7565" y="1498"/>
                  </a:cubicBezTo>
                  <a:close/>
                  <a:moveTo>
                    <a:pt x="1002" y="1551"/>
                  </a:moveTo>
                  <a:cubicBezTo>
                    <a:pt x="962" y="1605"/>
                    <a:pt x="909" y="1646"/>
                    <a:pt x="868" y="1699"/>
                  </a:cubicBezTo>
                  <a:lnTo>
                    <a:pt x="1189" y="1952"/>
                  </a:lnTo>
                  <a:cubicBezTo>
                    <a:pt x="1230" y="1899"/>
                    <a:pt x="1269" y="1846"/>
                    <a:pt x="1310" y="1806"/>
                  </a:cubicBezTo>
                  <a:lnTo>
                    <a:pt x="1002" y="1551"/>
                  </a:lnTo>
                  <a:close/>
                  <a:moveTo>
                    <a:pt x="7819" y="1819"/>
                  </a:moveTo>
                  <a:lnTo>
                    <a:pt x="7485" y="2047"/>
                  </a:lnTo>
                  <a:cubicBezTo>
                    <a:pt x="7525" y="2100"/>
                    <a:pt x="7565" y="2153"/>
                    <a:pt x="7592" y="2193"/>
                  </a:cubicBezTo>
                  <a:lnTo>
                    <a:pt x="7926" y="1979"/>
                  </a:lnTo>
                  <a:lnTo>
                    <a:pt x="7926" y="1966"/>
                  </a:lnTo>
                  <a:cubicBezTo>
                    <a:pt x="7886" y="1913"/>
                    <a:pt x="7859" y="1872"/>
                    <a:pt x="7819" y="1819"/>
                  </a:cubicBezTo>
                  <a:close/>
                  <a:moveTo>
                    <a:pt x="749" y="1872"/>
                  </a:moveTo>
                  <a:lnTo>
                    <a:pt x="749" y="1886"/>
                  </a:lnTo>
                  <a:cubicBezTo>
                    <a:pt x="735" y="1913"/>
                    <a:pt x="708" y="1940"/>
                    <a:pt x="695" y="1966"/>
                  </a:cubicBezTo>
                  <a:lnTo>
                    <a:pt x="681" y="1979"/>
                  </a:lnTo>
                  <a:lnTo>
                    <a:pt x="681" y="1993"/>
                  </a:lnTo>
                  <a:lnTo>
                    <a:pt x="668" y="1993"/>
                  </a:lnTo>
                  <a:lnTo>
                    <a:pt x="668" y="2006"/>
                  </a:lnTo>
                  <a:lnTo>
                    <a:pt x="668" y="2020"/>
                  </a:lnTo>
                  <a:lnTo>
                    <a:pt x="654" y="2020"/>
                  </a:lnTo>
                  <a:lnTo>
                    <a:pt x="654" y="2033"/>
                  </a:lnTo>
                  <a:lnTo>
                    <a:pt x="642" y="2033"/>
                  </a:lnTo>
                  <a:lnTo>
                    <a:pt x="989" y="2246"/>
                  </a:lnTo>
                  <a:cubicBezTo>
                    <a:pt x="1016" y="2193"/>
                    <a:pt x="1055" y="2153"/>
                    <a:pt x="1082" y="2100"/>
                  </a:cubicBezTo>
                  <a:lnTo>
                    <a:pt x="761" y="1872"/>
                  </a:lnTo>
                  <a:close/>
                  <a:moveTo>
                    <a:pt x="8033" y="2153"/>
                  </a:moveTo>
                  <a:lnTo>
                    <a:pt x="7685" y="2353"/>
                  </a:lnTo>
                  <a:lnTo>
                    <a:pt x="7726" y="2434"/>
                  </a:lnTo>
                  <a:cubicBezTo>
                    <a:pt x="7739" y="2460"/>
                    <a:pt x="7765" y="2487"/>
                    <a:pt x="7779" y="2514"/>
                  </a:cubicBezTo>
                  <a:lnTo>
                    <a:pt x="8140" y="2327"/>
                  </a:lnTo>
                  <a:lnTo>
                    <a:pt x="8127" y="2327"/>
                  </a:lnTo>
                  <a:lnTo>
                    <a:pt x="8127" y="2314"/>
                  </a:lnTo>
                  <a:cubicBezTo>
                    <a:pt x="8113" y="2300"/>
                    <a:pt x="8100" y="2273"/>
                    <a:pt x="8086" y="2260"/>
                  </a:cubicBezTo>
                  <a:lnTo>
                    <a:pt x="8086" y="2246"/>
                  </a:lnTo>
                  <a:lnTo>
                    <a:pt x="8086" y="2234"/>
                  </a:lnTo>
                  <a:lnTo>
                    <a:pt x="8073" y="2234"/>
                  </a:lnTo>
                  <a:lnTo>
                    <a:pt x="8073" y="2220"/>
                  </a:lnTo>
                  <a:lnTo>
                    <a:pt x="8073" y="2207"/>
                  </a:lnTo>
                  <a:lnTo>
                    <a:pt x="8059" y="2207"/>
                  </a:lnTo>
                  <a:lnTo>
                    <a:pt x="8059" y="2193"/>
                  </a:lnTo>
                  <a:lnTo>
                    <a:pt x="8059" y="2180"/>
                  </a:lnTo>
                  <a:lnTo>
                    <a:pt x="8047" y="2180"/>
                  </a:lnTo>
                  <a:lnTo>
                    <a:pt x="8047" y="2166"/>
                  </a:lnTo>
                  <a:lnTo>
                    <a:pt x="8033" y="2153"/>
                  </a:lnTo>
                  <a:close/>
                  <a:moveTo>
                    <a:pt x="548" y="2207"/>
                  </a:moveTo>
                  <a:cubicBezTo>
                    <a:pt x="535" y="2246"/>
                    <a:pt x="508" y="2273"/>
                    <a:pt x="494" y="2300"/>
                  </a:cubicBezTo>
                  <a:lnTo>
                    <a:pt x="494" y="2314"/>
                  </a:lnTo>
                  <a:lnTo>
                    <a:pt x="454" y="2394"/>
                  </a:lnTo>
                  <a:lnTo>
                    <a:pt x="815" y="2567"/>
                  </a:lnTo>
                  <a:lnTo>
                    <a:pt x="895" y="2407"/>
                  </a:lnTo>
                  <a:lnTo>
                    <a:pt x="548" y="2207"/>
                  </a:lnTo>
                  <a:close/>
                  <a:moveTo>
                    <a:pt x="8220" y="2514"/>
                  </a:moveTo>
                  <a:lnTo>
                    <a:pt x="7859" y="2674"/>
                  </a:lnTo>
                  <a:cubicBezTo>
                    <a:pt x="7886" y="2742"/>
                    <a:pt x="7899" y="2795"/>
                    <a:pt x="7926" y="2849"/>
                  </a:cubicBezTo>
                  <a:lnTo>
                    <a:pt x="8300" y="2701"/>
                  </a:lnTo>
                  <a:cubicBezTo>
                    <a:pt x="8287" y="2661"/>
                    <a:pt x="8273" y="2621"/>
                    <a:pt x="8247" y="2581"/>
                  </a:cubicBezTo>
                  <a:cubicBezTo>
                    <a:pt x="8247" y="2554"/>
                    <a:pt x="8234" y="2541"/>
                    <a:pt x="8220" y="2514"/>
                  </a:cubicBezTo>
                  <a:close/>
                  <a:moveTo>
                    <a:pt x="360" y="2567"/>
                  </a:moveTo>
                  <a:lnTo>
                    <a:pt x="360" y="2581"/>
                  </a:lnTo>
                  <a:lnTo>
                    <a:pt x="360" y="2594"/>
                  </a:lnTo>
                  <a:lnTo>
                    <a:pt x="348" y="2608"/>
                  </a:lnTo>
                  <a:lnTo>
                    <a:pt x="348" y="2621"/>
                  </a:lnTo>
                  <a:lnTo>
                    <a:pt x="348" y="2635"/>
                  </a:lnTo>
                  <a:lnTo>
                    <a:pt x="334" y="2635"/>
                  </a:lnTo>
                  <a:lnTo>
                    <a:pt x="334" y="2647"/>
                  </a:lnTo>
                  <a:cubicBezTo>
                    <a:pt x="321" y="2688"/>
                    <a:pt x="307" y="2728"/>
                    <a:pt x="294" y="2754"/>
                  </a:cubicBezTo>
                  <a:lnTo>
                    <a:pt x="668" y="2902"/>
                  </a:lnTo>
                  <a:cubicBezTo>
                    <a:pt x="681" y="2849"/>
                    <a:pt x="708" y="2795"/>
                    <a:pt x="735" y="2742"/>
                  </a:cubicBezTo>
                  <a:lnTo>
                    <a:pt x="360" y="2567"/>
                  </a:lnTo>
                  <a:close/>
                  <a:moveTo>
                    <a:pt x="8367" y="2888"/>
                  </a:moveTo>
                  <a:lnTo>
                    <a:pt x="7993" y="3022"/>
                  </a:lnTo>
                  <a:cubicBezTo>
                    <a:pt x="8006" y="3075"/>
                    <a:pt x="8033" y="3129"/>
                    <a:pt x="8047" y="3196"/>
                  </a:cubicBezTo>
                  <a:lnTo>
                    <a:pt x="8434" y="3075"/>
                  </a:lnTo>
                  <a:cubicBezTo>
                    <a:pt x="8434" y="3062"/>
                    <a:pt x="8434" y="3062"/>
                    <a:pt x="8421" y="3048"/>
                  </a:cubicBezTo>
                  <a:cubicBezTo>
                    <a:pt x="8407" y="2995"/>
                    <a:pt x="8394" y="2942"/>
                    <a:pt x="8367" y="2888"/>
                  </a:cubicBezTo>
                  <a:close/>
                  <a:moveTo>
                    <a:pt x="227" y="2955"/>
                  </a:moveTo>
                  <a:cubicBezTo>
                    <a:pt x="214" y="2955"/>
                    <a:pt x="214" y="2968"/>
                    <a:pt x="214" y="2982"/>
                  </a:cubicBezTo>
                  <a:lnTo>
                    <a:pt x="214" y="2995"/>
                  </a:lnTo>
                  <a:lnTo>
                    <a:pt x="200" y="2995"/>
                  </a:lnTo>
                  <a:cubicBezTo>
                    <a:pt x="200" y="3036"/>
                    <a:pt x="187" y="3075"/>
                    <a:pt x="173" y="3116"/>
                  </a:cubicBezTo>
                  <a:lnTo>
                    <a:pt x="173" y="3129"/>
                  </a:lnTo>
                  <a:lnTo>
                    <a:pt x="160" y="3129"/>
                  </a:lnTo>
                  <a:lnTo>
                    <a:pt x="160" y="3143"/>
                  </a:lnTo>
                  <a:lnTo>
                    <a:pt x="548" y="3250"/>
                  </a:lnTo>
                  <a:cubicBezTo>
                    <a:pt x="561" y="3196"/>
                    <a:pt x="588" y="3129"/>
                    <a:pt x="601" y="3075"/>
                  </a:cubicBezTo>
                  <a:lnTo>
                    <a:pt x="227" y="2955"/>
                  </a:lnTo>
                  <a:close/>
                  <a:moveTo>
                    <a:pt x="8487" y="3276"/>
                  </a:moveTo>
                  <a:lnTo>
                    <a:pt x="8100" y="3369"/>
                  </a:lnTo>
                  <a:cubicBezTo>
                    <a:pt x="8113" y="3423"/>
                    <a:pt x="8127" y="3490"/>
                    <a:pt x="8140" y="3544"/>
                  </a:cubicBezTo>
                  <a:lnTo>
                    <a:pt x="8528" y="3476"/>
                  </a:lnTo>
                  <a:lnTo>
                    <a:pt x="8487" y="3276"/>
                  </a:lnTo>
                  <a:close/>
                  <a:moveTo>
                    <a:pt x="107" y="3343"/>
                  </a:moveTo>
                  <a:cubicBezTo>
                    <a:pt x="107" y="3356"/>
                    <a:pt x="107" y="3383"/>
                    <a:pt x="93" y="3396"/>
                  </a:cubicBezTo>
                  <a:lnTo>
                    <a:pt x="93" y="3410"/>
                  </a:lnTo>
                  <a:lnTo>
                    <a:pt x="93" y="3423"/>
                  </a:lnTo>
                  <a:lnTo>
                    <a:pt x="93" y="3437"/>
                  </a:lnTo>
                  <a:lnTo>
                    <a:pt x="93" y="3449"/>
                  </a:lnTo>
                  <a:lnTo>
                    <a:pt x="93" y="3463"/>
                  </a:lnTo>
                  <a:lnTo>
                    <a:pt x="80" y="3463"/>
                  </a:lnTo>
                  <a:lnTo>
                    <a:pt x="80" y="3476"/>
                  </a:lnTo>
                  <a:lnTo>
                    <a:pt x="80" y="3490"/>
                  </a:lnTo>
                  <a:lnTo>
                    <a:pt x="80" y="3503"/>
                  </a:lnTo>
                  <a:cubicBezTo>
                    <a:pt x="80" y="3517"/>
                    <a:pt x="80" y="3530"/>
                    <a:pt x="66" y="3544"/>
                  </a:cubicBezTo>
                  <a:lnTo>
                    <a:pt x="467" y="3610"/>
                  </a:lnTo>
                  <a:cubicBezTo>
                    <a:pt x="481" y="3544"/>
                    <a:pt x="494" y="3490"/>
                    <a:pt x="508" y="3423"/>
                  </a:cubicBezTo>
                  <a:lnTo>
                    <a:pt x="107" y="3343"/>
                  </a:lnTo>
                  <a:close/>
                  <a:moveTo>
                    <a:pt x="8567" y="3663"/>
                  </a:moveTo>
                  <a:lnTo>
                    <a:pt x="8166" y="3731"/>
                  </a:lnTo>
                  <a:cubicBezTo>
                    <a:pt x="8180" y="3784"/>
                    <a:pt x="8180" y="3850"/>
                    <a:pt x="8193" y="3904"/>
                  </a:cubicBezTo>
                  <a:lnTo>
                    <a:pt x="8594" y="3864"/>
                  </a:lnTo>
                  <a:cubicBezTo>
                    <a:pt x="8581" y="3838"/>
                    <a:pt x="8581" y="3797"/>
                    <a:pt x="8581" y="3770"/>
                  </a:cubicBezTo>
                  <a:lnTo>
                    <a:pt x="8581" y="3757"/>
                  </a:lnTo>
                  <a:cubicBezTo>
                    <a:pt x="8567" y="3731"/>
                    <a:pt x="8567" y="3690"/>
                    <a:pt x="8567" y="3663"/>
                  </a:cubicBezTo>
                  <a:close/>
                  <a:moveTo>
                    <a:pt x="40" y="3731"/>
                  </a:moveTo>
                  <a:cubicBezTo>
                    <a:pt x="27" y="3797"/>
                    <a:pt x="27" y="3864"/>
                    <a:pt x="13" y="3931"/>
                  </a:cubicBezTo>
                  <a:lnTo>
                    <a:pt x="428" y="3971"/>
                  </a:lnTo>
                  <a:cubicBezTo>
                    <a:pt x="428" y="3918"/>
                    <a:pt x="428" y="3850"/>
                    <a:pt x="441" y="3784"/>
                  </a:cubicBezTo>
                  <a:lnTo>
                    <a:pt x="40" y="3731"/>
                  </a:lnTo>
                  <a:close/>
                  <a:moveTo>
                    <a:pt x="8608" y="4064"/>
                  </a:moveTo>
                  <a:lnTo>
                    <a:pt x="8207" y="4091"/>
                  </a:lnTo>
                  <a:lnTo>
                    <a:pt x="8207" y="4278"/>
                  </a:lnTo>
                  <a:lnTo>
                    <a:pt x="8608" y="4278"/>
                  </a:lnTo>
                  <a:lnTo>
                    <a:pt x="8608" y="4158"/>
                  </a:lnTo>
                  <a:lnTo>
                    <a:pt x="8608" y="4145"/>
                  </a:lnTo>
                  <a:lnTo>
                    <a:pt x="8608" y="4064"/>
                  </a:lnTo>
                  <a:close/>
                  <a:moveTo>
                    <a:pt x="0" y="4132"/>
                  </a:moveTo>
                  <a:lnTo>
                    <a:pt x="0" y="4145"/>
                  </a:lnTo>
                  <a:lnTo>
                    <a:pt x="0" y="4158"/>
                  </a:lnTo>
                  <a:lnTo>
                    <a:pt x="0" y="4171"/>
                  </a:lnTo>
                  <a:lnTo>
                    <a:pt x="0" y="4185"/>
                  </a:lnTo>
                  <a:lnTo>
                    <a:pt x="0" y="4198"/>
                  </a:lnTo>
                  <a:lnTo>
                    <a:pt x="0" y="4212"/>
                  </a:lnTo>
                  <a:lnTo>
                    <a:pt x="0" y="4225"/>
                  </a:lnTo>
                  <a:lnTo>
                    <a:pt x="0" y="4346"/>
                  </a:lnTo>
                  <a:lnTo>
                    <a:pt x="401" y="4332"/>
                  </a:lnTo>
                  <a:cubicBezTo>
                    <a:pt x="401" y="4278"/>
                    <a:pt x="401" y="4212"/>
                    <a:pt x="414" y="4158"/>
                  </a:cubicBezTo>
                  <a:lnTo>
                    <a:pt x="0" y="4132"/>
                  </a:lnTo>
                  <a:close/>
                  <a:moveTo>
                    <a:pt x="8207" y="4452"/>
                  </a:moveTo>
                  <a:cubicBezTo>
                    <a:pt x="8207" y="4519"/>
                    <a:pt x="8193" y="4586"/>
                    <a:pt x="8193" y="4640"/>
                  </a:cubicBezTo>
                  <a:lnTo>
                    <a:pt x="8594" y="4679"/>
                  </a:lnTo>
                  <a:cubicBezTo>
                    <a:pt x="8608" y="4613"/>
                    <a:pt x="8608" y="4546"/>
                    <a:pt x="8608" y="4479"/>
                  </a:cubicBezTo>
                  <a:lnTo>
                    <a:pt x="8207" y="4452"/>
                  </a:lnTo>
                  <a:close/>
                  <a:moveTo>
                    <a:pt x="414" y="4519"/>
                  </a:moveTo>
                  <a:lnTo>
                    <a:pt x="13" y="4546"/>
                  </a:lnTo>
                  <a:lnTo>
                    <a:pt x="13" y="4652"/>
                  </a:lnTo>
                  <a:lnTo>
                    <a:pt x="13" y="4666"/>
                  </a:lnTo>
                  <a:cubicBezTo>
                    <a:pt x="27" y="4693"/>
                    <a:pt x="27" y="4720"/>
                    <a:pt x="27" y="4747"/>
                  </a:cubicBezTo>
                  <a:lnTo>
                    <a:pt x="428" y="4706"/>
                  </a:lnTo>
                  <a:cubicBezTo>
                    <a:pt x="414" y="4640"/>
                    <a:pt x="414" y="4586"/>
                    <a:pt x="414" y="4519"/>
                  </a:cubicBezTo>
                  <a:close/>
                  <a:moveTo>
                    <a:pt x="8180" y="4827"/>
                  </a:moveTo>
                  <a:cubicBezTo>
                    <a:pt x="8166" y="4880"/>
                    <a:pt x="8154" y="4947"/>
                    <a:pt x="8140" y="5000"/>
                  </a:cubicBezTo>
                  <a:lnTo>
                    <a:pt x="8541" y="5080"/>
                  </a:lnTo>
                  <a:lnTo>
                    <a:pt x="8541" y="5053"/>
                  </a:lnTo>
                  <a:lnTo>
                    <a:pt x="8541" y="5041"/>
                  </a:lnTo>
                  <a:lnTo>
                    <a:pt x="8555" y="5041"/>
                  </a:lnTo>
                  <a:lnTo>
                    <a:pt x="8555" y="5027"/>
                  </a:lnTo>
                  <a:lnTo>
                    <a:pt x="8555" y="5014"/>
                  </a:lnTo>
                  <a:lnTo>
                    <a:pt x="8555" y="5000"/>
                  </a:lnTo>
                  <a:lnTo>
                    <a:pt x="8555" y="4987"/>
                  </a:lnTo>
                  <a:lnTo>
                    <a:pt x="8555" y="4973"/>
                  </a:lnTo>
                  <a:lnTo>
                    <a:pt x="8555" y="4960"/>
                  </a:lnTo>
                  <a:lnTo>
                    <a:pt x="8567" y="4960"/>
                  </a:lnTo>
                  <a:lnTo>
                    <a:pt x="8567" y="4880"/>
                  </a:lnTo>
                  <a:lnTo>
                    <a:pt x="8180" y="4827"/>
                  </a:lnTo>
                  <a:close/>
                  <a:moveTo>
                    <a:pt x="454" y="4880"/>
                  </a:moveTo>
                  <a:lnTo>
                    <a:pt x="53" y="4947"/>
                  </a:lnTo>
                  <a:cubicBezTo>
                    <a:pt x="53" y="4960"/>
                    <a:pt x="53" y="4987"/>
                    <a:pt x="66" y="5014"/>
                  </a:cubicBezTo>
                  <a:lnTo>
                    <a:pt x="66" y="5027"/>
                  </a:lnTo>
                  <a:cubicBezTo>
                    <a:pt x="66" y="5067"/>
                    <a:pt x="80" y="5107"/>
                    <a:pt x="80" y="5148"/>
                  </a:cubicBezTo>
                  <a:lnTo>
                    <a:pt x="481" y="5067"/>
                  </a:lnTo>
                  <a:cubicBezTo>
                    <a:pt x="467" y="5000"/>
                    <a:pt x="454" y="4947"/>
                    <a:pt x="454" y="4880"/>
                  </a:cubicBezTo>
                  <a:close/>
                  <a:moveTo>
                    <a:pt x="8113" y="5187"/>
                  </a:moveTo>
                  <a:cubicBezTo>
                    <a:pt x="8100" y="5241"/>
                    <a:pt x="8073" y="5294"/>
                    <a:pt x="8059" y="5361"/>
                  </a:cubicBezTo>
                  <a:lnTo>
                    <a:pt x="8448" y="5468"/>
                  </a:lnTo>
                  <a:lnTo>
                    <a:pt x="8448" y="5454"/>
                  </a:lnTo>
                  <a:lnTo>
                    <a:pt x="8460" y="5454"/>
                  </a:lnTo>
                  <a:lnTo>
                    <a:pt x="8460" y="5442"/>
                  </a:lnTo>
                  <a:cubicBezTo>
                    <a:pt x="8460" y="5415"/>
                    <a:pt x="8474" y="5388"/>
                    <a:pt x="8487" y="5348"/>
                  </a:cubicBezTo>
                  <a:lnTo>
                    <a:pt x="8487" y="5335"/>
                  </a:lnTo>
                  <a:lnTo>
                    <a:pt x="8487" y="5321"/>
                  </a:lnTo>
                  <a:lnTo>
                    <a:pt x="8487" y="5308"/>
                  </a:lnTo>
                  <a:lnTo>
                    <a:pt x="8501" y="5294"/>
                  </a:lnTo>
                  <a:lnTo>
                    <a:pt x="8501" y="5281"/>
                  </a:lnTo>
                  <a:lnTo>
                    <a:pt x="8501" y="5267"/>
                  </a:lnTo>
                  <a:lnTo>
                    <a:pt x="8113" y="5187"/>
                  </a:lnTo>
                  <a:close/>
                  <a:moveTo>
                    <a:pt x="521" y="5241"/>
                  </a:moveTo>
                  <a:lnTo>
                    <a:pt x="134" y="5335"/>
                  </a:lnTo>
                  <a:cubicBezTo>
                    <a:pt x="134" y="5361"/>
                    <a:pt x="134" y="5374"/>
                    <a:pt x="147" y="5388"/>
                  </a:cubicBezTo>
                  <a:lnTo>
                    <a:pt x="147" y="5401"/>
                  </a:lnTo>
                  <a:cubicBezTo>
                    <a:pt x="160" y="5442"/>
                    <a:pt x="173" y="5481"/>
                    <a:pt x="187" y="5535"/>
                  </a:cubicBezTo>
                  <a:lnTo>
                    <a:pt x="574" y="5415"/>
                  </a:lnTo>
                  <a:cubicBezTo>
                    <a:pt x="548" y="5361"/>
                    <a:pt x="535" y="5294"/>
                    <a:pt x="521" y="5241"/>
                  </a:cubicBezTo>
                  <a:close/>
                  <a:moveTo>
                    <a:pt x="8006" y="5535"/>
                  </a:moveTo>
                  <a:cubicBezTo>
                    <a:pt x="7993" y="5588"/>
                    <a:pt x="7966" y="5655"/>
                    <a:pt x="7953" y="5709"/>
                  </a:cubicBezTo>
                  <a:lnTo>
                    <a:pt x="8327" y="5855"/>
                  </a:lnTo>
                  <a:cubicBezTo>
                    <a:pt x="8341" y="5816"/>
                    <a:pt x="8354" y="5789"/>
                    <a:pt x="8354" y="5749"/>
                  </a:cubicBezTo>
                  <a:lnTo>
                    <a:pt x="8367" y="5749"/>
                  </a:lnTo>
                  <a:lnTo>
                    <a:pt x="8367" y="5736"/>
                  </a:lnTo>
                  <a:cubicBezTo>
                    <a:pt x="8380" y="5709"/>
                    <a:pt x="8380" y="5682"/>
                    <a:pt x="8394" y="5655"/>
                  </a:cubicBezTo>
                  <a:lnTo>
                    <a:pt x="8006" y="5535"/>
                  </a:lnTo>
                  <a:close/>
                  <a:moveTo>
                    <a:pt x="628" y="5588"/>
                  </a:moveTo>
                  <a:lnTo>
                    <a:pt x="241" y="5722"/>
                  </a:lnTo>
                  <a:cubicBezTo>
                    <a:pt x="253" y="5736"/>
                    <a:pt x="253" y="5749"/>
                    <a:pt x="253" y="5762"/>
                  </a:cubicBezTo>
                  <a:lnTo>
                    <a:pt x="253" y="5775"/>
                  </a:lnTo>
                  <a:lnTo>
                    <a:pt x="267" y="5775"/>
                  </a:lnTo>
                  <a:cubicBezTo>
                    <a:pt x="280" y="5816"/>
                    <a:pt x="294" y="5869"/>
                    <a:pt x="321" y="5909"/>
                  </a:cubicBezTo>
                  <a:lnTo>
                    <a:pt x="695" y="5762"/>
                  </a:lnTo>
                  <a:cubicBezTo>
                    <a:pt x="668" y="5709"/>
                    <a:pt x="642" y="5642"/>
                    <a:pt x="628" y="5588"/>
                  </a:cubicBezTo>
                  <a:close/>
                  <a:moveTo>
                    <a:pt x="7872" y="5869"/>
                  </a:moveTo>
                  <a:cubicBezTo>
                    <a:pt x="7859" y="5936"/>
                    <a:pt x="7833" y="5989"/>
                    <a:pt x="7806" y="6043"/>
                  </a:cubicBezTo>
                  <a:lnTo>
                    <a:pt x="8166" y="6217"/>
                  </a:lnTo>
                  <a:lnTo>
                    <a:pt x="8166" y="6203"/>
                  </a:lnTo>
                  <a:lnTo>
                    <a:pt x="8180" y="6190"/>
                  </a:lnTo>
                  <a:lnTo>
                    <a:pt x="8180" y="6176"/>
                  </a:lnTo>
                  <a:lnTo>
                    <a:pt x="8180" y="6163"/>
                  </a:lnTo>
                  <a:lnTo>
                    <a:pt x="8193" y="6163"/>
                  </a:lnTo>
                  <a:lnTo>
                    <a:pt x="8193" y="6150"/>
                  </a:lnTo>
                  <a:lnTo>
                    <a:pt x="8193" y="6137"/>
                  </a:lnTo>
                  <a:lnTo>
                    <a:pt x="8207" y="6137"/>
                  </a:lnTo>
                  <a:lnTo>
                    <a:pt x="8207" y="6123"/>
                  </a:lnTo>
                  <a:lnTo>
                    <a:pt x="8207" y="6110"/>
                  </a:lnTo>
                  <a:lnTo>
                    <a:pt x="8220" y="6110"/>
                  </a:lnTo>
                  <a:lnTo>
                    <a:pt x="8220" y="6096"/>
                  </a:lnTo>
                  <a:lnTo>
                    <a:pt x="8220" y="6083"/>
                  </a:lnTo>
                  <a:cubicBezTo>
                    <a:pt x="8234" y="6069"/>
                    <a:pt x="8234" y="6056"/>
                    <a:pt x="8247" y="6043"/>
                  </a:cubicBezTo>
                  <a:lnTo>
                    <a:pt x="7872" y="5869"/>
                  </a:lnTo>
                  <a:close/>
                  <a:moveTo>
                    <a:pt x="761" y="5936"/>
                  </a:moveTo>
                  <a:lnTo>
                    <a:pt x="401" y="6096"/>
                  </a:lnTo>
                  <a:cubicBezTo>
                    <a:pt x="414" y="6123"/>
                    <a:pt x="414" y="6150"/>
                    <a:pt x="428" y="6176"/>
                  </a:cubicBezTo>
                  <a:lnTo>
                    <a:pt x="441" y="6176"/>
                  </a:lnTo>
                  <a:lnTo>
                    <a:pt x="441" y="6190"/>
                  </a:lnTo>
                  <a:cubicBezTo>
                    <a:pt x="454" y="6217"/>
                    <a:pt x="467" y="6256"/>
                    <a:pt x="481" y="6283"/>
                  </a:cubicBezTo>
                  <a:lnTo>
                    <a:pt x="842" y="6096"/>
                  </a:lnTo>
                  <a:lnTo>
                    <a:pt x="761" y="5936"/>
                  </a:lnTo>
                  <a:close/>
                  <a:moveTo>
                    <a:pt x="7712" y="6203"/>
                  </a:moveTo>
                  <a:cubicBezTo>
                    <a:pt x="7685" y="6256"/>
                    <a:pt x="7658" y="6310"/>
                    <a:pt x="7619" y="6363"/>
                  </a:cubicBezTo>
                  <a:lnTo>
                    <a:pt x="7966" y="6577"/>
                  </a:lnTo>
                  <a:cubicBezTo>
                    <a:pt x="7966" y="6564"/>
                    <a:pt x="7979" y="6551"/>
                    <a:pt x="7979" y="6551"/>
                  </a:cubicBezTo>
                  <a:lnTo>
                    <a:pt x="7979" y="6538"/>
                  </a:lnTo>
                  <a:lnTo>
                    <a:pt x="7993" y="6538"/>
                  </a:lnTo>
                  <a:lnTo>
                    <a:pt x="7993" y="6524"/>
                  </a:lnTo>
                  <a:lnTo>
                    <a:pt x="8006" y="6511"/>
                  </a:lnTo>
                  <a:lnTo>
                    <a:pt x="8006" y="6497"/>
                  </a:lnTo>
                  <a:lnTo>
                    <a:pt x="8020" y="6497"/>
                  </a:lnTo>
                  <a:lnTo>
                    <a:pt x="8020" y="6484"/>
                  </a:lnTo>
                  <a:lnTo>
                    <a:pt x="8020" y="6470"/>
                  </a:lnTo>
                  <a:lnTo>
                    <a:pt x="8033" y="6470"/>
                  </a:lnTo>
                  <a:lnTo>
                    <a:pt x="8033" y="6457"/>
                  </a:lnTo>
                  <a:lnTo>
                    <a:pt x="8033" y="6444"/>
                  </a:lnTo>
                  <a:lnTo>
                    <a:pt x="8047" y="6444"/>
                  </a:lnTo>
                  <a:lnTo>
                    <a:pt x="8047" y="6431"/>
                  </a:lnTo>
                  <a:lnTo>
                    <a:pt x="8059" y="6417"/>
                  </a:lnTo>
                  <a:lnTo>
                    <a:pt x="8059" y="6404"/>
                  </a:lnTo>
                  <a:lnTo>
                    <a:pt x="8073" y="6404"/>
                  </a:lnTo>
                  <a:lnTo>
                    <a:pt x="7712" y="6203"/>
                  </a:lnTo>
                  <a:close/>
                  <a:moveTo>
                    <a:pt x="936" y="6256"/>
                  </a:moveTo>
                  <a:lnTo>
                    <a:pt x="588" y="6457"/>
                  </a:lnTo>
                  <a:cubicBezTo>
                    <a:pt x="615" y="6511"/>
                    <a:pt x="654" y="6577"/>
                    <a:pt x="681" y="6631"/>
                  </a:cubicBezTo>
                  <a:lnTo>
                    <a:pt x="1029" y="6417"/>
                  </a:lnTo>
                  <a:cubicBezTo>
                    <a:pt x="989" y="6363"/>
                    <a:pt x="962" y="6310"/>
                    <a:pt x="936" y="6256"/>
                  </a:cubicBezTo>
                  <a:close/>
                  <a:moveTo>
                    <a:pt x="7525" y="6511"/>
                  </a:moveTo>
                  <a:cubicBezTo>
                    <a:pt x="7485" y="6564"/>
                    <a:pt x="7459" y="6618"/>
                    <a:pt x="7418" y="6657"/>
                  </a:cubicBezTo>
                  <a:lnTo>
                    <a:pt x="7739" y="6898"/>
                  </a:lnTo>
                  <a:cubicBezTo>
                    <a:pt x="7765" y="6858"/>
                    <a:pt x="7806" y="6818"/>
                    <a:pt x="7833" y="6764"/>
                  </a:cubicBezTo>
                  <a:lnTo>
                    <a:pt x="7846" y="6764"/>
                  </a:lnTo>
                  <a:lnTo>
                    <a:pt x="7846" y="6752"/>
                  </a:lnTo>
                  <a:lnTo>
                    <a:pt x="7859" y="6738"/>
                  </a:lnTo>
                  <a:lnTo>
                    <a:pt x="7525" y="6511"/>
                  </a:lnTo>
                  <a:close/>
                  <a:moveTo>
                    <a:pt x="1123" y="6564"/>
                  </a:moveTo>
                  <a:lnTo>
                    <a:pt x="802" y="6791"/>
                  </a:lnTo>
                  <a:cubicBezTo>
                    <a:pt x="842" y="6845"/>
                    <a:pt x="882" y="6912"/>
                    <a:pt x="922" y="6965"/>
                  </a:cubicBezTo>
                  <a:lnTo>
                    <a:pt x="1243" y="6711"/>
                  </a:lnTo>
                  <a:cubicBezTo>
                    <a:pt x="1203" y="6657"/>
                    <a:pt x="1162" y="6618"/>
                    <a:pt x="1123" y="6564"/>
                  </a:cubicBezTo>
                  <a:close/>
                  <a:moveTo>
                    <a:pt x="7298" y="6805"/>
                  </a:moveTo>
                  <a:cubicBezTo>
                    <a:pt x="7257" y="6845"/>
                    <a:pt x="7218" y="6898"/>
                    <a:pt x="7177" y="6939"/>
                  </a:cubicBezTo>
                  <a:lnTo>
                    <a:pt x="7485" y="7219"/>
                  </a:lnTo>
                  <a:cubicBezTo>
                    <a:pt x="7498" y="7192"/>
                    <a:pt x="7512" y="7179"/>
                    <a:pt x="7539" y="7153"/>
                  </a:cubicBezTo>
                  <a:lnTo>
                    <a:pt x="7539" y="7139"/>
                  </a:lnTo>
                  <a:lnTo>
                    <a:pt x="7552" y="7139"/>
                  </a:lnTo>
                  <a:lnTo>
                    <a:pt x="7552" y="7126"/>
                  </a:lnTo>
                  <a:lnTo>
                    <a:pt x="7565" y="7126"/>
                  </a:lnTo>
                  <a:lnTo>
                    <a:pt x="7565" y="7112"/>
                  </a:lnTo>
                  <a:cubicBezTo>
                    <a:pt x="7565" y="7112"/>
                    <a:pt x="7578" y="7112"/>
                    <a:pt x="7578" y="7099"/>
                  </a:cubicBezTo>
                  <a:lnTo>
                    <a:pt x="7592" y="7099"/>
                  </a:lnTo>
                  <a:lnTo>
                    <a:pt x="7592" y="7085"/>
                  </a:lnTo>
                  <a:cubicBezTo>
                    <a:pt x="7592" y="7085"/>
                    <a:pt x="7605" y="7072"/>
                    <a:pt x="7605" y="7058"/>
                  </a:cubicBezTo>
                  <a:lnTo>
                    <a:pt x="7298" y="6805"/>
                  </a:lnTo>
                  <a:close/>
                  <a:moveTo>
                    <a:pt x="1349" y="6845"/>
                  </a:moveTo>
                  <a:lnTo>
                    <a:pt x="1043" y="7112"/>
                  </a:lnTo>
                  <a:cubicBezTo>
                    <a:pt x="1096" y="7165"/>
                    <a:pt x="1136" y="7219"/>
                    <a:pt x="1176" y="7259"/>
                  </a:cubicBezTo>
                  <a:lnTo>
                    <a:pt x="1470" y="6992"/>
                  </a:lnTo>
                  <a:cubicBezTo>
                    <a:pt x="1430" y="6939"/>
                    <a:pt x="1390" y="6898"/>
                    <a:pt x="1349" y="6845"/>
                  </a:cubicBezTo>
                  <a:close/>
                  <a:moveTo>
                    <a:pt x="7058" y="7072"/>
                  </a:moveTo>
                  <a:cubicBezTo>
                    <a:pt x="7017" y="7112"/>
                    <a:pt x="6963" y="7153"/>
                    <a:pt x="6924" y="7192"/>
                  </a:cubicBezTo>
                  <a:lnTo>
                    <a:pt x="7191" y="7500"/>
                  </a:lnTo>
                  <a:cubicBezTo>
                    <a:pt x="7231" y="7459"/>
                    <a:pt x="7271" y="7433"/>
                    <a:pt x="7311" y="7393"/>
                  </a:cubicBezTo>
                  <a:lnTo>
                    <a:pt x="7311" y="7379"/>
                  </a:lnTo>
                  <a:cubicBezTo>
                    <a:pt x="7325" y="7379"/>
                    <a:pt x="7325" y="7366"/>
                    <a:pt x="7338" y="7366"/>
                  </a:cubicBezTo>
                  <a:lnTo>
                    <a:pt x="7058" y="7072"/>
                  </a:lnTo>
                  <a:close/>
                  <a:moveTo>
                    <a:pt x="1604" y="7112"/>
                  </a:moveTo>
                  <a:lnTo>
                    <a:pt x="1323" y="7406"/>
                  </a:lnTo>
                  <a:cubicBezTo>
                    <a:pt x="1337" y="7406"/>
                    <a:pt x="1337" y="7420"/>
                    <a:pt x="1337" y="7420"/>
                  </a:cubicBezTo>
                  <a:lnTo>
                    <a:pt x="1349" y="7420"/>
                  </a:lnTo>
                  <a:lnTo>
                    <a:pt x="1470" y="7540"/>
                  </a:lnTo>
                  <a:lnTo>
                    <a:pt x="1738" y="7246"/>
                  </a:lnTo>
                  <a:lnTo>
                    <a:pt x="1604" y="7112"/>
                  </a:lnTo>
                  <a:close/>
                  <a:moveTo>
                    <a:pt x="6790" y="7313"/>
                  </a:moveTo>
                  <a:cubicBezTo>
                    <a:pt x="6737" y="7352"/>
                    <a:pt x="6683" y="7393"/>
                    <a:pt x="6643" y="7433"/>
                  </a:cubicBezTo>
                  <a:lnTo>
                    <a:pt x="6883" y="7753"/>
                  </a:lnTo>
                  <a:lnTo>
                    <a:pt x="7044" y="7634"/>
                  </a:lnTo>
                  <a:lnTo>
                    <a:pt x="6790" y="7313"/>
                  </a:lnTo>
                  <a:close/>
                  <a:moveTo>
                    <a:pt x="1884" y="7352"/>
                  </a:moveTo>
                  <a:lnTo>
                    <a:pt x="1631" y="7673"/>
                  </a:lnTo>
                  <a:cubicBezTo>
                    <a:pt x="1631" y="7673"/>
                    <a:pt x="1644" y="7673"/>
                    <a:pt x="1644" y="7687"/>
                  </a:cubicBezTo>
                  <a:cubicBezTo>
                    <a:pt x="1697" y="7727"/>
                    <a:pt x="1738" y="7767"/>
                    <a:pt x="1791" y="7794"/>
                  </a:cubicBezTo>
                  <a:lnTo>
                    <a:pt x="2032" y="7473"/>
                  </a:lnTo>
                  <a:cubicBezTo>
                    <a:pt x="1978" y="7433"/>
                    <a:pt x="1925" y="7393"/>
                    <a:pt x="1884" y="7352"/>
                  </a:cubicBezTo>
                  <a:close/>
                  <a:moveTo>
                    <a:pt x="6496" y="7540"/>
                  </a:moveTo>
                  <a:cubicBezTo>
                    <a:pt x="6443" y="7566"/>
                    <a:pt x="6389" y="7607"/>
                    <a:pt x="6336" y="7634"/>
                  </a:cubicBezTo>
                  <a:lnTo>
                    <a:pt x="6550" y="7981"/>
                  </a:lnTo>
                  <a:cubicBezTo>
                    <a:pt x="6576" y="7955"/>
                    <a:pt x="6616" y="7941"/>
                    <a:pt x="6643" y="7914"/>
                  </a:cubicBezTo>
                  <a:lnTo>
                    <a:pt x="6657" y="7914"/>
                  </a:lnTo>
                  <a:cubicBezTo>
                    <a:pt x="6683" y="7901"/>
                    <a:pt x="6696" y="7887"/>
                    <a:pt x="6710" y="7874"/>
                  </a:cubicBezTo>
                  <a:lnTo>
                    <a:pt x="6496" y="7540"/>
                  </a:lnTo>
                  <a:close/>
                  <a:moveTo>
                    <a:pt x="2178" y="7566"/>
                  </a:moveTo>
                  <a:lnTo>
                    <a:pt x="1952" y="7914"/>
                  </a:lnTo>
                  <a:cubicBezTo>
                    <a:pt x="2005" y="7941"/>
                    <a:pt x="2045" y="7967"/>
                    <a:pt x="2085" y="7994"/>
                  </a:cubicBezTo>
                  <a:lnTo>
                    <a:pt x="2098" y="7994"/>
                  </a:lnTo>
                  <a:cubicBezTo>
                    <a:pt x="2112" y="8008"/>
                    <a:pt x="2112" y="8008"/>
                    <a:pt x="2125" y="8008"/>
                  </a:cubicBezTo>
                  <a:lnTo>
                    <a:pt x="2326" y="7660"/>
                  </a:lnTo>
                  <a:cubicBezTo>
                    <a:pt x="2272" y="7634"/>
                    <a:pt x="2232" y="7607"/>
                    <a:pt x="2178" y="7566"/>
                  </a:cubicBezTo>
                  <a:close/>
                  <a:moveTo>
                    <a:pt x="6175" y="7727"/>
                  </a:moveTo>
                  <a:lnTo>
                    <a:pt x="6015" y="7807"/>
                  </a:lnTo>
                  <a:lnTo>
                    <a:pt x="6188" y="8168"/>
                  </a:lnTo>
                  <a:lnTo>
                    <a:pt x="6215" y="8168"/>
                  </a:lnTo>
                  <a:cubicBezTo>
                    <a:pt x="6268" y="8142"/>
                    <a:pt x="6322" y="8115"/>
                    <a:pt x="6375" y="8074"/>
                  </a:cubicBezTo>
                  <a:lnTo>
                    <a:pt x="6175" y="7727"/>
                  </a:lnTo>
                  <a:close/>
                  <a:moveTo>
                    <a:pt x="2486" y="7753"/>
                  </a:moveTo>
                  <a:lnTo>
                    <a:pt x="2299" y="8115"/>
                  </a:lnTo>
                  <a:cubicBezTo>
                    <a:pt x="2353" y="8142"/>
                    <a:pt x="2392" y="8154"/>
                    <a:pt x="2446" y="8181"/>
                  </a:cubicBezTo>
                  <a:lnTo>
                    <a:pt x="2459" y="8181"/>
                  </a:lnTo>
                  <a:cubicBezTo>
                    <a:pt x="2459" y="8195"/>
                    <a:pt x="2472" y="8195"/>
                    <a:pt x="2486" y="8208"/>
                  </a:cubicBezTo>
                  <a:lnTo>
                    <a:pt x="2659" y="7834"/>
                  </a:lnTo>
                  <a:cubicBezTo>
                    <a:pt x="2606" y="7807"/>
                    <a:pt x="2540" y="7780"/>
                    <a:pt x="2486" y="7753"/>
                  </a:cubicBezTo>
                  <a:close/>
                  <a:moveTo>
                    <a:pt x="5855" y="7887"/>
                  </a:moveTo>
                  <a:cubicBezTo>
                    <a:pt x="5787" y="7914"/>
                    <a:pt x="5734" y="7928"/>
                    <a:pt x="5680" y="7955"/>
                  </a:cubicBezTo>
                  <a:lnTo>
                    <a:pt x="5828" y="8329"/>
                  </a:lnTo>
                  <a:lnTo>
                    <a:pt x="5841" y="8329"/>
                  </a:lnTo>
                  <a:cubicBezTo>
                    <a:pt x="5881" y="8315"/>
                    <a:pt x="5908" y="8302"/>
                    <a:pt x="5948" y="8288"/>
                  </a:cubicBezTo>
                  <a:lnTo>
                    <a:pt x="5948" y="8275"/>
                  </a:lnTo>
                  <a:cubicBezTo>
                    <a:pt x="5974" y="8275"/>
                    <a:pt x="5988" y="8261"/>
                    <a:pt x="6015" y="8261"/>
                  </a:cubicBezTo>
                  <a:lnTo>
                    <a:pt x="5855" y="7887"/>
                  </a:lnTo>
                  <a:close/>
                  <a:moveTo>
                    <a:pt x="2820" y="7914"/>
                  </a:moveTo>
                  <a:lnTo>
                    <a:pt x="2673" y="8288"/>
                  </a:lnTo>
                  <a:lnTo>
                    <a:pt x="2700" y="8288"/>
                  </a:lnTo>
                  <a:lnTo>
                    <a:pt x="2700" y="8302"/>
                  </a:lnTo>
                  <a:lnTo>
                    <a:pt x="2727" y="8302"/>
                  </a:lnTo>
                  <a:lnTo>
                    <a:pt x="2740" y="8315"/>
                  </a:lnTo>
                  <a:lnTo>
                    <a:pt x="2766" y="8315"/>
                  </a:lnTo>
                  <a:lnTo>
                    <a:pt x="2766" y="8329"/>
                  </a:lnTo>
                  <a:lnTo>
                    <a:pt x="2807" y="8329"/>
                  </a:lnTo>
                  <a:lnTo>
                    <a:pt x="2807" y="8342"/>
                  </a:lnTo>
                  <a:lnTo>
                    <a:pt x="2820" y="8342"/>
                  </a:lnTo>
                  <a:cubicBezTo>
                    <a:pt x="2834" y="8342"/>
                    <a:pt x="2847" y="8356"/>
                    <a:pt x="2860" y="8356"/>
                  </a:cubicBezTo>
                  <a:lnTo>
                    <a:pt x="2994" y="7981"/>
                  </a:lnTo>
                  <a:cubicBezTo>
                    <a:pt x="2941" y="7955"/>
                    <a:pt x="2873" y="7928"/>
                    <a:pt x="2820" y="7914"/>
                  </a:cubicBezTo>
                  <a:close/>
                  <a:moveTo>
                    <a:pt x="5507" y="8021"/>
                  </a:moveTo>
                  <a:cubicBezTo>
                    <a:pt x="5454" y="8035"/>
                    <a:pt x="5386" y="8048"/>
                    <a:pt x="5333" y="8061"/>
                  </a:cubicBezTo>
                  <a:lnTo>
                    <a:pt x="5440" y="8462"/>
                  </a:lnTo>
                  <a:cubicBezTo>
                    <a:pt x="5507" y="8436"/>
                    <a:pt x="5560" y="8422"/>
                    <a:pt x="5627" y="8395"/>
                  </a:cubicBezTo>
                  <a:lnTo>
                    <a:pt x="5507" y="8021"/>
                  </a:lnTo>
                  <a:close/>
                  <a:moveTo>
                    <a:pt x="3167" y="8035"/>
                  </a:moveTo>
                  <a:lnTo>
                    <a:pt x="3048" y="8422"/>
                  </a:lnTo>
                  <a:lnTo>
                    <a:pt x="3074" y="8422"/>
                  </a:lnTo>
                  <a:cubicBezTo>
                    <a:pt x="3087" y="8422"/>
                    <a:pt x="3087" y="8436"/>
                    <a:pt x="3087" y="8436"/>
                  </a:cubicBezTo>
                  <a:lnTo>
                    <a:pt x="3101" y="8436"/>
                  </a:lnTo>
                  <a:cubicBezTo>
                    <a:pt x="3155" y="8449"/>
                    <a:pt x="3194" y="8462"/>
                    <a:pt x="3248" y="8475"/>
                  </a:cubicBezTo>
                  <a:lnTo>
                    <a:pt x="3342" y="8088"/>
                  </a:lnTo>
                  <a:cubicBezTo>
                    <a:pt x="3288" y="8061"/>
                    <a:pt x="3221" y="8048"/>
                    <a:pt x="3167" y="8035"/>
                  </a:cubicBezTo>
                  <a:close/>
                  <a:moveTo>
                    <a:pt x="5159" y="8115"/>
                  </a:moveTo>
                  <a:cubicBezTo>
                    <a:pt x="5092" y="8128"/>
                    <a:pt x="5039" y="8142"/>
                    <a:pt x="4972" y="8142"/>
                  </a:cubicBezTo>
                  <a:lnTo>
                    <a:pt x="5039" y="8543"/>
                  </a:lnTo>
                  <a:lnTo>
                    <a:pt x="5065" y="8543"/>
                  </a:lnTo>
                  <a:cubicBezTo>
                    <a:pt x="5133" y="8529"/>
                    <a:pt x="5186" y="8516"/>
                    <a:pt x="5240" y="8502"/>
                  </a:cubicBezTo>
                  <a:lnTo>
                    <a:pt x="5159" y="8115"/>
                  </a:lnTo>
                  <a:close/>
                  <a:moveTo>
                    <a:pt x="3515" y="8128"/>
                  </a:moveTo>
                  <a:lnTo>
                    <a:pt x="3435" y="8516"/>
                  </a:lnTo>
                  <a:lnTo>
                    <a:pt x="3636" y="8555"/>
                  </a:lnTo>
                  <a:lnTo>
                    <a:pt x="3702" y="8154"/>
                  </a:lnTo>
                  <a:cubicBezTo>
                    <a:pt x="3636" y="8142"/>
                    <a:pt x="3582" y="8142"/>
                    <a:pt x="3515" y="8128"/>
                  </a:cubicBezTo>
                  <a:close/>
                  <a:moveTo>
                    <a:pt x="3876" y="8181"/>
                  </a:moveTo>
                  <a:lnTo>
                    <a:pt x="3836" y="8582"/>
                  </a:lnTo>
                  <a:cubicBezTo>
                    <a:pt x="3876" y="8582"/>
                    <a:pt x="3916" y="8582"/>
                    <a:pt x="3956" y="8596"/>
                  </a:cubicBezTo>
                  <a:lnTo>
                    <a:pt x="4037" y="8596"/>
                  </a:lnTo>
                  <a:lnTo>
                    <a:pt x="4063" y="8195"/>
                  </a:lnTo>
                  <a:cubicBezTo>
                    <a:pt x="4010" y="8195"/>
                    <a:pt x="3943" y="8181"/>
                    <a:pt x="3876" y="8181"/>
                  </a:cubicBezTo>
                  <a:close/>
                  <a:moveTo>
                    <a:pt x="4798" y="8168"/>
                  </a:moveTo>
                  <a:cubicBezTo>
                    <a:pt x="4732" y="8181"/>
                    <a:pt x="4678" y="8181"/>
                    <a:pt x="4611" y="8195"/>
                  </a:cubicBezTo>
                  <a:lnTo>
                    <a:pt x="4638" y="8596"/>
                  </a:lnTo>
                  <a:cubicBezTo>
                    <a:pt x="4705" y="8596"/>
                    <a:pt x="4771" y="8582"/>
                    <a:pt x="4839" y="8569"/>
                  </a:cubicBezTo>
                  <a:lnTo>
                    <a:pt x="4798" y="8168"/>
                  </a:lnTo>
                  <a:close/>
                  <a:moveTo>
                    <a:pt x="4251" y="8208"/>
                  </a:moveTo>
                  <a:lnTo>
                    <a:pt x="4237" y="8609"/>
                  </a:lnTo>
                  <a:lnTo>
                    <a:pt x="4438" y="8609"/>
                  </a:lnTo>
                  <a:lnTo>
                    <a:pt x="4424" y="8208"/>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38;p62"/>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39;p62"/>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40;p62"/>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41;p62"/>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42;p62"/>
            <p:cNvSpPr/>
            <p:nvPr/>
          </p:nvSpPr>
          <p:spPr>
            <a:xfrm>
              <a:off x="7804622" y="4237291"/>
              <a:ext cx="124108" cy="280127"/>
            </a:xfrm>
            <a:custGeom>
              <a:avLst/>
              <a:gdLst/>
              <a:ahLst/>
              <a:cxnLst/>
              <a:rect l="l" t="t" r="r" b="b"/>
              <a:pathLst>
                <a:path w="2594" h="5855" extrusionOk="0">
                  <a:moveTo>
                    <a:pt x="1123" y="0"/>
                  </a:moveTo>
                  <a:lnTo>
                    <a:pt x="1136" y="441"/>
                  </a:lnTo>
                  <a:cubicBezTo>
                    <a:pt x="775" y="468"/>
                    <a:pt x="494" y="588"/>
                    <a:pt x="294" y="802"/>
                  </a:cubicBezTo>
                  <a:cubicBezTo>
                    <a:pt x="93" y="1016"/>
                    <a:pt x="0" y="1296"/>
                    <a:pt x="0" y="1658"/>
                  </a:cubicBezTo>
                  <a:cubicBezTo>
                    <a:pt x="13" y="1911"/>
                    <a:pt x="66" y="2139"/>
                    <a:pt x="161" y="2312"/>
                  </a:cubicBezTo>
                  <a:cubicBezTo>
                    <a:pt x="254" y="2486"/>
                    <a:pt x="387" y="2647"/>
                    <a:pt x="574" y="2807"/>
                  </a:cubicBezTo>
                  <a:lnTo>
                    <a:pt x="1216" y="3355"/>
                  </a:lnTo>
                  <a:cubicBezTo>
                    <a:pt x="1310" y="3422"/>
                    <a:pt x="1390" y="3488"/>
                    <a:pt x="1444" y="3542"/>
                  </a:cubicBezTo>
                  <a:cubicBezTo>
                    <a:pt x="1497" y="3595"/>
                    <a:pt x="1537" y="3663"/>
                    <a:pt x="1590" y="3729"/>
                  </a:cubicBezTo>
                  <a:cubicBezTo>
                    <a:pt x="1644" y="3809"/>
                    <a:pt x="1684" y="3876"/>
                    <a:pt x="1711" y="3970"/>
                  </a:cubicBezTo>
                  <a:cubicBezTo>
                    <a:pt x="1738" y="4050"/>
                    <a:pt x="1751" y="4144"/>
                    <a:pt x="1751" y="4237"/>
                  </a:cubicBezTo>
                  <a:cubicBezTo>
                    <a:pt x="1751" y="4384"/>
                    <a:pt x="1724" y="4491"/>
                    <a:pt x="1658" y="4572"/>
                  </a:cubicBezTo>
                  <a:cubicBezTo>
                    <a:pt x="1604" y="4652"/>
                    <a:pt x="1497" y="4705"/>
                    <a:pt x="1363" y="4705"/>
                  </a:cubicBezTo>
                  <a:cubicBezTo>
                    <a:pt x="1016" y="4705"/>
                    <a:pt x="829" y="4384"/>
                    <a:pt x="802" y="3756"/>
                  </a:cubicBezTo>
                  <a:lnTo>
                    <a:pt x="40" y="3930"/>
                  </a:lnTo>
                  <a:cubicBezTo>
                    <a:pt x="93" y="4878"/>
                    <a:pt x="521" y="5360"/>
                    <a:pt x="1323" y="5374"/>
                  </a:cubicBezTo>
                  <a:lnTo>
                    <a:pt x="1337" y="5855"/>
                  </a:lnTo>
                  <a:lnTo>
                    <a:pt x="1577" y="5841"/>
                  </a:lnTo>
                  <a:lnTo>
                    <a:pt x="1563" y="5360"/>
                  </a:lnTo>
                  <a:cubicBezTo>
                    <a:pt x="1884" y="5320"/>
                    <a:pt x="2139" y="5199"/>
                    <a:pt x="2326" y="4973"/>
                  </a:cubicBezTo>
                  <a:cubicBezTo>
                    <a:pt x="2513" y="4759"/>
                    <a:pt x="2593" y="4491"/>
                    <a:pt x="2593" y="4171"/>
                  </a:cubicBezTo>
                  <a:cubicBezTo>
                    <a:pt x="2593" y="4023"/>
                    <a:pt x="2566" y="3876"/>
                    <a:pt x="2526" y="3729"/>
                  </a:cubicBezTo>
                  <a:cubicBezTo>
                    <a:pt x="2486" y="3595"/>
                    <a:pt x="2433" y="3475"/>
                    <a:pt x="2365" y="3355"/>
                  </a:cubicBezTo>
                  <a:cubicBezTo>
                    <a:pt x="2285" y="3248"/>
                    <a:pt x="2205" y="3141"/>
                    <a:pt x="2125" y="3061"/>
                  </a:cubicBezTo>
                  <a:cubicBezTo>
                    <a:pt x="2045" y="2968"/>
                    <a:pt x="1952" y="2873"/>
                    <a:pt x="1845" y="2793"/>
                  </a:cubicBezTo>
                  <a:lnTo>
                    <a:pt x="1216" y="2246"/>
                  </a:lnTo>
                  <a:cubicBezTo>
                    <a:pt x="1082" y="2139"/>
                    <a:pt x="989" y="2032"/>
                    <a:pt x="922" y="1938"/>
                  </a:cubicBezTo>
                  <a:cubicBezTo>
                    <a:pt x="856" y="1831"/>
                    <a:pt x="829" y="1711"/>
                    <a:pt x="829" y="1551"/>
                  </a:cubicBezTo>
                  <a:cubicBezTo>
                    <a:pt x="815" y="1417"/>
                    <a:pt x="856" y="1323"/>
                    <a:pt x="922" y="1243"/>
                  </a:cubicBezTo>
                  <a:cubicBezTo>
                    <a:pt x="989" y="1163"/>
                    <a:pt x="1082" y="1109"/>
                    <a:pt x="1216" y="1109"/>
                  </a:cubicBezTo>
                  <a:cubicBezTo>
                    <a:pt x="1230" y="1096"/>
                    <a:pt x="1257" y="1096"/>
                    <a:pt x="1269" y="1096"/>
                  </a:cubicBezTo>
                  <a:cubicBezTo>
                    <a:pt x="1323" y="1096"/>
                    <a:pt x="1376" y="1109"/>
                    <a:pt x="1417" y="1136"/>
                  </a:cubicBezTo>
                  <a:cubicBezTo>
                    <a:pt x="1470" y="1163"/>
                    <a:pt x="1524" y="1189"/>
                    <a:pt x="1551" y="1243"/>
                  </a:cubicBezTo>
                  <a:cubicBezTo>
                    <a:pt x="1590" y="1283"/>
                    <a:pt x="1617" y="1337"/>
                    <a:pt x="1644" y="1417"/>
                  </a:cubicBezTo>
                  <a:cubicBezTo>
                    <a:pt x="1658" y="1483"/>
                    <a:pt x="1684" y="1564"/>
                    <a:pt x="1684" y="1631"/>
                  </a:cubicBezTo>
                  <a:cubicBezTo>
                    <a:pt x="1697" y="1697"/>
                    <a:pt x="1711" y="1791"/>
                    <a:pt x="1711" y="1884"/>
                  </a:cubicBezTo>
                  <a:lnTo>
                    <a:pt x="2460" y="1724"/>
                  </a:lnTo>
                  <a:cubicBezTo>
                    <a:pt x="2446" y="1537"/>
                    <a:pt x="2419" y="1376"/>
                    <a:pt x="2379" y="1243"/>
                  </a:cubicBezTo>
                  <a:cubicBezTo>
                    <a:pt x="2339" y="1109"/>
                    <a:pt x="2272" y="975"/>
                    <a:pt x="2192" y="856"/>
                  </a:cubicBezTo>
                  <a:cubicBezTo>
                    <a:pt x="2112" y="735"/>
                    <a:pt x="2005" y="628"/>
                    <a:pt x="1871" y="562"/>
                  </a:cubicBezTo>
                  <a:cubicBezTo>
                    <a:pt x="1738" y="494"/>
                    <a:pt x="1577" y="455"/>
                    <a:pt x="1376" y="441"/>
                  </a:cubicBezTo>
                  <a:lnTo>
                    <a:pt x="1376"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43;p62"/>
            <p:cNvSpPr/>
            <p:nvPr/>
          </p:nvSpPr>
          <p:spPr>
            <a:xfrm>
              <a:off x="5084161" y="3279309"/>
              <a:ext cx="739287" cy="340889"/>
            </a:xfrm>
            <a:custGeom>
              <a:avLst/>
              <a:gdLst/>
              <a:ahLst/>
              <a:cxnLst/>
              <a:rect l="l" t="t" r="r" b="b"/>
              <a:pathLst>
                <a:path w="15452" h="7125" extrusionOk="0">
                  <a:moveTo>
                    <a:pt x="6576" y="0"/>
                  </a:moveTo>
                  <a:cubicBezTo>
                    <a:pt x="3743" y="0"/>
                    <a:pt x="5213" y="5841"/>
                    <a:pt x="5213" y="5841"/>
                  </a:cubicBezTo>
                  <a:cubicBezTo>
                    <a:pt x="5213" y="5841"/>
                    <a:pt x="4384" y="3381"/>
                    <a:pt x="2834" y="3381"/>
                  </a:cubicBezTo>
                  <a:cubicBezTo>
                    <a:pt x="1283" y="3381"/>
                    <a:pt x="2647" y="6482"/>
                    <a:pt x="2647" y="6482"/>
                  </a:cubicBezTo>
                  <a:lnTo>
                    <a:pt x="0" y="7124"/>
                  </a:lnTo>
                  <a:lnTo>
                    <a:pt x="15452" y="7124"/>
                  </a:lnTo>
                  <a:cubicBezTo>
                    <a:pt x="15452" y="7124"/>
                    <a:pt x="14386" y="6382"/>
                    <a:pt x="13026" y="6382"/>
                  </a:cubicBezTo>
                  <a:cubicBezTo>
                    <a:pt x="12948" y="6382"/>
                    <a:pt x="12870" y="6384"/>
                    <a:pt x="12791" y="6389"/>
                  </a:cubicBezTo>
                  <a:cubicBezTo>
                    <a:pt x="12791" y="6389"/>
                    <a:pt x="13506" y="3286"/>
                    <a:pt x="11863" y="3286"/>
                  </a:cubicBezTo>
                  <a:cubicBezTo>
                    <a:pt x="11839" y="3286"/>
                    <a:pt x="11815" y="3287"/>
                    <a:pt x="11789" y="3288"/>
                  </a:cubicBezTo>
                  <a:cubicBezTo>
                    <a:pt x="10052" y="3381"/>
                    <a:pt x="8769" y="5935"/>
                    <a:pt x="8769" y="5935"/>
                  </a:cubicBezTo>
                  <a:cubicBezTo>
                    <a:pt x="8769" y="5935"/>
                    <a:pt x="9410" y="0"/>
                    <a:pt x="657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4;p62"/>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5;p62"/>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46;p62"/>
            <p:cNvSpPr/>
            <p:nvPr/>
          </p:nvSpPr>
          <p:spPr>
            <a:xfrm>
              <a:off x="5219703" y="1529604"/>
              <a:ext cx="562838" cy="259698"/>
            </a:xfrm>
            <a:custGeom>
              <a:avLst/>
              <a:gdLst/>
              <a:ahLst/>
              <a:cxnLst/>
              <a:rect l="l" t="t" r="r" b="b"/>
              <a:pathLst>
                <a:path w="11764" h="5428" extrusionOk="0">
                  <a:moveTo>
                    <a:pt x="5013" y="1"/>
                  </a:moveTo>
                  <a:cubicBezTo>
                    <a:pt x="2861" y="1"/>
                    <a:pt x="3970" y="4451"/>
                    <a:pt x="3970" y="4451"/>
                  </a:cubicBezTo>
                  <a:cubicBezTo>
                    <a:pt x="3970" y="4451"/>
                    <a:pt x="3342" y="2580"/>
                    <a:pt x="2152" y="2580"/>
                  </a:cubicBezTo>
                  <a:cubicBezTo>
                    <a:pt x="976" y="2580"/>
                    <a:pt x="2019" y="4946"/>
                    <a:pt x="2019" y="4946"/>
                  </a:cubicBezTo>
                  <a:lnTo>
                    <a:pt x="1" y="5427"/>
                  </a:lnTo>
                  <a:lnTo>
                    <a:pt x="11763" y="5427"/>
                  </a:lnTo>
                  <a:cubicBezTo>
                    <a:pt x="11763" y="5427"/>
                    <a:pt x="10960" y="4872"/>
                    <a:pt x="9942" y="4872"/>
                  </a:cubicBezTo>
                  <a:cubicBezTo>
                    <a:pt x="9877" y="4872"/>
                    <a:pt x="9811" y="4874"/>
                    <a:pt x="9744" y="4879"/>
                  </a:cubicBezTo>
                  <a:cubicBezTo>
                    <a:pt x="9744" y="4879"/>
                    <a:pt x="10288" y="2512"/>
                    <a:pt x="9046" y="2512"/>
                  </a:cubicBezTo>
                  <a:cubicBezTo>
                    <a:pt x="9025" y="2512"/>
                    <a:pt x="9004" y="2512"/>
                    <a:pt x="8983" y="2513"/>
                  </a:cubicBezTo>
                  <a:cubicBezTo>
                    <a:pt x="7659" y="2580"/>
                    <a:pt x="6684" y="4531"/>
                    <a:pt x="6684" y="4531"/>
                  </a:cubicBezTo>
                  <a:cubicBezTo>
                    <a:pt x="6684" y="4531"/>
                    <a:pt x="7165" y="1"/>
                    <a:pt x="501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47;p62"/>
            <p:cNvSpPr/>
            <p:nvPr/>
          </p:nvSpPr>
          <p:spPr>
            <a:xfrm>
              <a:off x="7958680" y="3753827"/>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48;p62"/>
            <p:cNvSpPr/>
            <p:nvPr/>
          </p:nvSpPr>
          <p:spPr>
            <a:xfrm>
              <a:off x="4880680" y="2485887"/>
              <a:ext cx="271180" cy="271180"/>
            </a:xfrm>
            <a:custGeom>
              <a:avLst/>
              <a:gdLst/>
              <a:ahLst/>
              <a:cxnLst/>
              <a:rect l="l" t="t" r="r" b="b"/>
              <a:pathLst>
                <a:path w="5668" h="5668" extrusionOk="0">
                  <a:moveTo>
                    <a:pt x="2834" y="0"/>
                  </a:moveTo>
                  <a:cubicBezTo>
                    <a:pt x="1271" y="0"/>
                    <a:pt x="0" y="1270"/>
                    <a:pt x="0" y="2834"/>
                  </a:cubicBezTo>
                  <a:cubicBezTo>
                    <a:pt x="0" y="4397"/>
                    <a:pt x="1271" y="5668"/>
                    <a:pt x="2834" y="5668"/>
                  </a:cubicBezTo>
                  <a:cubicBezTo>
                    <a:pt x="4398" y="5668"/>
                    <a:pt x="5668" y="4397"/>
                    <a:pt x="5668" y="2834"/>
                  </a:cubicBezTo>
                  <a:cubicBezTo>
                    <a:pt x="5668" y="1270"/>
                    <a:pt x="4398" y="0"/>
                    <a:pt x="283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49;p62"/>
            <p:cNvSpPr/>
            <p:nvPr/>
          </p:nvSpPr>
          <p:spPr>
            <a:xfrm>
              <a:off x="6040181" y="1652994"/>
              <a:ext cx="149082" cy="149082"/>
            </a:xfrm>
            <a:custGeom>
              <a:avLst/>
              <a:gdLst/>
              <a:ahLst/>
              <a:cxnLst/>
              <a:rect l="l" t="t" r="r" b="b"/>
              <a:pathLst>
                <a:path w="3116" h="3116" extrusionOk="0">
                  <a:moveTo>
                    <a:pt x="1565" y="1"/>
                  </a:moveTo>
                  <a:cubicBezTo>
                    <a:pt x="696" y="1"/>
                    <a:pt x="0" y="696"/>
                    <a:pt x="0" y="1551"/>
                  </a:cubicBezTo>
                  <a:cubicBezTo>
                    <a:pt x="0" y="2421"/>
                    <a:pt x="696" y="3116"/>
                    <a:pt x="1565" y="3116"/>
                  </a:cubicBezTo>
                  <a:cubicBezTo>
                    <a:pt x="2420" y="3116"/>
                    <a:pt x="3115" y="2421"/>
                    <a:pt x="3115" y="1551"/>
                  </a:cubicBezTo>
                  <a:cubicBezTo>
                    <a:pt x="3115" y="696"/>
                    <a:pt x="2420" y="1"/>
                    <a:pt x="156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50;p62"/>
            <p:cNvSpPr/>
            <p:nvPr/>
          </p:nvSpPr>
          <p:spPr>
            <a:xfrm>
              <a:off x="6528143" y="4446370"/>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51;p62"/>
            <p:cNvSpPr/>
            <p:nvPr/>
          </p:nvSpPr>
          <p:spPr>
            <a:xfrm>
              <a:off x="7708025" y="2432613"/>
              <a:ext cx="257784" cy="257736"/>
            </a:xfrm>
            <a:custGeom>
              <a:avLst/>
              <a:gdLst/>
              <a:ahLst/>
              <a:cxnLst/>
              <a:rect l="l" t="t" r="r" b="b"/>
              <a:pathLst>
                <a:path w="5388" h="5387" extrusionOk="0">
                  <a:moveTo>
                    <a:pt x="2700" y="0"/>
                  </a:moveTo>
                  <a:cubicBezTo>
                    <a:pt x="1203" y="0"/>
                    <a:pt x="0" y="1203"/>
                    <a:pt x="0" y="2686"/>
                  </a:cubicBezTo>
                  <a:cubicBezTo>
                    <a:pt x="0" y="4183"/>
                    <a:pt x="1203" y="5386"/>
                    <a:pt x="2700" y="5386"/>
                  </a:cubicBezTo>
                  <a:cubicBezTo>
                    <a:pt x="4184" y="5386"/>
                    <a:pt x="5387" y="4183"/>
                    <a:pt x="5387" y="2686"/>
                  </a:cubicBezTo>
                  <a:cubicBezTo>
                    <a:pt x="5387" y="1203"/>
                    <a:pt x="4184" y="0"/>
                    <a:pt x="270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52;p62"/>
            <p:cNvSpPr/>
            <p:nvPr/>
          </p:nvSpPr>
          <p:spPr>
            <a:xfrm>
              <a:off x="5748571" y="2852732"/>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53;p62"/>
            <p:cNvSpPr/>
            <p:nvPr/>
          </p:nvSpPr>
          <p:spPr>
            <a:xfrm>
              <a:off x="7897966" y="1198332"/>
              <a:ext cx="406770" cy="406770"/>
            </a:xfrm>
            <a:custGeom>
              <a:avLst/>
              <a:gdLst/>
              <a:ahLst/>
              <a:cxnLst/>
              <a:rect l="l" t="t" r="r" b="b"/>
              <a:pathLst>
                <a:path w="8502" h="8502" extrusionOk="0">
                  <a:moveTo>
                    <a:pt x="4251" y="1"/>
                  </a:moveTo>
                  <a:cubicBezTo>
                    <a:pt x="1899" y="1"/>
                    <a:pt x="1" y="1912"/>
                    <a:pt x="1" y="4251"/>
                  </a:cubicBezTo>
                  <a:cubicBezTo>
                    <a:pt x="1" y="6604"/>
                    <a:pt x="1899" y="8502"/>
                    <a:pt x="4251" y="8502"/>
                  </a:cubicBezTo>
                  <a:cubicBezTo>
                    <a:pt x="6604" y="8502"/>
                    <a:pt x="8502" y="6604"/>
                    <a:pt x="8502" y="4251"/>
                  </a:cubicBezTo>
                  <a:cubicBezTo>
                    <a:pt x="8502" y="1912"/>
                    <a:pt x="6604" y="1"/>
                    <a:pt x="425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2454;p62"/>
            <p:cNvGrpSpPr/>
            <p:nvPr/>
          </p:nvGrpSpPr>
          <p:grpSpPr>
            <a:xfrm>
              <a:off x="6297760" y="1840815"/>
              <a:ext cx="1539308" cy="2678457"/>
              <a:chOff x="6558189" y="2293913"/>
              <a:chExt cx="1278920" cy="2225371"/>
            </a:xfrm>
          </p:grpSpPr>
          <p:sp>
            <p:nvSpPr>
              <p:cNvPr id="85" name="Google Shape;2455;p62"/>
              <p:cNvSpPr/>
              <p:nvPr/>
            </p:nvSpPr>
            <p:spPr>
              <a:xfrm>
                <a:off x="7362065" y="2865506"/>
                <a:ext cx="3875" cy="2009"/>
              </a:xfrm>
              <a:custGeom>
                <a:avLst/>
                <a:gdLst/>
                <a:ahLst/>
                <a:cxnLst/>
                <a:rect l="l" t="t" r="r" b="b"/>
                <a:pathLst>
                  <a:path w="81" h="42" extrusionOk="0">
                    <a:moveTo>
                      <a:pt x="1" y="1"/>
                    </a:moveTo>
                    <a:lnTo>
                      <a:pt x="1" y="14"/>
                    </a:lnTo>
                    <a:cubicBezTo>
                      <a:pt x="19" y="14"/>
                      <a:pt x="34" y="17"/>
                      <a:pt x="47" y="22"/>
                    </a:cubicBezTo>
                    <a:lnTo>
                      <a:pt x="47" y="22"/>
                    </a:lnTo>
                    <a:cubicBezTo>
                      <a:pt x="21" y="8"/>
                      <a:pt x="1" y="1"/>
                      <a:pt x="1" y="1"/>
                    </a:cubicBezTo>
                    <a:close/>
                    <a:moveTo>
                      <a:pt x="47" y="22"/>
                    </a:moveTo>
                    <a:cubicBezTo>
                      <a:pt x="58" y="27"/>
                      <a:pt x="69" y="34"/>
                      <a:pt x="81" y="41"/>
                    </a:cubicBezTo>
                    <a:cubicBezTo>
                      <a:pt x="73" y="34"/>
                      <a:pt x="62" y="27"/>
                      <a:pt x="47" y="22"/>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56;p62"/>
              <p:cNvSpPr/>
              <p:nvPr/>
            </p:nvSpPr>
            <p:spPr>
              <a:xfrm>
                <a:off x="7702906" y="3915588"/>
                <a:ext cx="134203" cy="202859"/>
              </a:xfrm>
              <a:custGeom>
                <a:avLst/>
                <a:gdLst/>
                <a:ahLst/>
                <a:cxnLst/>
                <a:rect l="l" t="t" r="r" b="b"/>
                <a:pathLst>
                  <a:path w="2805" h="4240" extrusionOk="0">
                    <a:moveTo>
                      <a:pt x="41" y="0"/>
                    </a:moveTo>
                    <a:lnTo>
                      <a:pt x="0" y="1711"/>
                    </a:lnTo>
                    <a:cubicBezTo>
                      <a:pt x="0" y="1711"/>
                      <a:pt x="1939" y="4158"/>
                      <a:pt x="2393" y="4238"/>
                    </a:cubicBezTo>
                    <a:cubicBezTo>
                      <a:pt x="2398" y="4239"/>
                      <a:pt x="2403" y="4240"/>
                      <a:pt x="2407" y="4240"/>
                    </a:cubicBezTo>
                    <a:cubicBezTo>
                      <a:pt x="2805" y="4240"/>
                      <a:pt x="1471" y="94"/>
                      <a:pt x="1471" y="94"/>
                    </a:cubicBezTo>
                    <a:lnTo>
                      <a:pt x="4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57;p62"/>
              <p:cNvSpPr/>
              <p:nvPr/>
            </p:nvSpPr>
            <p:spPr>
              <a:xfrm>
                <a:off x="6957878" y="4343457"/>
                <a:ext cx="159943" cy="175827"/>
              </a:xfrm>
              <a:custGeom>
                <a:avLst/>
                <a:gdLst/>
                <a:ahLst/>
                <a:cxnLst/>
                <a:rect l="l" t="t" r="r" b="b"/>
                <a:pathLst>
                  <a:path w="3343" h="3675" extrusionOk="0">
                    <a:moveTo>
                      <a:pt x="2928" y="0"/>
                    </a:moveTo>
                    <a:lnTo>
                      <a:pt x="1418" y="307"/>
                    </a:lnTo>
                    <a:cubicBezTo>
                      <a:pt x="1418" y="307"/>
                      <a:pt x="1" y="3354"/>
                      <a:pt x="1" y="3649"/>
                    </a:cubicBezTo>
                    <a:cubicBezTo>
                      <a:pt x="1" y="3666"/>
                      <a:pt x="12" y="3674"/>
                      <a:pt x="32" y="3674"/>
                    </a:cubicBezTo>
                    <a:cubicBezTo>
                      <a:pt x="370" y="3674"/>
                      <a:pt x="3343" y="1403"/>
                      <a:pt x="3343" y="1403"/>
                    </a:cubicBezTo>
                    <a:lnTo>
                      <a:pt x="292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8;p62"/>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1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59;p62"/>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60;p62"/>
              <p:cNvSpPr/>
              <p:nvPr/>
            </p:nvSpPr>
            <p:spPr>
              <a:xfrm>
                <a:off x="7452203" y="3390547"/>
                <a:ext cx="136212" cy="138796"/>
              </a:xfrm>
              <a:custGeom>
                <a:avLst/>
                <a:gdLst/>
                <a:ahLst/>
                <a:cxnLst/>
                <a:rect l="l" t="t" r="r" b="b"/>
                <a:pathLst>
                  <a:path w="2847" h="2901" extrusionOk="0">
                    <a:moveTo>
                      <a:pt x="1271" y="1"/>
                    </a:moveTo>
                    <a:cubicBezTo>
                      <a:pt x="1271" y="1"/>
                      <a:pt x="389" y="268"/>
                      <a:pt x="241" y="522"/>
                    </a:cubicBezTo>
                    <a:cubicBezTo>
                      <a:pt x="198" y="608"/>
                      <a:pt x="272" y="637"/>
                      <a:pt x="392" y="637"/>
                    </a:cubicBezTo>
                    <a:cubicBezTo>
                      <a:pt x="643" y="637"/>
                      <a:pt x="1097" y="509"/>
                      <a:pt x="1097" y="509"/>
                    </a:cubicBezTo>
                    <a:lnTo>
                      <a:pt x="1097" y="509"/>
                    </a:lnTo>
                    <a:cubicBezTo>
                      <a:pt x="1097" y="509"/>
                      <a:pt x="1" y="1832"/>
                      <a:pt x="95" y="2166"/>
                    </a:cubicBezTo>
                    <a:cubicBezTo>
                      <a:pt x="103" y="2204"/>
                      <a:pt x="124" y="2220"/>
                      <a:pt x="155" y="2220"/>
                    </a:cubicBezTo>
                    <a:cubicBezTo>
                      <a:pt x="409" y="2220"/>
                      <a:pt x="1324" y="1071"/>
                      <a:pt x="1324" y="1070"/>
                    </a:cubicBezTo>
                    <a:lnTo>
                      <a:pt x="1324" y="1070"/>
                    </a:lnTo>
                    <a:cubicBezTo>
                      <a:pt x="1324" y="1071"/>
                      <a:pt x="683" y="2687"/>
                      <a:pt x="963" y="2888"/>
                    </a:cubicBezTo>
                    <a:cubicBezTo>
                      <a:pt x="976" y="2896"/>
                      <a:pt x="990" y="2900"/>
                      <a:pt x="1004" y="2900"/>
                    </a:cubicBezTo>
                    <a:cubicBezTo>
                      <a:pt x="1306" y="2900"/>
                      <a:pt x="1818" y="1057"/>
                      <a:pt x="1818" y="1056"/>
                    </a:cubicBezTo>
                    <a:lnTo>
                      <a:pt x="1818" y="1056"/>
                    </a:lnTo>
                    <a:cubicBezTo>
                      <a:pt x="1818" y="1057"/>
                      <a:pt x="1685" y="2634"/>
                      <a:pt x="1872" y="2781"/>
                    </a:cubicBezTo>
                    <a:cubicBezTo>
                      <a:pt x="1879" y="2786"/>
                      <a:pt x="1885" y="2788"/>
                      <a:pt x="1892" y="2788"/>
                    </a:cubicBezTo>
                    <a:cubicBezTo>
                      <a:pt x="2085" y="2788"/>
                      <a:pt x="2260" y="949"/>
                      <a:pt x="2260" y="949"/>
                    </a:cubicBezTo>
                    <a:cubicBezTo>
                      <a:pt x="2260" y="949"/>
                      <a:pt x="2460" y="2300"/>
                      <a:pt x="2661" y="2366"/>
                    </a:cubicBezTo>
                    <a:cubicBezTo>
                      <a:pt x="2664" y="2367"/>
                      <a:pt x="2667" y="2368"/>
                      <a:pt x="2670" y="2368"/>
                    </a:cubicBezTo>
                    <a:cubicBezTo>
                      <a:pt x="2847" y="2368"/>
                      <a:pt x="2407" y="308"/>
                      <a:pt x="2407" y="308"/>
                    </a:cubicBezTo>
                    <a:lnTo>
                      <a:pt x="127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61;p62"/>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62;p62"/>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63;p62"/>
              <p:cNvSpPr/>
              <p:nvPr/>
            </p:nvSpPr>
            <p:spPr>
              <a:xfrm>
                <a:off x="6558189" y="2293913"/>
                <a:ext cx="127935" cy="136786"/>
              </a:xfrm>
              <a:custGeom>
                <a:avLst/>
                <a:gdLst/>
                <a:ahLst/>
                <a:cxnLst/>
                <a:rect l="l" t="t" r="r" b="b"/>
                <a:pathLst>
                  <a:path w="2674" h="2859" extrusionOk="0">
                    <a:moveTo>
                      <a:pt x="1655" y="0"/>
                    </a:moveTo>
                    <a:cubicBezTo>
                      <a:pt x="1646" y="0"/>
                      <a:pt x="1638" y="4"/>
                      <a:pt x="1631" y="12"/>
                    </a:cubicBezTo>
                    <a:cubicBezTo>
                      <a:pt x="1471" y="199"/>
                      <a:pt x="1939" y="1709"/>
                      <a:pt x="1939" y="1709"/>
                    </a:cubicBezTo>
                    <a:cubicBezTo>
                      <a:pt x="1939" y="1709"/>
                      <a:pt x="1083" y="81"/>
                      <a:pt x="777" y="81"/>
                    </a:cubicBezTo>
                    <a:cubicBezTo>
                      <a:pt x="756" y="81"/>
                      <a:pt x="737" y="89"/>
                      <a:pt x="722" y="105"/>
                    </a:cubicBezTo>
                    <a:cubicBezTo>
                      <a:pt x="482" y="345"/>
                      <a:pt x="1458" y="1803"/>
                      <a:pt x="1458" y="1803"/>
                    </a:cubicBezTo>
                    <a:cubicBezTo>
                      <a:pt x="1458" y="1803"/>
                      <a:pt x="365" y="922"/>
                      <a:pt x="81" y="922"/>
                    </a:cubicBezTo>
                    <a:cubicBezTo>
                      <a:pt x="39" y="922"/>
                      <a:pt x="14" y="942"/>
                      <a:pt x="14" y="987"/>
                    </a:cubicBezTo>
                    <a:cubicBezTo>
                      <a:pt x="0" y="1335"/>
                      <a:pt x="1351" y="2404"/>
                      <a:pt x="1351" y="2404"/>
                    </a:cubicBezTo>
                    <a:cubicBezTo>
                      <a:pt x="1351" y="2404"/>
                      <a:pt x="1211" y="2395"/>
                      <a:pt x="1043" y="2395"/>
                    </a:cubicBezTo>
                    <a:cubicBezTo>
                      <a:pt x="757" y="2395"/>
                      <a:pt x="390" y="2421"/>
                      <a:pt x="508" y="2564"/>
                    </a:cubicBezTo>
                    <a:cubicBezTo>
                      <a:pt x="709" y="2792"/>
                      <a:pt x="1631" y="2858"/>
                      <a:pt x="1631" y="2858"/>
                    </a:cubicBezTo>
                    <a:lnTo>
                      <a:pt x="2674" y="2311"/>
                    </a:lnTo>
                    <a:cubicBezTo>
                      <a:pt x="2674" y="2311"/>
                      <a:pt x="2661" y="248"/>
                      <a:pt x="2500" y="248"/>
                    </a:cubicBezTo>
                    <a:cubicBezTo>
                      <a:pt x="2496" y="248"/>
                      <a:pt x="2491" y="249"/>
                      <a:pt x="2486" y="252"/>
                    </a:cubicBezTo>
                    <a:cubicBezTo>
                      <a:pt x="2299" y="359"/>
                      <a:pt x="2380" y="1709"/>
                      <a:pt x="2380" y="1709"/>
                    </a:cubicBezTo>
                    <a:cubicBezTo>
                      <a:pt x="2380" y="1709"/>
                      <a:pt x="1843" y="0"/>
                      <a:pt x="165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64;p62"/>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65;p62"/>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66;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67;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68;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69;p62"/>
              <p:cNvSpPr/>
              <p:nvPr/>
            </p:nvSpPr>
            <p:spPr>
              <a:xfrm>
                <a:off x="7035242" y="2774698"/>
                <a:ext cx="161856" cy="115830"/>
              </a:xfrm>
              <a:custGeom>
                <a:avLst/>
                <a:gdLst/>
                <a:ahLst/>
                <a:cxnLst/>
                <a:rect l="l" t="t" r="r" b="b"/>
                <a:pathLst>
                  <a:path w="3383" h="2421" extrusionOk="0">
                    <a:moveTo>
                      <a:pt x="1043" y="1"/>
                    </a:moveTo>
                    <a:lnTo>
                      <a:pt x="1" y="54"/>
                    </a:lnTo>
                    <a:cubicBezTo>
                      <a:pt x="1" y="54"/>
                      <a:pt x="523" y="1524"/>
                      <a:pt x="1351" y="2420"/>
                    </a:cubicBezTo>
                    <a:cubicBezTo>
                      <a:pt x="1351" y="2420"/>
                      <a:pt x="2674" y="1364"/>
                      <a:pt x="3383" y="255"/>
                    </a:cubicBezTo>
                    <a:lnTo>
                      <a:pt x="2661" y="68"/>
                    </a:lnTo>
                    <a:lnTo>
                      <a:pt x="1043"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70;p62"/>
              <p:cNvSpPr/>
              <p:nvPr/>
            </p:nvSpPr>
            <p:spPr>
              <a:xfrm>
                <a:off x="7083230" y="2655758"/>
                <a:ext cx="97267" cy="182477"/>
              </a:xfrm>
              <a:custGeom>
                <a:avLst/>
                <a:gdLst/>
                <a:ahLst/>
                <a:cxnLst/>
                <a:rect l="l" t="t" r="r" b="b"/>
                <a:pathLst>
                  <a:path w="2033" h="3814" extrusionOk="0">
                    <a:moveTo>
                      <a:pt x="120" y="0"/>
                    </a:moveTo>
                    <a:cubicBezTo>
                      <a:pt x="120" y="0"/>
                      <a:pt x="1" y="2941"/>
                      <a:pt x="40" y="3262"/>
                    </a:cubicBezTo>
                    <a:cubicBezTo>
                      <a:pt x="94" y="3570"/>
                      <a:pt x="388" y="3770"/>
                      <a:pt x="749" y="3810"/>
                    </a:cubicBezTo>
                    <a:lnTo>
                      <a:pt x="776" y="3810"/>
                    </a:lnTo>
                    <a:cubicBezTo>
                      <a:pt x="804" y="3812"/>
                      <a:pt x="831" y="3813"/>
                      <a:pt x="859" y="3813"/>
                    </a:cubicBezTo>
                    <a:cubicBezTo>
                      <a:pt x="1186" y="3813"/>
                      <a:pt x="1478" y="3666"/>
                      <a:pt x="1564" y="3383"/>
                    </a:cubicBezTo>
                    <a:cubicBezTo>
                      <a:pt x="1658" y="3075"/>
                      <a:pt x="2032" y="161"/>
                      <a:pt x="2032" y="161"/>
                    </a:cubicBezTo>
                    <a:lnTo>
                      <a:pt x="1083" y="81"/>
                    </a:lnTo>
                    <a:lnTo>
                      <a:pt x="1056" y="81"/>
                    </a:lnTo>
                    <a:lnTo>
                      <a:pt x="120"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71;p62"/>
              <p:cNvSpPr/>
              <p:nvPr/>
            </p:nvSpPr>
            <p:spPr>
              <a:xfrm>
                <a:off x="7085143" y="2655758"/>
                <a:ext cx="95353" cy="112147"/>
              </a:xfrm>
              <a:custGeom>
                <a:avLst/>
                <a:gdLst/>
                <a:ahLst/>
                <a:cxnLst/>
                <a:rect l="l" t="t" r="r" b="b"/>
                <a:pathLst>
                  <a:path w="1993" h="2344" extrusionOk="0">
                    <a:moveTo>
                      <a:pt x="80" y="0"/>
                    </a:moveTo>
                    <a:cubicBezTo>
                      <a:pt x="80" y="0"/>
                      <a:pt x="27" y="1257"/>
                      <a:pt x="0" y="2206"/>
                    </a:cubicBezTo>
                    <a:cubicBezTo>
                      <a:pt x="375" y="2273"/>
                      <a:pt x="669" y="2313"/>
                      <a:pt x="776" y="2326"/>
                    </a:cubicBezTo>
                    <a:cubicBezTo>
                      <a:pt x="862" y="2326"/>
                      <a:pt x="1114" y="2344"/>
                      <a:pt x="1446" y="2344"/>
                    </a:cubicBezTo>
                    <a:cubicBezTo>
                      <a:pt x="1526" y="2344"/>
                      <a:pt x="1610" y="2343"/>
                      <a:pt x="1698" y="2340"/>
                    </a:cubicBezTo>
                    <a:cubicBezTo>
                      <a:pt x="1832" y="1390"/>
                      <a:pt x="1992" y="161"/>
                      <a:pt x="1992" y="161"/>
                    </a:cubicBezTo>
                    <a:lnTo>
                      <a:pt x="1043" y="81"/>
                    </a:lnTo>
                    <a:lnTo>
                      <a:pt x="1016" y="81"/>
                    </a:lnTo>
                    <a:lnTo>
                      <a:pt x="80" y="0"/>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72;p62"/>
              <p:cNvSpPr/>
              <p:nvPr/>
            </p:nvSpPr>
            <p:spPr>
              <a:xfrm>
                <a:off x="7250110" y="2581408"/>
                <a:ext cx="113295" cy="104635"/>
              </a:xfrm>
              <a:custGeom>
                <a:avLst/>
                <a:gdLst/>
                <a:ahLst/>
                <a:cxnLst/>
                <a:rect l="l" t="t" r="r" b="b"/>
                <a:pathLst>
                  <a:path w="2368" h="2187" extrusionOk="0">
                    <a:moveTo>
                      <a:pt x="1195" y="0"/>
                    </a:moveTo>
                    <a:cubicBezTo>
                      <a:pt x="680" y="0"/>
                      <a:pt x="215" y="364"/>
                      <a:pt x="108" y="886"/>
                    </a:cubicBezTo>
                    <a:cubicBezTo>
                      <a:pt x="1" y="1474"/>
                      <a:pt x="389" y="2049"/>
                      <a:pt x="977" y="2169"/>
                    </a:cubicBezTo>
                    <a:cubicBezTo>
                      <a:pt x="1043" y="2181"/>
                      <a:pt x="1109" y="2187"/>
                      <a:pt x="1173" y="2187"/>
                    </a:cubicBezTo>
                    <a:cubicBezTo>
                      <a:pt x="1688" y="2187"/>
                      <a:pt x="2153" y="1823"/>
                      <a:pt x="2260" y="1301"/>
                    </a:cubicBezTo>
                    <a:cubicBezTo>
                      <a:pt x="2367" y="713"/>
                      <a:pt x="1979" y="138"/>
                      <a:pt x="1391" y="18"/>
                    </a:cubicBezTo>
                    <a:cubicBezTo>
                      <a:pt x="1325" y="6"/>
                      <a:pt x="1259" y="0"/>
                      <a:pt x="119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73;p62"/>
              <p:cNvSpPr/>
              <p:nvPr/>
            </p:nvSpPr>
            <p:spPr>
              <a:xfrm>
                <a:off x="7270587" y="2626955"/>
                <a:ext cx="42916" cy="30525"/>
              </a:xfrm>
              <a:custGeom>
                <a:avLst/>
                <a:gdLst/>
                <a:ahLst/>
                <a:cxnLst/>
                <a:rect l="l" t="t" r="r" b="b"/>
                <a:pathLst>
                  <a:path w="897" h="638" extrusionOk="0">
                    <a:moveTo>
                      <a:pt x="648" y="0"/>
                    </a:moveTo>
                    <a:cubicBezTo>
                      <a:pt x="287" y="0"/>
                      <a:pt x="1" y="322"/>
                      <a:pt x="1" y="322"/>
                    </a:cubicBezTo>
                    <a:cubicBezTo>
                      <a:pt x="232" y="554"/>
                      <a:pt x="404" y="638"/>
                      <a:pt x="532" y="638"/>
                    </a:cubicBezTo>
                    <a:cubicBezTo>
                      <a:pt x="869" y="638"/>
                      <a:pt x="897" y="55"/>
                      <a:pt x="897" y="55"/>
                    </a:cubicBezTo>
                    <a:cubicBezTo>
                      <a:pt x="812" y="16"/>
                      <a:pt x="728" y="0"/>
                      <a:pt x="648"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74;p62"/>
              <p:cNvSpPr/>
              <p:nvPr/>
            </p:nvSpPr>
            <p:spPr>
              <a:xfrm>
                <a:off x="7270587" y="2623893"/>
                <a:ext cx="56312" cy="18516"/>
              </a:xfrm>
              <a:custGeom>
                <a:avLst/>
                <a:gdLst/>
                <a:ahLst/>
                <a:cxnLst/>
                <a:rect l="l" t="t" r="r" b="b"/>
                <a:pathLst>
                  <a:path w="1177" h="387" extrusionOk="0">
                    <a:moveTo>
                      <a:pt x="660" y="0"/>
                    </a:moveTo>
                    <a:cubicBezTo>
                      <a:pt x="290" y="0"/>
                      <a:pt x="1" y="386"/>
                      <a:pt x="1" y="386"/>
                    </a:cubicBezTo>
                    <a:cubicBezTo>
                      <a:pt x="264" y="189"/>
                      <a:pt x="497" y="127"/>
                      <a:pt x="684" y="127"/>
                    </a:cubicBezTo>
                    <a:cubicBezTo>
                      <a:pt x="991" y="127"/>
                      <a:pt x="1177" y="292"/>
                      <a:pt x="1177" y="292"/>
                    </a:cubicBezTo>
                    <a:cubicBezTo>
                      <a:pt x="1001" y="75"/>
                      <a:pt x="823" y="0"/>
                      <a:pt x="66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75;p62"/>
              <p:cNvSpPr/>
              <p:nvPr/>
            </p:nvSpPr>
            <p:spPr>
              <a:xfrm>
                <a:off x="6911182" y="2520407"/>
                <a:ext cx="113869" cy="104922"/>
              </a:xfrm>
              <a:custGeom>
                <a:avLst/>
                <a:gdLst/>
                <a:ahLst/>
                <a:cxnLst/>
                <a:rect l="l" t="t" r="r" b="b"/>
                <a:pathLst>
                  <a:path w="2380" h="2193" extrusionOk="0">
                    <a:moveTo>
                      <a:pt x="1176" y="1"/>
                    </a:moveTo>
                    <a:cubicBezTo>
                      <a:pt x="669" y="1"/>
                      <a:pt x="214" y="363"/>
                      <a:pt x="108" y="892"/>
                    </a:cubicBezTo>
                    <a:cubicBezTo>
                      <a:pt x="1" y="1480"/>
                      <a:pt x="389" y="2054"/>
                      <a:pt x="977" y="2175"/>
                    </a:cubicBezTo>
                    <a:cubicBezTo>
                      <a:pt x="1044" y="2187"/>
                      <a:pt x="1111" y="2193"/>
                      <a:pt x="1177" y="2193"/>
                    </a:cubicBezTo>
                    <a:cubicBezTo>
                      <a:pt x="1701" y="2193"/>
                      <a:pt x="2165" y="1828"/>
                      <a:pt x="2260" y="1306"/>
                    </a:cubicBezTo>
                    <a:cubicBezTo>
                      <a:pt x="2380" y="717"/>
                      <a:pt x="1993" y="143"/>
                      <a:pt x="1391" y="22"/>
                    </a:cubicBezTo>
                    <a:cubicBezTo>
                      <a:pt x="1319" y="8"/>
                      <a:pt x="1247" y="1"/>
                      <a:pt x="117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76;p62"/>
              <p:cNvSpPr/>
              <p:nvPr/>
            </p:nvSpPr>
            <p:spPr>
              <a:xfrm>
                <a:off x="6951419" y="2566194"/>
                <a:ext cx="46792" cy="33921"/>
              </a:xfrm>
              <a:custGeom>
                <a:avLst/>
                <a:gdLst/>
                <a:ahLst/>
                <a:cxnLst/>
                <a:rect l="l" t="t" r="r" b="b"/>
                <a:pathLst>
                  <a:path w="978" h="709" extrusionOk="0">
                    <a:moveTo>
                      <a:pt x="259" y="1"/>
                    </a:moveTo>
                    <a:cubicBezTo>
                      <a:pt x="254" y="1"/>
                      <a:pt x="248" y="1"/>
                      <a:pt x="243" y="1"/>
                    </a:cubicBezTo>
                    <a:cubicBezTo>
                      <a:pt x="243" y="1"/>
                      <a:pt x="1" y="709"/>
                      <a:pt x="514" y="709"/>
                    </a:cubicBezTo>
                    <a:cubicBezTo>
                      <a:pt x="628" y="709"/>
                      <a:pt x="779" y="674"/>
                      <a:pt x="977" y="589"/>
                    </a:cubicBezTo>
                    <a:cubicBezTo>
                      <a:pt x="977" y="589"/>
                      <a:pt x="768" y="1"/>
                      <a:pt x="25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77;p62"/>
              <p:cNvSpPr/>
              <p:nvPr/>
            </p:nvSpPr>
            <p:spPr>
              <a:xfrm>
                <a:off x="6947687" y="2563323"/>
                <a:ext cx="50523" cy="31099"/>
              </a:xfrm>
              <a:custGeom>
                <a:avLst/>
                <a:gdLst/>
                <a:ahLst/>
                <a:cxnLst/>
                <a:rect l="l" t="t" r="r" b="b"/>
                <a:pathLst>
                  <a:path w="1056" h="650" extrusionOk="0">
                    <a:moveTo>
                      <a:pt x="389" y="0"/>
                    </a:moveTo>
                    <a:cubicBezTo>
                      <a:pt x="277" y="0"/>
                      <a:pt x="148" y="33"/>
                      <a:pt x="0" y="115"/>
                    </a:cubicBezTo>
                    <a:cubicBezTo>
                      <a:pt x="0" y="115"/>
                      <a:pt x="76" y="90"/>
                      <a:pt x="195" y="90"/>
                    </a:cubicBezTo>
                    <a:cubicBezTo>
                      <a:pt x="412" y="90"/>
                      <a:pt x="770" y="174"/>
                      <a:pt x="1055" y="649"/>
                    </a:cubicBezTo>
                    <a:cubicBezTo>
                      <a:pt x="1055" y="649"/>
                      <a:pt x="887" y="0"/>
                      <a:pt x="389"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78;p62"/>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FFD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79;p62"/>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80;p62"/>
              <p:cNvSpPr/>
              <p:nvPr/>
            </p:nvSpPr>
            <p:spPr>
              <a:xfrm>
                <a:off x="7049978" y="2551027"/>
                <a:ext cx="29472" cy="6937"/>
              </a:xfrm>
              <a:custGeom>
                <a:avLst/>
                <a:gdLst/>
                <a:ahLst/>
                <a:cxnLst/>
                <a:rect l="l" t="t" r="r" b="b"/>
                <a:pathLst>
                  <a:path w="616" h="145" extrusionOk="0">
                    <a:moveTo>
                      <a:pt x="355" y="1"/>
                    </a:moveTo>
                    <a:cubicBezTo>
                      <a:pt x="261" y="1"/>
                      <a:pt x="143" y="36"/>
                      <a:pt x="1" y="145"/>
                    </a:cubicBezTo>
                    <a:cubicBezTo>
                      <a:pt x="1" y="145"/>
                      <a:pt x="155" y="35"/>
                      <a:pt x="348" y="35"/>
                    </a:cubicBezTo>
                    <a:cubicBezTo>
                      <a:pt x="433" y="35"/>
                      <a:pt x="525" y="57"/>
                      <a:pt x="616" y="118"/>
                    </a:cubicBezTo>
                    <a:cubicBezTo>
                      <a:pt x="616" y="118"/>
                      <a:pt x="526" y="1"/>
                      <a:pt x="355"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81;p62"/>
              <p:cNvSpPr/>
              <p:nvPr/>
            </p:nvSpPr>
            <p:spPr>
              <a:xfrm>
                <a:off x="7029501" y="2507824"/>
                <a:ext cx="64829" cy="36936"/>
              </a:xfrm>
              <a:custGeom>
                <a:avLst/>
                <a:gdLst/>
                <a:ahLst/>
                <a:cxnLst/>
                <a:rect l="l" t="t" r="r" b="b"/>
                <a:pathLst>
                  <a:path w="1355" h="772" extrusionOk="0">
                    <a:moveTo>
                      <a:pt x="704" y="0"/>
                    </a:moveTo>
                    <a:cubicBezTo>
                      <a:pt x="675" y="0"/>
                      <a:pt x="645" y="2"/>
                      <a:pt x="616" y="5"/>
                    </a:cubicBezTo>
                    <a:cubicBezTo>
                      <a:pt x="254" y="45"/>
                      <a:pt x="1" y="326"/>
                      <a:pt x="28" y="633"/>
                    </a:cubicBezTo>
                    <a:cubicBezTo>
                      <a:pt x="41" y="736"/>
                      <a:pt x="80" y="772"/>
                      <a:pt x="139" y="772"/>
                    </a:cubicBezTo>
                    <a:cubicBezTo>
                      <a:pt x="256" y="772"/>
                      <a:pt x="451" y="633"/>
                      <a:pt x="682" y="606"/>
                    </a:cubicBezTo>
                    <a:cubicBezTo>
                      <a:pt x="717" y="602"/>
                      <a:pt x="752" y="601"/>
                      <a:pt x="787" y="601"/>
                    </a:cubicBezTo>
                    <a:cubicBezTo>
                      <a:pt x="871" y="601"/>
                      <a:pt x="954" y="610"/>
                      <a:pt x="1030" y="620"/>
                    </a:cubicBezTo>
                    <a:cubicBezTo>
                      <a:pt x="1104" y="630"/>
                      <a:pt x="1169" y="642"/>
                      <a:pt x="1220" y="642"/>
                    </a:cubicBezTo>
                    <a:cubicBezTo>
                      <a:pt x="1307" y="642"/>
                      <a:pt x="1354" y="608"/>
                      <a:pt x="1338" y="473"/>
                    </a:cubicBezTo>
                    <a:cubicBezTo>
                      <a:pt x="1300" y="203"/>
                      <a:pt x="1027" y="0"/>
                      <a:pt x="70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82;p62"/>
              <p:cNvSpPr/>
              <p:nvPr/>
            </p:nvSpPr>
            <p:spPr>
              <a:xfrm>
                <a:off x="7037825" y="2540645"/>
                <a:ext cx="10286" cy="3875"/>
              </a:xfrm>
              <a:custGeom>
                <a:avLst/>
                <a:gdLst/>
                <a:ahLst/>
                <a:cxnLst/>
                <a:rect l="l" t="t" r="r" b="b"/>
                <a:pathLst>
                  <a:path w="215" h="81" extrusionOk="0">
                    <a:moveTo>
                      <a:pt x="214" y="0"/>
                    </a:moveTo>
                    <a:lnTo>
                      <a:pt x="214" y="0"/>
                    </a:lnTo>
                    <a:cubicBezTo>
                      <a:pt x="134" y="27"/>
                      <a:pt x="68" y="54"/>
                      <a:pt x="0" y="81"/>
                    </a:cubicBezTo>
                    <a:cubicBezTo>
                      <a:pt x="54" y="68"/>
                      <a:pt x="134" y="41"/>
                      <a:pt x="214" y="0"/>
                    </a:cubicBezTo>
                    <a:close/>
                  </a:path>
                </a:pathLst>
              </a:custGeom>
              <a:solidFill>
                <a:srgbClr val="FFC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83;p62"/>
              <p:cNvSpPr/>
              <p:nvPr/>
            </p:nvSpPr>
            <p:spPr>
              <a:xfrm>
                <a:off x="7177865" y="2579542"/>
                <a:ext cx="25644" cy="15549"/>
              </a:xfrm>
              <a:custGeom>
                <a:avLst/>
                <a:gdLst/>
                <a:ahLst/>
                <a:cxnLst/>
                <a:rect l="l" t="t" r="r" b="b"/>
                <a:pathLst>
                  <a:path w="536" h="325" extrusionOk="0">
                    <a:moveTo>
                      <a:pt x="80" y="0"/>
                    </a:moveTo>
                    <a:cubicBezTo>
                      <a:pt x="55" y="0"/>
                      <a:pt x="29" y="1"/>
                      <a:pt x="1" y="3"/>
                    </a:cubicBezTo>
                    <a:cubicBezTo>
                      <a:pt x="1" y="3"/>
                      <a:pt x="3" y="3"/>
                      <a:pt x="8" y="3"/>
                    </a:cubicBezTo>
                    <a:cubicBezTo>
                      <a:pt x="61" y="3"/>
                      <a:pt x="412" y="15"/>
                      <a:pt x="536" y="324"/>
                    </a:cubicBezTo>
                    <a:cubicBezTo>
                      <a:pt x="536" y="324"/>
                      <a:pt x="523" y="0"/>
                      <a:pt x="8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84;p62"/>
              <p:cNvSpPr/>
              <p:nvPr/>
            </p:nvSpPr>
            <p:spPr>
              <a:xfrm>
                <a:off x="7167004" y="2539257"/>
                <a:ext cx="69087" cy="46935"/>
              </a:xfrm>
              <a:custGeom>
                <a:avLst/>
                <a:gdLst/>
                <a:ahLst/>
                <a:cxnLst/>
                <a:rect l="l" t="t" r="r" b="b"/>
                <a:pathLst>
                  <a:path w="1444" h="981" extrusionOk="0">
                    <a:moveTo>
                      <a:pt x="635" y="1"/>
                    </a:moveTo>
                    <a:cubicBezTo>
                      <a:pt x="423" y="1"/>
                      <a:pt x="230" y="95"/>
                      <a:pt x="134" y="270"/>
                    </a:cubicBezTo>
                    <a:cubicBezTo>
                      <a:pt x="0" y="551"/>
                      <a:pt x="374" y="457"/>
                      <a:pt x="695" y="618"/>
                    </a:cubicBezTo>
                    <a:cubicBezTo>
                      <a:pt x="934" y="747"/>
                      <a:pt x="1077" y="980"/>
                      <a:pt x="1195" y="980"/>
                    </a:cubicBezTo>
                    <a:cubicBezTo>
                      <a:pt x="1235" y="980"/>
                      <a:pt x="1273" y="953"/>
                      <a:pt x="1310" y="885"/>
                    </a:cubicBezTo>
                    <a:cubicBezTo>
                      <a:pt x="1444" y="605"/>
                      <a:pt x="1297" y="257"/>
                      <a:pt x="976" y="83"/>
                    </a:cubicBezTo>
                    <a:cubicBezTo>
                      <a:pt x="865" y="27"/>
                      <a:pt x="748" y="1"/>
                      <a:pt x="63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85;p62"/>
              <p:cNvSpPr/>
              <p:nvPr/>
            </p:nvSpPr>
            <p:spPr>
              <a:xfrm>
                <a:off x="7234178" y="2631214"/>
                <a:ext cx="34543" cy="26314"/>
              </a:xfrm>
              <a:custGeom>
                <a:avLst/>
                <a:gdLst/>
                <a:ahLst/>
                <a:cxnLst/>
                <a:rect l="l" t="t" r="r" b="b"/>
                <a:pathLst>
                  <a:path w="722" h="550" extrusionOk="0">
                    <a:moveTo>
                      <a:pt x="343" y="0"/>
                    </a:moveTo>
                    <a:cubicBezTo>
                      <a:pt x="185" y="0"/>
                      <a:pt x="50" y="78"/>
                      <a:pt x="27" y="206"/>
                    </a:cubicBezTo>
                    <a:cubicBezTo>
                      <a:pt x="0" y="353"/>
                      <a:pt x="120" y="501"/>
                      <a:pt x="307" y="540"/>
                    </a:cubicBezTo>
                    <a:cubicBezTo>
                      <a:pt x="337" y="547"/>
                      <a:pt x="366" y="550"/>
                      <a:pt x="395" y="550"/>
                    </a:cubicBezTo>
                    <a:cubicBezTo>
                      <a:pt x="546" y="550"/>
                      <a:pt x="673" y="463"/>
                      <a:pt x="695" y="340"/>
                    </a:cubicBezTo>
                    <a:cubicBezTo>
                      <a:pt x="722" y="193"/>
                      <a:pt x="601" y="46"/>
                      <a:pt x="414" y="5"/>
                    </a:cubicBezTo>
                    <a:cubicBezTo>
                      <a:pt x="390" y="2"/>
                      <a:pt x="366" y="0"/>
                      <a:pt x="343"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86;p62"/>
              <p:cNvSpPr/>
              <p:nvPr/>
            </p:nvSpPr>
            <p:spPr>
              <a:xfrm>
                <a:off x="6998833" y="2590307"/>
                <a:ext cx="34591" cy="26314"/>
              </a:xfrm>
              <a:custGeom>
                <a:avLst/>
                <a:gdLst/>
                <a:ahLst/>
                <a:cxnLst/>
                <a:rect l="l" t="t" r="r" b="b"/>
                <a:pathLst>
                  <a:path w="723" h="550" extrusionOk="0">
                    <a:moveTo>
                      <a:pt x="341" y="0"/>
                    </a:moveTo>
                    <a:cubicBezTo>
                      <a:pt x="189" y="0"/>
                      <a:pt x="51" y="88"/>
                      <a:pt x="27" y="206"/>
                    </a:cubicBezTo>
                    <a:cubicBezTo>
                      <a:pt x="0" y="353"/>
                      <a:pt x="120" y="500"/>
                      <a:pt x="307" y="540"/>
                    </a:cubicBezTo>
                    <a:cubicBezTo>
                      <a:pt x="337" y="546"/>
                      <a:pt x="366" y="549"/>
                      <a:pt x="394" y="549"/>
                    </a:cubicBezTo>
                    <a:cubicBezTo>
                      <a:pt x="542" y="549"/>
                      <a:pt x="661" y="463"/>
                      <a:pt x="695" y="340"/>
                    </a:cubicBezTo>
                    <a:cubicBezTo>
                      <a:pt x="722" y="192"/>
                      <a:pt x="588" y="46"/>
                      <a:pt x="401" y="5"/>
                    </a:cubicBezTo>
                    <a:cubicBezTo>
                      <a:pt x="381" y="2"/>
                      <a:pt x="361" y="0"/>
                      <a:pt x="34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87;p62"/>
              <p:cNvSpPr/>
              <p:nvPr/>
            </p:nvSpPr>
            <p:spPr>
              <a:xfrm>
                <a:off x="7089641" y="2603464"/>
                <a:ext cx="53107" cy="36027"/>
              </a:xfrm>
              <a:custGeom>
                <a:avLst/>
                <a:gdLst/>
                <a:ahLst/>
                <a:cxnLst/>
                <a:rect l="l" t="t" r="r" b="b"/>
                <a:pathLst>
                  <a:path w="1110" h="753" extrusionOk="0">
                    <a:moveTo>
                      <a:pt x="291" y="0"/>
                    </a:moveTo>
                    <a:cubicBezTo>
                      <a:pt x="213" y="0"/>
                      <a:pt x="150" y="18"/>
                      <a:pt x="120" y="65"/>
                    </a:cubicBezTo>
                    <a:cubicBezTo>
                      <a:pt x="0" y="252"/>
                      <a:pt x="441" y="680"/>
                      <a:pt x="762" y="746"/>
                    </a:cubicBezTo>
                    <a:cubicBezTo>
                      <a:pt x="762" y="746"/>
                      <a:pt x="796" y="752"/>
                      <a:pt x="846" y="752"/>
                    </a:cubicBezTo>
                    <a:cubicBezTo>
                      <a:pt x="921" y="752"/>
                      <a:pt x="1029" y="738"/>
                      <a:pt x="1109" y="666"/>
                    </a:cubicBezTo>
                    <a:lnTo>
                      <a:pt x="883" y="158"/>
                    </a:lnTo>
                    <a:cubicBezTo>
                      <a:pt x="883" y="158"/>
                      <a:pt x="522" y="0"/>
                      <a:pt x="291"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88;p62"/>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2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89;p62"/>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90;p62"/>
              <p:cNvSpPr/>
              <p:nvPr/>
            </p:nvSpPr>
            <p:spPr>
              <a:xfrm>
                <a:off x="6986632" y="2368310"/>
                <a:ext cx="325579" cy="254243"/>
              </a:xfrm>
              <a:custGeom>
                <a:avLst/>
                <a:gdLst/>
                <a:ahLst/>
                <a:cxnLst/>
                <a:rect l="l" t="t" r="r" b="b"/>
                <a:pathLst>
                  <a:path w="6805" h="5314" extrusionOk="0">
                    <a:moveTo>
                      <a:pt x="3089" y="0"/>
                    </a:moveTo>
                    <a:cubicBezTo>
                      <a:pt x="2945" y="0"/>
                      <a:pt x="2808" y="7"/>
                      <a:pt x="2674" y="20"/>
                    </a:cubicBezTo>
                    <a:cubicBezTo>
                      <a:pt x="1886" y="234"/>
                      <a:pt x="1124" y="890"/>
                      <a:pt x="1124" y="890"/>
                    </a:cubicBezTo>
                    <a:cubicBezTo>
                      <a:pt x="1124" y="890"/>
                      <a:pt x="1244" y="715"/>
                      <a:pt x="1338" y="555"/>
                    </a:cubicBezTo>
                    <a:lnTo>
                      <a:pt x="1338" y="555"/>
                    </a:lnTo>
                    <a:cubicBezTo>
                      <a:pt x="710" y="1036"/>
                      <a:pt x="241" y="1651"/>
                      <a:pt x="1" y="2426"/>
                    </a:cubicBezTo>
                    <a:cubicBezTo>
                      <a:pt x="427" y="3160"/>
                      <a:pt x="1937" y="3335"/>
                      <a:pt x="3282" y="3335"/>
                    </a:cubicBezTo>
                    <a:cubicBezTo>
                      <a:pt x="4511" y="3335"/>
                      <a:pt x="5602" y="3189"/>
                      <a:pt x="5602" y="3189"/>
                    </a:cubicBezTo>
                    <a:cubicBezTo>
                      <a:pt x="5655" y="4538"/>
                      <a:pt x="6431" y="5313"/>
                      <a:pt x="6431" y="5313"/>
                    </a:cubicBezTo>
                    <a:lnTo>
                      <a:pt x="6550" y="4698"/>
                    </a:lnTo>
                    <a:cubicBezTo>
                      <a:pt x="6738" y="3563"/>
                      <a:pt x="6805" y="2226"/>
                      <a:pt x="6083" y="1277"/>
                    </a:cubicBezTo>
                    <a:cubicBezTo>
                      <a:pt x="5003" y="421"/>
                      <a:pt x="3401" y="336"/>
                      <a:pt x="2803" y="336"/>
                    </a:cubicBezTo>
                    <a:cubicBezTo>
                      <a:pt x="2654" y="336"/>
                      <a:pt x="2567" y="341"/>
                      <a:pt x="2567" y="341"/>
                    </a:cubicBezTo>
                    <a:cubicBezTo>
                      <a:pt x="2567" y="341"/>
                      <a:pt x="3704" y="154"/>
                      <a:pt x="3544" y="20"/>
                    </a:cubicBezTo>
                    <a:cubicBezTo>
                      <a:pt x="3383" y="7"/>
                      <a:pt x="3233" y="0"/>
                      <a:pt x="30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91;p62"/>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3A3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92;p62"/>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93;p62"/>
              <p:cNvSpPr/>
              <p:nvPr/>
            </p:nvSpPr>
            <p:spPr>
              <a:xfrm>
                <a:off x="6991130" y="3010713"/>
                <a:ext cx="213672" cy="21769"/>
              </a:xfrm>
              <a:custGeom>
                <a:avLst/>
                <a:gdLst/>
                <a:ahLst/>
                <a:cxnLst/>
                <a:rect l="l" t="t" r="r" b="b"/>
                <a:pathLst>
                  <a:path w="4466" h="455" extrusionOk="0">
                    <a:moveTo>
                      <a:pt x="1" y="0"/>
                    </a:moveTo>
                    <a:lnTo>
                      <a:pt x="4465" y="455"/>
                    </a:lnTo>
                    <a:cubicBezTo>
                      <a:pt x="3289" y="200"/>
                      <a:pt x="1" y="0"/>
                      <a:pt x="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94;p62"/>
              <p:cNvSpPr/>
              <p:nvPr/>
            </p:nvSpPr>
            <p:spPr>
              <a:xfrm>
                <a:off x="7060838" y="2586623"/>
                <a:ext cx="14114" cy="18085"/>
              </a:xfrm>
              <a:custGeom>
                <a:avLst/>
                <a:gdLst/>
                <a:ahLst/>
                <a:cxnLst/>
                <a:rect l="l" t="t" r="r" b="b"/>
                <a:pathLst>
                  <a:path w="295" h="378" extrusionOk="0">
                    <a:moveTo>
                      <a:pt x="144" y="0"/>
                    </a:moveTo>
                    <a:cubicBezTo>
                      <a:pt x="71" y="0"/>
                      <a:pt x="13" y="77"/>
                      <a:pt x="0" y="176"/>
                    </a:cubicBezTo>
                    <a:cubicBezTo>
                      <a:pt x="0" y="283"/>
                      <a:pt x="54" y="376"/>
                      <a:pt x="121" y="376"/>
                    </a:cubicBezTo>
                    <a:cubicBezTo>
                      <a:pt x="127" y="377"/>
                      <a:pt x="133" y="378"/>
                      <a:pt x="139" y="378"/>
                    </a:cubicBezTo>
                    <a:cubicBezTo>
                      <a:pt x="211" y="378"/>
                      <a:pt x="269" y="302"/>
                      <a:pt x="282" y="203"/>
                    </a:cubicBezTo>
                    <a:cubicBezTo>
                      <a:pt x="294" y="96"/>
                      <a:pt x="228" y="2"/>
                      <a:pt x="161" y="2"/>
                    </a:cubicBezTo>
                    <a:cubicBezTo>
                      <a:pt x="155" y="1"/>
                      <a:pt x="149" y="0"/>
                      <a:pt x="144" y="0"/>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95;p62"/>
              <p:cNvSpPr/>
              <p:nvPr/>
            </p:nvSpPr>
            <p:spPr>
              <a:xfrm>
                <a:off x="7170832" y="2602603"/>
                <a:ext cx="14114" cy="18037"/>
              </a:xfrm>
              <a:custGeom>
                <a:avLst/>
                <a:gdLst/>
                <a:ahLst/>
                <a:cxnLst/>
                <a:rect l="l" t="t" r="r" b="b"/>
                <a:pathLst>
                  <a:path w="295" h="377" extrusionOk="0">
                    <a:moveTo>
                      <a:pt x="143" y="1"/>
                    </a:moveTo>
                    <a:cubicBezTo>
                      <a:pt x="71" y="1"/>
                      <a:pt x="13" y="77"/>
                      <a:pt x="0" y="176"/>
                    </a:cubicBezTo>
                    <a:cubicBezTo>
                      <a:pt x="0" y="283"/>
                      <a:pt x="54" y="377"/>
                      <a:pt x="121" y="377"/>
                    </a:cubicBezTo>
                    <a:cubicBezTo>
                      <a:pt x="201" y="377"/>
                      <a:pt x="268" y="309"/>
                      <a:pt x="282" y="202"/>
                    </a:cubicBezTo>
                    <a:cubicBezTo>
                      <a:pt x="294" y="96"/>
                      <a:pt x="228" y="2"/>
                      <a:pt x="161" y="2"/>
                    </a:cubicBezTo>
                    <a:cubicBezTo>
                      <a:pt x="155" y="1"/>
                      <a:pt x="149" y="1"/>
                      <a:pt x="143" y="1"/>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6;p62"/>
              <p:cNvSpPr/>
              <p:nvPr/>
            </p:nvSpPr>
            <p:spPr>
              <a:xfrm>
                <a:off x="7130547" y="2655566"/>
                <a:ext cx="44830" cy="36696"/>
              </a:xfrm>
              <a:custGeom>
                <a:avLst/>
                <a:gdLst/>
                <a:ahLst/>
                <a:cxnLst/>
                <a:rect l="l" t="t" r="r" b="b"/>
                <a:pathLst>
                  <a:path w="937" h="767" extrusionOk="0">
                    <a:moveTo>
                      <a:pt x="444" y="1"/>
                    </a:moveTo>
                    <a:cubicBezTo>
                      <a:pt x="152" y="1"/>
                      <a:pt x="1" y="767"/>
                      <a:pt x="1" y="767"/>
                    </a:cubicBezTo>
                    <a:cubicBezTo>
                      <a:pt x="301" y="642"/>
                      <a:pt x="553" y="614"/>
                      <a:pt x="719" y="614"/>
                    </a:cubicBezTo>
                    <a:cubicBezTo>
                      <a:pt x="857" y="614"/>
                      <a:pt x="936" y="633"/>
                      <a:pt x="936" y="633"/>
                    </a:cubicBezTo>
                    <a:cubicBezTo>
                      <a:pt x="743" y="162"/>
                      <a:pt x="579" y="1"/>
                      <a:pt x="44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7;p62"/>
              <p:cNvSpPr/>
              <p:nvPr/>
            </p:nvSpPr>
            <p:spPr>
              <a:xfrm>
                <a:off x="7072991" y="2630831"/>
                <a:ext cx="113247" cy="39089"/>
              </a:xfrm>
              <a:custGeom>
                <a:avLst/>
                <a:gdLst/>
                <a:ahLst/>
                <a:cxnLst/>
                <a:rect l="l" t="t" r="r" b="b"/>
                <a:pathLst>
                  <a:path w="2367" h="817" extrusionOk="0">
                    <a:moveTo>
                      <a:pt x="682" y="1"/>
                    </a:moveTo>
                    <a:cubicBezTo>
                      <a:pt x="682" y="1"/>
                      <a:pt x="1" y="441"/>
                      <a:pt x="94" y="602"/>
                    </a:cubicBezTo>
                    <a:cubicBezTo>
                      <a:pt x="119" y="657"/>
                      <a:pt x="164" y="676"/>
                      <a:pt x="212" y="676"/>
                    </a:cubicBezTo>
                    <a:cubicBezTo>
                      <a:pt x="317" y="676"/>
                      <a:pt x="441" y="589"/>
                      <a:pt x="441" y="589"/>
                    </a:cubicBezTo>
                    <a:cubicBezTo>
                      <a:pt x="441" y="589"/>
                      <a:pt x="589" y="815"/>
                      <a:pt x="669" y="815"/>
                    </a:cubicBezTo>
                    <a:cubicBezTo>
                      <a:pt x="672" y="816"/>
                      <a:pt x="675" y="816"/>
                      <a:pt x="677" y="816"/>
                    </a:cubicBezTo>
                    <a:cubicBezTo>
                      <a:pt x="754" y="816"/>
                      <a:pt x="816" y="628"/>
                      <a:pt x="816" y="628"/>
                    </a:cubicBezTo>
                    <a:cubicBezTo>
                      <a:pt x="816" y="628"/>
                      <a:pt x="976" y="789"/>
                      <a:pt x="1124" y="803"/>
                    </a:cubicBezTo>
                    <a:cubicBezTo>
                      <a:pt x="1128" y="803"/>
                      <a:pt x="1133" y="803"/>
                      <a:pt x="1137" y="803"/>
                    </a:cubicBezTo>
                    <a:cubicBezTo>
                      <a:pt x="1289" y="803"/>
                      <a:pt x="1377" y="602"/>
                      <a:pt x="1377" y="602"/>
                    </a:cubicBezTo>
                    <a:cubicBezTo>
                      <a:pt x="1377" y="602"/>
                      <a:pt x="1493" y="683"/>
                      <a:pt x="1617" y="683"/>
                    </a:cubicBezTo>
                    <a:cubicBezTo>
                      <a:pt x="1626" y="683"/>
                      <a:pt x="1635" y="683"/>
                      <a:pt x="1644" y="682"/>
                    </a:cubicBezTo>
                    <a:cubicBezTo>
                      <a:pt x="1792" y="682"/>
                      <a:pt x="1832" y="495"/>
                      <a:pt x="1832" y="495"/>
                    </a:cubicBezTo>
                    <a:cubicBezTo>
                      <a:pt x="1832" y="495"/>
                      <a:pt x="2039" y="579"/>
                      <a:pt x="2180" y="579"/>
                    </a:cubicBezTo>
                    <a:cubicBezTo>
                      <a:pt x="2225" y="579"/>
                      <a:pt x="2264" y="571"/>
                      <a:pt x="2286" y="548"/>
                    </a:cubicBezTo>
                    <a:cubicBezTo>
                      <a:pt x="2366" y="441"/>
                      <a:pt x="1979" y="174"/>
                      <a:pt x="1431" y="108"/>
                    </a:cubicBezTo>
                    <a:cubicBezTo>
                      <a:pt x="1431" y="108"/>
                      <a:pt x="1344" y="194"/>
                      <a:pt x="1173" y="194"/>
                    </a:cubicBezTo>
                    <a:cubicBezTo>
                      <a:pt x="1052" y="194"/>
                      <a:pt x="888" y="150"/>
                      <a:pt x="68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8;p62"/>
              <p:cNvSpPr/>
              <p:nvPr/>
            </p:nvSpPr>
            <p:spPr>
              <a:xfrm>
                <a:off x="7142700" y="2698578"/>
                <a:ext cx="18611" cy="3253"/>
              </a:xfrm>
              <a:custGeom>
                <a:avLst/>
                <a:gdLst/>
                <a:ahLst/>
                <a:cxnLst/>
                <a:rect l="l" t="t" r="r" b="b"/>
                <a:pathLst>
                  <a:path w="389" h="68" extrusionOk="0">
                    <a:moveTo>
                      <a:pt x="134" y="1"/>
                    </a:moveTo>
                    <a:cubicBezTo>
                      <a:pt x="57" y="1"/>
                      <a:pt x="0" y="14"/>
                      <a:pt x="0" y="14"/>
                    </a:cubicBezTo>
                    <a:lnTo>
                      <a:pt x="388" y="68"/>
                    </a:lnTo>
                    <a:cubicBezTo>
                      <a:pt x="308" y="14"/>
                      <a:pt x="211" y="1"/>
                      <a:pt x="13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99;p62"/>
              <p:cNvSpPr/>
              <p:nvPr/>
            </p:nvSpPr>
            <p:spPr>
              <a:xfrm>
                <a:off x="7090932" y="2600498"/>
                <a:ext cx="51815" cy="40715"/>
              </a:xfrm>
              <a:custGeom>
                <a:avLst/>
                <a:gdLst/>
                <a:ahLst/>
                <a:cxnLst/>
                <a:rect l="l" t="t" r="r" b="b"/>
                <a:pathLst>
                  <a:path w="1083" h="851" extrusionOk="0">
                    <a:moveTo>
                      <a:pt x="240" y="1"/>
                    </a:moveTo>
                    <a:cubicBezTo>
                      <a:pt x="219" y="1"/>
                      <a:pt x="197" y="2"/>
                      <a:pt x="173" y="6"/>
                    </a:cubicBezTo>
                    <a:cubicBezTo>
                      <a:pt x="134" y="20"/>
                      <a:pt x="80" y="33"/>
                      <a:pt x="54" y="73"/>
                    </a:cubicBezTo>
                    <a:cubicBezTo>
                      <a:pt x="13" y="113"/>
                      <a:pt x="0" y="166"/>
                      <a:pt x="0" y="220"/>
                    </a:cubicBezTo>
                    <a:cubicBezTo>
                      <a:pt x="13" y="300"/>
                      <a:pt x="54" y="380"/>
                      <a:pt x="93" y="434"/>
                    </a:cubicBezTo>
                    <a:cubicBezTo>
                      <a:pt x="187" y="554"/>
                      <a:pt x="294" y="647"/>
                      <a:pt x="401" y="728"/>
                    </a:cubicBezTo>
                    <a:cubicBezTo>
                      <a:pt x="521" y="795"/>
                      <a:pt x="642" y="848"/>
                      <a:pt x="749" y="848"/>
                    </a:cubicBezTo>
                    <a:cubicBezTo>
                      <a:pt x="765" y="850"/>
                      <a:pt x="780" y="851"/>
                      <a:pt x="795" y="851"/>
                    </a:cubicBezTo>
                    <a:cubicBezTo>
                      <a:pt x="889" y="851"/>
                      <a:pt x="956" y="818"/>
                      <a:pt x="1002" y="795"/>
                    </a:cubicBezTo>
                    <a:cubicBezTo>
                      <a:pt x="1029" y="781"/>
                      <a:pt x="1056" y="754"/>
                      <a:pt x="1069" y="742"/>
                    </a:cubicBezTo>
                    <a:lnTo>
                      <a:pt x="1082" y="728"/>
                    </a:lnTo>
                    <a:lnTo>
                      <a:pt x="1082" y="728"/>
                    </a:lnTo>
                    <a:cubicBezTo>
                      <a:pt x="1082" y="728"/>
                      <a:pt x="1055" y="754"/>
                      <a:pt x="1002" y="768"/>
                    </a:cubicBezTo>
                    <a:cubicBezTo>
                      <a:pt x="975" y="782"/>
                      <a:pt x="939" y="788"/>
                      <a:pt x="897" y="788"/>
                    </a:cubicBezTo>
                    <a:cubicBezTo>
                      <a:pt x="855" y="788"/>
                      <a:pt x="809" y="782"/>
                      <a:pt x="761" y="768"/>
                    </a:cubicBezTo>
                    <a:cubicBezTo>
                      <a:pt x="681" y="754"/>
                      <a:pt x="574" y="701"/>
                      <a:pt x="481" y="621"/>
                    </a:cubicBezTo>
                    <a:cubicBezTo>
                      <a:pt x="374" y="554"/>
                      <a:pt x="280" y="460"/>
                      <a:pt x="214" y="353"/>
                    </a:cubicBezTo>
                    <a:cubicBezTo>
                      <a:pt x="173" y="314"/>
                      <a:pt x="147" y="246"/>
                      <a:pt x="147" y="207"/>
                    </a:cubicBezTo>
                    <a:cubicBezTo>
                      <a:pt x="147" y="166"/>
                      <a:pt x="147" y="140"/>
                      <a:pt x="200" y="127"/>
                    </a:cubicBezTo>
                    <a:lnTo>
                      <a:pt x="360" y="127"/>
                    </a:lnTo>
                    <a:cubicBezTo>
                      <a:pt x="414" y="127"/>
                      <a:pt x="467" y="140"/>
                      <a:pt x="521" y="153"/>
                    </a:cubicBezTo>
                    <a:cubicBezTo>
                      <a:pt x="615" y="166"/>
                      <a:pt x="708" y="180"/>
                      <a:pt x="761" y="207"/>
                    </a:cubicBezTo>
                    <a:cubicBezTo>
                      <a:pt x="815" y="220"/>
                      <a:pt x="856" y="220"/>
                      <a:pt x="856" y="220"/>
                    </a:cubicBezTo>
                    <a:lnTo>
                      <a:pt x="775" y="180"/>
                    </a:lnTo>
                    <a:cubicBezTo>
                      <a:pt x="722" y="153"/>
                      <a:pt x="642" y="100"/>
                      <a:pt x="548" y="73"/>
                    </a:cubicBezTo>
                    <a:cubicBezTo>
                      <a:pt x="494" y="46"/>
                      <a:pt x="441" y="33"/>
                      <a:pt x="374" y="20"/>
                    </a:cubicBezTo>
                    <a:cubicBezTo>
                      <a:pt x="336" y="10"/>
                      <a:pt x="292" y="1"/>
                      <a:pt x="240"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00;p62"/>
              <p:cNvSpPr/>
              <p:nvPr/>
            </p:nvSpPr>
            <p:spPr>
              <a:xfrm>
                <a:off x="7104329" y="2792592"/>
                <a:ext cx="103630" cy="148412"/>
              </a:xfrm>
              <a:custGeom>
                <a:avLst/>
                <a:gdLst/>
                <a:ahLst/>
                <a:cxnLst/>
                <a:rect l="l" t="t" r="r" b="b"/>
                <a:pathLst>
                  <a:path w="2166" h="3102" extrusionOk="0">
                    <a:moveTo>
                      <a:pt x="2166" y="1"/>
                    </a:moveTo>
                    <a:lnTo>
                      <a:pt x="2126" y="202"/>
                    </a:lnTo>
                    <a:lnTo>
                      <a:pt x="2085" y="402"/>
                    </a:lnTo>
                    <a:cubicBezTo>
                      <a:pt x="2046" y="535"/>
                      <a:pt x="2019" y="669"/>
                      <a:pt x="1979" y="803"/>
                    </a:cubicBezTo>
                    <a:cubicBezTo>
                      <a:pt x="1939" y="936"/>
                      <a:pt x="1885" y="1070"/>
                      <a:pt x="1845" y="1191"/>
                    </a:cubicBezTo>
                    <a:cubicBezTo>
                      <a:pt x="1791" y="1325"/>
                      <a:pt x="1752" y="1458"/>
                      <a:pt x="1684" y="1578"/>
                    </a:cubicBezTo>
                    <a:cubicBezTo>
                      <a:pt x="1631" y="1699"/>
                      <a:pt x="1565" y="1833"/>
                      <a:pt x="1511" y="1952"/>
                    </a:cubicBezTo>
                    <a:lnTo>
                      <a:pt x="1310" y="2314"/>
                    </a:lnTo>
                    <a:cubicBezTo>
                      <a:pt x="1174" y="2525"/>
                      <a:pt x="1036" y="2748"/>
                      <a:pt x="878" y="2950"/>
                    </a:cubicBezTo>
                    <a:lnTo>
                      <a:pt x="878" y="2950"/>
                    </a:lnTo>
                    <a:lnTo>
                      <a:pt x="469" y="2661"/>
                    </a:lnTo>
                    <a:cubicBezTo>
                      <a:pt x="308" y="2554"/>
                      <a:pt x="161" y="2447"/>
                      <a:pt x="0" y="2340"/>
                    </a:cubicBezTo>
                    <a:lnTo>
                      <a:pt x="0" y="2340"/>
                    </a:lnTo>
                    <a:cubicBezTo>
                      <a:pt x="134" y="2474"/>
                      <a:pt x="282" y="2594"/>
                      <a:pt x="415" y="2715"/>
                    </a:cubicBezTo>
                    <a:lnTo>
                      <a:pt x="856" y="3075"/>
                    </a:lnTo>
                    <a:lnTo>
                      <a:pt x="896" y="3102"/>
                    </a:lnTo>
                    <a:lnTo>
                      <a:pt x="923" y="3062"/>
                    </a:lnTo>
                    <a:cubicBezTo>
                      <a:pt x="1030" y="2955"/>
                      <a:pt x="1110" y="2848"/>
                      <a:pt x="1190" y="2728"/>
                    </a:cubicBezTo>
                    <a:cubicBezTo>
                      <a:pt x="1271" y="2621"/>
                      <a:pt x="1351" y="2501"/>
                      <a:pt x="1431" y="2380"/>
                    </a:cubicBezTo>
                    <a:lnTo>
                      <a:pt x="1631" y="2020"/>
                    </a:lnTo>
                    <a:cubicBezTo>
                      <a:pt x="1698" y="1886"/>
                      <a:pt x="1752" y="1765"/>
                      <a:pt x="1805" y="1632"/>
                    </a:cubicBezTo>
                    <a:cubicBezTo>
                      <a:pt x="1872" y="1498"/>
                      <a:pt x="1912" y="1364"/>
                      <a:pt x="1952" y="1231"/>
                    </a:cubicBezTo>
                    <a:cubicBezTo>
                      <a:pt x="1992" y="1097"/>
                      <a:pt x="2032" y="963"/>
                      <a:pt x="2059" y="830"/>
                    </a:cubicBezTo>
                    <a:cubicBezTo>
                      <a:pt x="2073" y="763"/>
                      <a:pt x="2099" y="696"/>
                      <a:pt x="2112" y="616"/>
                    </a:cubicBezTo>
                    <a:cubicBezTo>
                      <a:pt x="2126" y="549"/>
                      <a:pt x="2126" y="482"/>
                      <a:pt x="2139" y="416"/>
                    </a:cubicBezTo>
                    <a:cubicBezTo>
                      <a:pt x="2166" y="282"/>
                      <a:pt x="2166" y="134"/>
                      <a:pt x="216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01;p62"/>
              <p:cNvSpPr/>
              <p:nvPr/>
            </p:nvSpPr>
            <p:spPr>
              <a:xfrm>
                <a:off x="7016726" y="2788764"/>
                <a:ext cx="74254" cy="131810"/>
              </a:xfrm>
              <a:custGeom>
                <a:avLst/>
                <a:gdLst/>
                <a:ahLst/>
                <a:cxnLst/>
                <a:rect l="l" t="t" r="r" b="b"/>
                <a:pathLst>
                  <a:path w="1552" h="2755" extrusionOk="0">
                    <a:moveTo>
                      <a:pt x="27" y="1"/>
                    </a:moveTo>
                    <a:cubicBezTo>
                      <a:pt x="13" y="108"/>
                      <a:pt x="1" y="228"/>
                      <a:pt x="1" y="348"/>
                    </a:cubicBezTo>
                    <a:cubicBezTo>
                      <a:pt x="1" y="469"/>
                      <a:pt x="1" y="589"/>
                      <a:pt x="13" y="710"/>
                    </a:cubicBezTo>
                    <a:lnTo>
                      <a:pt x="54" y="1070"/>
                    </a:lnTo>
                    <a:cubicBezTo>
                      <a:pt x="81" y="1177"/>
                      <a:pt x="108" y="1298"/>
                      <a:pt x="134" y="1417"/>
                    </a:cubicBezTo>
                    <a:cubicBezTo>
                      <a:pt x="161" y="1538"/>
                      <a:pt x="201" y="1645"/>
                      <a:pt x="241" y="1765"/>
                    </a:cubicBezTo>
                    <a:cubicBezTo>
                      <a:pt x="281" y="1872"/>
                      <a:pt x="334" y="1979"/>
                      <a:pt x="375" y="2100"/>
                    </a:cubicBezTo>
                    <a:cubicBezTo>
                      <a:pt x="482" y="2314"/>
                      <a:pt x="589" y="2527"/>
                      <a:pt x="735" y="2715"/>
                    </a:cubicBezTo>
                    <a:lnTo>
                      <a:pt x="762" y="2754"/>
                    </a:lnTo>
                    <a:lnTo>
                      <a:pt x="803" y="2741"/>
                    </a:lnTo>
                    <a:cubicBezTo>
                      <a:pt x="922" y="2674"/>
                      <a:pt x="1056" y="2620"/>
                      <a:pt x="1177" y="2554"/>
                    </a:cubicBezTo>
                    <a:cubicBezTo>
                      <a:pt x="1297" y="2501"/>
                      <a:pt x="1430" y="2433"/>
                      <a:pt x="1551" y="2367"/>
                    </a:cubicBezTo>
                    <a:lnTo>
                      <a:pt x="1551" y="2367"/>
                    </a:lnTo>
                    <a:cubicBezTo>
                      <a:pt x="1417" y="2407"/>
                      <a:pt x="1284" y="2460"/>
                      <a:pt x="1150" y="2501"/>
                    </a:cubicBezTo>
                    <a:cubicBezTo>
                      <a:pt x="1030" y="2536"/>
                      <a:pt x="910" y="2583"/>
                      <a:pt x="799" y="2631"/>
                    </a:cubicBezTo>
                    <a:lnTo>
                      <a:pt x="799" y="2631"/>
                    </a:lnTo>
                    <a:cubicBezTo>
                      <a:pt x="751" y="2545"/>
                      <a:pt x="703" y="2449"/>
                      <a:pt x="655" y="2353"/>
                    </a:cubicBezTo>
                    <a:cubicBezTo>
                      <a:pt x="602" y="2246"/>
                      <a:pt x="548" y="2139"/>
                      <a:pt x="509" y="2032"/>
                    </a:cubicBezTo>
                    <a:cubicBezTo>
                      <a:pt x="455" y="1925"/>
                      <a:pt x="414" y="1818"/>
                      <a:pt x="375" y="1712"/>
                    </a:cubicBezTo>
                    <a:cubicBezTo>
                      <a:pt x="334" y="1605"/>
                      <a:pt x="295" y="1498"/>
                      <a:pt x="268" y="1378"/>
                    </a:cubicBezTo>
                    <a:cubicBezTo>
                      <a:pt x="227" y="1271"/>
                      <a:pt x="201" y="1150"/>
                      <a:pt x="174" y="1043"/>
                    </a:cubicBezTo>
                    <a:cubicBezTo>
                      <a:pt x="147" y="923"/>
                      <a:pt x="120" y="816"/>
                      <a:pt x="108" y="696"/>
                    </a:cubicBezTo>
                    <a:cubicBezTo>
                      <a:pt x="81" y="576"/>
                      <a:pt x="67" y="469"/>
                      <a:pt x="54" y="348"/>
                    </a:cubicBezTo>
                    <a:cubicBezTo>
                      <a:pt x="40" y="228"/>
                      <a:pt x="40" y="108"/>
                      <a:pt x="27"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02;p62"/>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03;p62"/>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04;p62"/>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05;p62"/>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06;p62"/>
              <p:cNvSpPr/>
              <p:nvPr/>
            </p:nvSpPr>
            <p:spPr>
              <a:xfrm>
                <a:off x="7008019" y="2937129"/>
                <a:ext cx="235154" cy="315388"/>
              </a:xfrm>
              <a:custGeom>
                <a:avLst/>
                <a:gdLst/>
                <a:ahLst/>
                <a:cxnLst/>
                <a:rect l="l" t="t" r="r" b="b"/>
                <a:pathLst>
                  <a:path w="4915" h="6592" extrusionOk="0">
                    <a:moveTo>
                      <a:pt x="1706" y="1"/>
                    </a:moveTo>
                    <a:lnTo>
                      <a:pt x="1599" y="15"/>
                    </a:lnTo>
                    <a:cubicBezTo>
                      <a:pt x="1599" y="15"/>
                      <a:pt x="1" y="6592"/>
                      <a:pt x="3934" y="6592"/>
                    </a:cubicBezTo>
                    <a:cubicBezTo>
                      <a:pt x="3957" y="6592"/>
                      <a:pt x="3981" y="6591"/>
                      <a:pt x="4005" y="6591"/>
                    </a:cubicBezTo>
                    <a:lnTo>
                      <a:pt x="4914" y="5468"/>
                    </a:lnTo>
                    <a:lnTo>
                      <a:pt x="4273" y="4625"/>
                    </a:lnTo>
                    <a:cubicBezTo>
                      <a:pt x="4273" y="4625"/>
                      <a:pt x="3890" y="4808"/>
                      <a:pt x="3413" y="4808"/>
                    </a:cubicBezTo>
                    <a:cubicBezTo>
                      <a:pt x="2482" y="4808"/>
                      <a:pt x="1194" y="4112"/>
                      <a:pt x="170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07;p62"/>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679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08;p62"/>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09;p62"/>
              <p:cNvSpPr/>
              <p:nvPr/>
            </p:nvSpPr>
            <p:spPr>
              <a:xfrm>
                <a:off x="7242455" y="3214050"/>
                <a:ext cx="718" cy="48"/>
              </a:xfrm>
              <a:custGeom>
                <a:avLst/>
                <a:gdLst/>
                <a:ahLst/>
                <a:cxnLst/>
                <a:rect l="l" t="t" r="r" b="b"/>
                <a:pathLst>
                  <a:path w="15" h="1" extrusionOk="0">
                    <a:moveTo>
                      <a:pt x="0" y="1"/>
                    </a:moveTo>
                    <a:lnTo>
                      <a:pt x="14" y="1"/>
                    </a:lnTo>
                    <a:lnTo>
                      <a:pt x="0" y="1"/>
                    </a:lnTo>
                    <a:close/>
                    <a:moveTo>
                      <a:pt x="0" y="1"/>
                    </a:moveTo>
                    <a:lnTo>
                      <a:pt x="0" y="1"/>
                    </a:lnTo>
                    <a:close/>
                  </a:path>
                </a:pathLst>
              </a:custGeom>
              <a:solidFill>
                <a:srgbClr val="414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10;p62"/>
              <p:cNvSpPr/>
              <p:nvPr/>
            </p:nvSpPr>
            <p:spPr>
              <a:xfrm>
                <a:off x="7070455" y="3038845"/>
                <a:ext cx="226446" cy="175253"/>
              </a:xfrm>
              <a:custGeom>
                <a:avLst/>
                <a:gdLst/>
                <a:ahLst/>
                <a:cxnLst/>
                <a:rect l="l" t="t" r="r" b="b"/>
                <a:pathLst>
                  <a:path w="4733" h="3663" extrusionOk="0">
                    <a:moveTo>
                      <a:pt x="13" y="0"/>
                    </a:moveTo>
                    <a:cubicBezTo>
                      <a:pt x="0" y="1631"/>
                      <a:pt x="615" y="3609"/>
                      <a:pt x="3595" y="3663"/>
                    </a:cubicBezTo>
                    <a:lnTo>
                      <a:pt x="3609" y="3663"/>
                    </a:lnTo>
                    <a:lnTo>
                      <a:pt x="4732" y="2713"/>
                    </a:lnTo>
                    <a:lnTo>
                      <a:pt x="4652" y="2647"/>
                    </a:lnTo>
                    <a:lnTo>
                      <a:pt x="3609" y="3515"/>
                    </a:lnTo>
                    <a:cubicBezTo>
                      <a:pt x="695" y="3476"/>
                      <a:pt x="40" y="1604"/>
                      <a:pt x="13" y="0"/>
                    </a:cubicBezTo>
                    <a:close/>
                  </a:path>
                </a:pathLst>
              </a:custGeom>
              <a:solidFill>
                <a:srgbClr val="2E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11;p62"/>
              <p:cNvSpPr/>
              <p:nvPr/>
            </p:nvSpPr>
            <p:spPr>
              <a:xfrm>
                <a:off x="7087679" y="2947367"/>
                <a:ext cx="3301" cy="47366"/>
              </a:xfrm>
              <a:custGeom>
                <a:avLst/>
                <a:gdLst/>
                <a:ahLst/>
                <a:cxnLst/>
                <a:rect l="l" t="t" r="r" b="b"/>
                <a:pathLst>
                  <a:path w="69" h="990" extrusionOk="0">
                    <a:moveTo>
                      <a:pt x="68" y="0"/>
                    </a:moveTo>
                    <a:cubicBezTo>
                      <a:pt x="27" y="348"/>
                      <a:pt x="1" y="669"/>
                      <a:pt x="1" y="963"/>
                    </a:cubicBezTo>
                    <a:lnTo>
                      <a:pt x="1" y="990"/>
                    </a:lnTo>
                    <a:cubicBezTo>
                      <a:pt x="1" y="696"/>
                      <a:pt x="27" y="362"/>
                      <a:pt x="68" y="0"/>
                    </a:cubicBezTo>
                    <a:close/>
                  </a:path>
                </a:pathLst>
              </a:custGeom>
              <a:solidFill>
                <a:srgbClr val="D4D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12;p62"/>
              <p:cNvSpPr/>
              <p:nvPr/>
            </p:nvSpPr>
            <p:spPr>
              <a:xfrm>
                <a:off x="7087679" y="2937129"/>
                <a:ext cx="4545" cy="56312"/>
              </a:xfrm>
              <a:custGeom>
                <a:avLst/>
                <a:gdLst/>
                <a:ahLst/>
                <a:cxnLst/>
                <a:rect l="l" t="t" r="r" b="b"/>
                <a:pathLst>
                  <a:path w="95" h="1177" extrusionOk="0">
                    <a:moveTo>
                      <a:pt x="81" y="1"/>
                    </a:moveTo>
                    <a:cubicBezTo>
                      <a:pt x="15" y="442"/>
                      <a:pt x="1" y="829"/>
                      <a:pt x="1" y="1177"/>
                    </a:cubicBezTo>
                    <a:cubicBezTo>
                      <a:pt x="1" y="883"/>
                      <a:pt x="27" y="562"/>
                      <a:pt x="68" y="214"/>
                    </a:cubicBezTo>
                    <a:cubicBezTo>
                      <a:pt x="81" y="148"/>
                      <a:pt x="81" y="68"/>
                      <a:pt x="95" y="1"/>
                    </a:cubicBezTo>
                    <a:close/>
                  </a:path>
                </a:pathLst>
              </a:custGeom>
              <a:solidFill>
                <a:srgbClr val="0FC7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13;p62"/>
              <p:cNvSpPr/>
              <p:nvPr/>
            </p:nvSpPr>
            <p:spPr>
              <a:xfrm>
                <a:off x="7071077" y="2899427"/>
                <a:ext cx="49279" cy="45978"/>
              </a:xfrm>
              <a:custGeom>
                <a:avLst/>
                <a:gdLst/>
                <a:ahLst/>
                <a:cxnLst/>
                <a:rect l="l" t="t" r="r" b="b"/>
                <a:pathLst>
                  <a:path w="1030" h="961" extrusionOk="0">
                    <a:moveTo>
                      <a:pt x="549" y="1"/>
                    </a:moveTo>
                    <a:lnTo>
                      <a:pt x="0" y="227"/>
                    </a:lnTo>
                    <a:cubicBezTo>
                      <a:pt x="0" y="227"/>
                      <a:pt x="58" y="961"/>
                      <a:pt x="393" y="961"/>
                    </a:cubicBezTo>
                    <a:cubicBezTo>
                      <a:pt x="543" y="961"/>
                      <a:pt x="749" y="814"/>
                      <a:pt x="1030" y="388"/>
                    </a:cubicBezTo>
                    <a:lnTo>
                      <a:pt x="54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14;p62"/>
              <p:cNvSpPr/>
              <p:nvPr/>
            </p:nvSpPr>
            <p:spPr>
              <a:xfrm>
                <a:off x="7239871" y="2813069"/>
                <a:ext cx="97267" cy="283380"/>
              </a:xfrm>
              <a:custGeom>
                <a:avLst/>
                <a:gdLst/>
                <a:ahLst/>
                <a:cxnLst/>
                <a:rect l="l" t="t" r="r" b="b"/>
                <a:pathLst>
                  <a:path w="2033" h="5923" extrusionOk="0">
                    <a:moveTo>
                      <a:pt x="951" y="1"/>
                    </a:moveTo>
                    <a:cubicBezTo>
                      <a:pt x="1031" y="161"/>
                      <a:pt x="1097" y="335"/>
                      <a:pt x="1164" y="496"/>
                    </a:cubicBezTo>
                    <a:cubicBezTo>
                      <a:pt x="1204" y="589"/>
                      <a:pt x="1245" y="669"/>
                      <a:pt x="1271" y="749"/>
                    </a:cubicBezTo>
                    <a:lnTo>
                      <a:pt x="1364" y="1004"/>
                    </a:lnTo>
                    <a:cubicBezTo>
                      <a:pt x="1391" y="1097"/>
                      <a:pt x="1418" y="1177"/>
                      <a:pt x="1445" y="1257"/>
                    </a:cubicBezTo>
                    <a:cubicBezTo>
                      <a:pt x="1485" y="1351"/>
                      <a:pt x="1498" y="1431"/>
                      <a:pt x="1525" y="1524"/>
                    </a:cubicBezTo>
                    <a:cubicBezTo>
                      <a:pt x="1551" y="1605"/>
                      <a:pt x="1578" y="1699"/>
                      <a:pt x="1592" y="1779"/>
                    </a:cubicBezTo>
                    <a:lnTo>
                      <a:pt x="1623" y="1989"/>
                    </a:lnTo>
                    <a:lnTo>
                      <a:pt x="1623" y="1989"/>
                    </a:lnTo>
                    <a:cubicBezTo>
                      <a:pt x="1323" y="2039"/>
                      <a:pt x="1024" y="2089"/>
                      <a:pt x="737" y="2139"/>
                    </a:cubicBezTo>
                    <a:lnTo>
                      <a:pt x="550" y="2180"/>
                    </a:lnTo>
                    <a:lnTo>
                      <a:pt x="710" y="2273"/>
                    </a:lnTo>
                    <a:cubicBezTo>
                      <a:pt x="1094" y="2466"/>
                      <a:pt x="1479" y="2682"/>
                      <a:pt x="1874" y="2876"/>
                    </a:cubicBezTo>
                    <a:lnTo>
                      <a:pt x="1874" y="2876"/>
                    </a:lnTo>
                    <a:cubicBezTo>
                      <a:pt x="1860" y="2933"/>
                      <a:pt x="1839" y="2984"/>
                      <a:pt x="1819" y="3035"/>
                    </a:cubicBezTo>
                    <a:cubicBezTo>
                      <a:pt x="1806" y="3115"/>
                      <a:pt x="1765" y="3182"/>
                      <a:pt x="1739" y="3249"/>
                    </a:cubicBezTo>
                    <a:cubicBezTo>
                      <a:pt x="1712" y="3329"/>
                      <a:pt x="1685" y="3396"/>
                      <a:pt x="1658" y="3463"/>
                    </a:cubicBezTo>
                    <a:lnTo>
                      <a:pt x="1551" y="3663"/>
                    </a:lnTo>
                    <a:cubicBezTo>
                      <a:pt x="1498" y="3811"/>
                      <a:pt x="1418" y="3944"/>
                      <a:pt x="1352" y="4078"/>
                    </a:cubicBezTo>
                    <a:cubicBezTo>
                      <a:pt x="1311" y="4144"/>
                      <a:pt x="1284" y="4212"/>
                      <a:pt x="1231" y="4278"/>
                    </a:cubicBezTo>
                    <a:lnTo>
                      <a:pt x="1111" y="4465"/>
                    </a:lnTo>
                    <a:lnTo>
                      <a:pt x="990" y="4666"/>
                    </a:lnTo>
                    <a:cubicBezTo>
                      <a:pt x="951" y="4719"/>
                      <a:pt x="910" y="4786"/>
                      <a:pt x="870" y="4853"/>
                    </a:cubicBezTo>
                    <a:lnTo>
                      <a:pt x="589" y="5213"/>
                    </a:lnTo>
                    <a:cubicBezTo>
                      <a:pt x="550" y="5281"/>
                      <a:pt x="496" y="5334"/>
                      <a:pt x="455" y="5401"/>
                    </a:cubicBezTo>
                    <a:lnTo>
                      <a:pt x="295" y="5575"/>
                    </a:lnTo>
                    <a:lnTo>
                      <a:pt x="1" y="5922"/>
                    </a:lnTo>
                    <a:lnTo>
                      <a:pt x="322" y="5588"/>
                    </a:lnTo>
                    <a:lnTo>
                      <a:pt x="482" y="5427"/>
                    </a:lnTo>
                    <a:cubicBezTo>
                      <a:pt x="536" y="5374"/>
                      <a:pt x="589" y="5320"/>
                      <a:pt x="643" y="5254"/>
                    </a:cubicBezTo>
                    <a:lnTo>
                      <a:pt x="937" y="4893"/>
                    </a:lnTo>
                    <a:cubicBezTo>
                      <a:pt x="977" y="4839"/>
                      <a:pt x="1031" y="4773"/>
                      <a:pt x="1070" y="4706"/>
                    </a:cubicBezTo>
                    <a:lnTo>
                      <a:pt x="1204" y="4518"/>
                    </a:lnTo>
                    <a:lnTo>
                      <a:pt x="1325" y="4331"/>
                    </a:lnTo>
                    <a:cubicBezTo>
                      <a:pt x="1378" y="4265"/>
                      <a:pt x="1405" y="4198"/>
                      <a:pt x="1445" y="4131"/>
                    </a:cubicBezTo>
                    <a:lnTo>
                      <a:pt x="1565" y="3930"/>
                    </a:lnTo>
                    <a:cubicBezTo>
                      <a:pt x="1605" y="3864"/>
                      <a:pt x="1646" y="3797"/>
                      <a:pt x="1672" y="3730"/>
                    </a:cubicBezTo>
                    <a:lnTo>
                      <a:pt x="1765" y="3516"/>
                    </a:lnTo>
                    <a:cubicBezTo>
                      <a:pt x="1806" y="3449"/>
                      <a:pt x="1833" y="3369"/>
                      <a:pt x="1859" y="3303"/>
                    </a:cubicBezTo>
                    <a:cubicBezTo>
                      <a:pt x="1886" y="3235"/>
                      <a:pt x="1926" y="3155"/>
                      <a:pt x="1952" y="3089"/>
                    </a:cubicBezTo>
                    <a:cubicBezTo>
                      <a:pt x="1979" y="3009"/>
                      <a:pt x="2006" y="2941"/>
                      <a:pt x="2020" y="2861"/>
                    </a:cubicBezTo>
                    <a:lnTo>
                      <a:pt x="2033" y="2807"/>
                    </a:lnTo>
                    <a:lnTo>
                      <a:pt x="1993" y="2781"/>
                    </a:lnTo>
                    <a:cubicBezTo>
                      <a:pt x="1647" y="2596"/>
                      <a:pt x="1290" y="2422"/>
                      <a:pt x="941" y="2240"/>
                    </a:cubicBezTo>
                    <a:lnTo>
                      <a:pt x="941" y="2240"/>
                    </a:lnTo>
                    <a:cubicBezTo>
                      <a:pt x="1197" y="2194"/>
                      <a:pt x="1452" y="2142"/>
                      <a:pt x="1699" y="2100"/>
                    </a:cubicBezTo>
                    <a:lnTo>
                      <a:pt x="1765" y="2086"/>
                    </a:lnTo>
                    <a:lnTo>
                      <a:pt x="1753" y="2032"/>
                    </a:lnTo>
                    <a:lnTo>
                      <a:pt x="1685" y="1765"/>
                    </a:lnTo>
                    <a:cubicBezTo>
                      <a:pt x="1672" y="1672"/>
                      <a:pt x="1646" y="1578"/>
                      <a:pt x="1619" y="1498"/>
                    </a:cubicBezTo>
                    <a:cubicBezTo>
                      <a:pt x="1592" y="1405"/>
                      <a:pt x="1565" y="1324"/>
                      <a:pt x="1525" y="1230"/>
                    </a:cubicBezTo>
                    <a:cubicBezTo>
                      <a:pt x="1498" y="1150"/>
                      <a:pt x="1458" y="1070"/>
                      <a:pt x="1432" y="977"/>
                    </a:cubicBezTo>
                    <a:lnTo>
                      <a:pt x="1325" y="736"/>
                    </a:lnTo>
                    <a:cubicBezTo>
                      <a:pt x="1284" y="642"/>
                      <a:pt x="1245" y="562"/>
                      <a:pt x="1204" y="482"/>
                    </a:cubicBezTo>
                    <a:cubicBezTo>
                      <a:pt x="1124" y="321"/>
                      <a:pt x="1044" y="161"/>
                      <a:pt x="95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15;p62"/>
              <p:cNvSpPr/>
              <p:nvPr/>
            </p:nvSpPr>
            <p:spPr>
              <a:xfrm>
                <a:off x="6908025" y="2791348"/>
                <a:ext cx="47366" cy="303810"/>
              </a:xfrm>
              <a:custGeom>
                <a:avLst/>
                <a:gdLst/>
                <a:ahLst/>
                <a:cxnLst/>
                <a:rect l="l" t="t" r="r" b="b"/>
                <a:pathLst>
                  <a:path w="990" h="6350" extrusionOk="0">
                    <a:moveTo>
                      <a:pt x="311" y="2149"/>
                    </a:moveTo>
                    <a:cubicBezTo>
                      <a:pt x="312" y="2165"/>
                      <a:pt x="309" y="2185"/>
                      <a:pt x="294" y="2192"/>
                    </a:cubicBezTo>
                    <a:cubicBezTo>
                      <a:pt x="281" y="2199"/>
                      <a:pt x="274" y="2199"/>
                      <a:pt x="269" y="2199"/>
                    </a:cubicBezTo>
                    <a:cubicBezTo>
                      <a:pt x="264" y="2199"/>
                      <a:pt x="261" y="2199"/>
                      <a:pt x="254" y="2206"/>
                    </a:cubicBezTo>
                    <a:lnTo>
                      <a:pt x="311" y="2149"/>
                    </a:lnTo>
                    <a:close/>
                    <a:moveTo>
                      <a:pt x="949" y="0"/>
                    </a:moveTo>
                    <a:cubicBezTo>
                      <a:pt x="856" y="160"/>
                      <a:pt x="776" y="335"/>
                      <a:pt x="695" y="508"/>
                    </a:cubicBezTo>
                    <a:cubicBezTo>
                      <a:pt x="655" y="588"/>
                      <a:pt x="615" y="668"/>
                      <a:pt x="575" y="762"/>
                    </a:cubicBezTo>
                    <a:lnTo>
                      <a:pt x="482" y="1030"/>
                    </a:lnTo>
                    <a:lnTo>
                      <a:pt x="387" y="1297"/>
                    </a:lnTo>
                    <a:cubicBezTo>
                      <a:pt x="375" y="1337"/>
                      <a:pt x="348" y="1390"/>
                      <a:pt x="348" y="1431"/>
                    </a:cubicBezTo>
                    <a:lnTo>
                      <a:pt x="307" y="1564"/>
                    </a:lnTo>
                    <a:cubicBezTo>
                      <a:pt x="280" y="1658"/>
                      <a:pt x="254" y="1752"/>
                      <a:pt x="241" y="1845"/>
                    </a:cubicBezTo>
                    <a:lnTo>
                      <a:pt x="205" y="2106"/>
                    </a:lnTo>
                    <a:lnTo>
                      <a:pt x="205" y="2106"/>
                    </a:lnTo>
                    <a:cubicBezTo>
                      <a:pt x="187" y="2122"/>
                      <a:pt x="187" y="2154"/>
                      <a:pt x="187" y="2165"/>
                    </a:cubicBezTo>
                    <a:cubicBezTo>
                      <a:pt x="200" y="2165"/>
                      <a:pt x="200" y="2165"/>
                      <a:pt x="200" y="2179"/>
                    </a:cubicBezTo>
                    <a:cubicBezTo>
                      <a:pt x="200" y="2192"/>
                      <a:pt x="214" y="2192"/>
                      <a:pt x="214" y="2192"/>
                    </a:cubicBezTo>
                    <a:lnTo>
                      <a:pt x="241" y="2219"/>
                    </a:lnTo>
                    <a:lnTo>
                      <a:pt x="280" y="2246"/>
                    </a:lnTo>
                    <a:lnTo>
                      <a:pt x="348" y="2299"/>
                    </a:lnTo>
                    <a:lnTo>
                      <a:pt x="494" y="2393"/>
                    </a:lnTo>
                    <a:lnTo>
                      <a:pt x="688" y="2502"/>
                    </a:lnTo>
                    <a:lnTo>
                      <a:pt x="54" y="2714"/>
                    </a:lnTo>
                    <a:lnTo>
                      <a:pt x="0" y="2727"/>
                    </a:lnTo>
                    <a:lnTo>
                      <a:pt x="0" y="2794"/>
                    </a:lnTo>
                    <a:cubicBezTo>
                      <a:pt x="40" y="3088"/>
                      <a:pt x="67" y="3382"/>
                      <a:pt x="107" y="3689"/>
                    </a:cubicBezTo>
                    <a:lnTo>
                      <a:pt x="174" y="4131"/>
                    </a:lnTo>
                    <a:cubicBezTo>
                      <a:pt x="187" y="4291"/>
                      <a:pt x="214" y="4438"/>
                      <a:pt x="241" y="4585"/>
                    </a:cubicBezTo>
                    <a:lnTo>
                      <a:pt x="321" y="5026"/>
                    </a:lnTo>
                    <a:lnTo>
                      <a:pt x="401" y="5467"/>
                    </a:lnTo>
                    <a:lnTo>
                      <a:pt x="455" y="5694"/>
                    </a:lnTo>
                    <a:cubicBezTo>
                      <a:pt x="482" y="5762"/>
                      <a:pt x="494" y="5842"/>
                      <a:pt x="508" y="5908"/>
                    </a:cubicBezTo>
                    <a:cubicBezTo>
                      <a:pt x="548" y="6056"/>
                      <a:pt x="588" y="6202"/>
                      <a:pt x="642" y="6350"/>
                    </a:cubicBezTo>
                    <a:lnTo>
                      <a:pt x="548" y="5908"/>
                    </a:lnTo>
                    <a:cubicBezTo>
                      <a:pt x="535" y="5828"/>
                      <a:pt x="521" y="5762"/>
                      <a:pt x="508" y="5681"/>
                    </a:cubicBezTo>
                    <a:lnTo>
                      <a:pt x="468" y="5454"/>
                    </a:lnTo>
                    <a:cubicBezTo>
                      <a:pt x="455" y="5307"/>
                      <a:pt x="428" y="5160"/>
                      <a:pt x="401" y="5013"/>
                    </a:cubicBezTo>
                    <a:cubicBezTo>
                      <a:pt x="387" y="4865"/>
                      <a:pt x="361" y="4719"/>
                      <a:pt x="348" y="4571"/>
                    </a:cubicBezTo>
                    <a:lnTo>
                      <a:pt x="241" y="3676"/>
                    </a:lnTo>
                    <a:cubicBezTo>
                      <a:pt x="202" y="3385"/>
                      <a:pt x="176" y="3106"/>
                      <a:pt x="151" y="2827"/>
                    </a:cubicBezTo>
                    <a:lnTo>
                      <a:pt x="151" y="2827"/>
                    </a:lnTo>
                    <a:lnTo>
                      <a:pt x="856" y="2580"/>
                    </a:lnTo>
                    <a:lnTo>
                      <a:pt x="989" y="2527"/>
                    </a:lnTo>
                    <a:lnTo>
                      <a:pt x="869" y="2460"/>
                    </a:lnTo>
                    <a:lnTo>
                      <a:pt x="562" y="2286"/>
                    </a:lnTo>
                    <a:lnTo>
                      <a:pt x="414" y="2192"/>
                    </a:lnTo>
                    <a:lnTo>
                      <a:pt x="348" y="2139"/>
                    </a:lnTo>
                    <a:lnTo>
                      <a:pt x="324" y="2114"/>
                    </a:lnTo>
                    <a:lnTo>
                      <a:pt x="348" y="1871"/>
                    </a:lnTo>
                    <a:cubicBezTo>
                      <a:pt x="361" y="1778"/>
                      <a:pt x="387" y="1684"/>
                      <a:pt x="401" y="1591"/>
                    </a:cubicBezTo>
                    <a:lnTo>
                      <a:pt x="441" y="1458"/>
                    </a:lnTo>
                    <a:cubicBezTo>
                      <a:pt x="441" y="1417"/>
                      <a:pt x="455" y="1363"/>
                      <a:pt x="468" y="1324"/>
                    </a:cubicBezTo>
                    <a:lnTo>
                      <a:pt x="548" y="1057"/>
                    </a:lnTo>
                    <a:lnTo>
                      <a:pt x="642" y="789"/>
                    </a:lnTo>
                    <a:cubicBezTo>
                      <a:pt x="669" y="695"/>
                      <a:pt x="708" y="602"/>
                      <a:pt x="735" y="522"/>
                    </a:cubicBezTo>
                    <a:cubicBezTo>
                      <a:pt x="762" y="428"/>
                      <a:pt x="802" y="348"/>
                      <a:pt x="842" y="255"/>
                    </a:cubicBezTo>
                    <a:cubicBezTo>
                      <a:pt x="869" y="174"/>
                      <a:pt x="909" y="80"/>
                      <a:pt x="94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16;p62"/>
              <p:cNvSpPr/>
              <p:nvPr/>
            </p:nvSpPr>
            <p:spPr>
              <a:xfrm>
                <a:off x="7042323" y="3344521"/>
                <a:ext cx="56934" cy="97267"/>
              </a:xfrm>
              <a:custGeom>
                <a:avLst/>
                <a:gdLst/>
                <a:ahLst/>
                <a:cxnLst/>
                <a:rect l="l" t="t" r="r" b="b"/>
                <a:pathLst>
                  <a:path w="1190" h="2033" extrusionOk="0">
                    <a:moveTo>
                      <a:pt x="0" y="1"/>
                    </a:moveTo>
                    <a:lnTo>
                      <a:pt x="187" y="1872"/>
                    </a:lnTo>
                    <a:lnTo>
                      <a:pt x="1189" y="2032"/>
                    </a:lnTo>
                    <a:lnTo>
                      <a:pt x="1189" y="2032"/>
                    </a:lnTo>
                    <a:lnTo>
                      <a:pt x="348" y="1751"/>
                    </a:lnTo>
                    <a:lnTo>
                      <a:pt x="174" y="67"/>
                    </a:lnTo>
                    <a:lnTo>
                      <a:pt x="0"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17;p62"/>
              <p:cNvSpPr/>
              <p:nvPr/>
            </p:nvSpPr>
            <p:spPr>
              <a:xfrm>
                <a:off x="7234178" y="3404661"/>
                <a:ext cx="46074" cy="48897"/>
              </a:xfrm>
              <a:custGeom>
                <a:avLst/>
                <a:gdLst/>
                <a:ahLst/>
                <a:cxnLst/>
                <a:rect l="l" t="t" r="r" b="b"/>
                <a:pathLst>
                  <a:path w="963" h="1022" extrusionOk="0">
                    <a:moveTo>
                      <a:pt x="0" y="0"/>
                    </a:moveTo>
                    <a:cubicBezTo>
                      <a:pt x="0" y="0"/>
                      <a:pt x="228" y="1021"/>
                      <a:pt x="549" y="1021"/>
                    </a:cubicBezTo>
                    <a:cubicBezTo>
                      <a:pt x="675" y="1021"/>
                      <a:pt x="816" y="864"/>
                      <a:pt x="963" y="428"/>
                    </a:cubicBezTo>
                    <a:lnTo>
                      <a:pt x="0" y="0"/>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18;p62"/>
              <p:cNvSpPr/>
              <p:nvPr/>
            </p:nvSpPr>
            <p:spPr>
              <a:xfrm>
                <a:off x="6881758" y="3388633"/>
                <a:ext cx="33969" cy="37797"/>
              </a:xfrm>
              <a:custGeom>
                <a:avLst/>
                <a:gdLst/>
                <a:ahLst/>
                <a:cxnLst/>
                <a:rect l="l" t="t" r="r" b="b"/>
                <a:pathLst>
                  <a:path w="710" h="790" extrusionOk="0">
                    <a:moveTo>
                      <a:pt x="589" y="0"/>
                    </a:moveTo>
                    <a:lnTo>
                      <a:pt x="1" y="790"/>
                    </a:lnTo>
                    <a:cubicBezTo>
                      <a:pt x="1" y="790"/>
                      <a:pt x="710" y="763"/>
                      <a:pt x="58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19;p62"/>
              <p:cNvSpPr/>
              <p:nvPr/>
            </p:nvSpPr>
            <p:spPr>
              <a:xfrm>
                <a:off x="7278242" y="3503746"/>
                <a:ext cx="402943" cy="417009"/>
              </a:xfrm>
              <a:custGeom>
                <a:avLst/>
                <a:gdLst/>
                <a:ahLst/>
                <a:cxnLst/>
                <a:rect l="l" t="t" r="r" b="b"/>
                <a:pathLst>
                  <a:path w="8422" h="8716" extrusionOk="0">
                    <a:moveTo>
                      <a:pt x="1" y="0"/>
                    </a:moveTo>
                    <a:lnTo>
                      <a:pt x="1" y="0"/>
                    </a:lnTo>
                    <a:cubicBezTo>
                      <a:pt x="1" y="1"/>
                      <a:pt x="42" y="202"/>
                      <a:pt x="135" y="535"/>
                    </a:cubicBezTo>
                    <a:cubicBezTo>
                      <a:pt x="242" y="856"/>
                      <a:pt x="402" y="1324"/>
                      <a:pt x="643" y="1872"/>
                    </a:cubicBezTo>
                    <a:cubicBezTo>
                      <a:pt x="763" y="2139"/>
                      <a:pt x="910" y="2433"/>
                      <a:pt x="1070" y="2741"/>
                    </a:cubicBezTo>
                    <a:cubicBezTo>
                      <a:pt x="1231" y="3035"/>
                      <a:pt x="1405" y="3356"/>
                      <a:pt x="1605" y="3663"/>
                    </a:cubicBezTo>
                    <a:cubicBezTo>
                      <a:pt x="1806" y="3984"/>
                      <a:pt x="2033" y="4291"/>
                      <a:pt x="2273" y="4598"/>
                    </a:cubicBezTo>
                    <a:cubicBezTo>
                      <a:pt x="2501" y="4919"/>
                      <a:pt x="2768" y="5213"/>
                      <a:pt x="3036" y="5507"/>
                    </a:cubicBezTo>
                    <a:cubicBezTo>
                      <a:pt x="3169" y="5655"/>
                      <a:pt x="3316" y="5801"/>
                      <a:pt x="3450" y="5935"/>
                    </a:cubicBezTo>
                    <a:cubicBezTo>
                      <a:pt x="3597" y="6069"/>
                      <a:pt x="3744" y="6216"/>
                      <a:pt x="3891" y="6336"/>
                    </a:cubicBezTo>
                    <a:cubicBezTo>
                      <a:pt x="4185" y="6591"/>
                      <a:pt x="4492" y="6831"/>
                      <a:pt x="4800" y="7045"/>
                    </a:cubicBezTo>
                    <a:cubicBezTo>
                      <a:pt x="5094" y="7259"/>
                      <a:pt x="5401" y="7459"/>
                      <a:pt x="5695" y="7619"/>
                    </a:cubicBezTo>
                    <a:cubicBezTo>
                      <a:pt x="5855" y="7699"/>
                      <a:pt x="5989" y="7780"/>
                      <a:pt x="6137" y="7860"/>
                    </a:cubicBezTo>
                    <a:cubicBezTo>
                      <a:pt x="6283" y="7927"/>
                      <a:pt x="6417" y="7993"/>
                      <a:pt x="6551" y="8061"/>
                    </a:cubicBezTo>
                    <a:cubicBezTo>
                      <a:pt x="6684" y="8127"/>
                      <a:pt x="6818" y="8181"/>
                      <a:pt x="6952" y="8234"/>
                    </a:cubicBezTo>
                    <a:cubicBezTo>
                      <a:pt x="7072" y="8275"/>
                      <a:pt x="7192" y="8328"/>
                      <a:pt x="7313" y="8368"/>
                    </a:cubicBezTo>
                    <a:cubicBezTo>
                      <a:pt x="7540" y="8448"/>
                      <a:pt x="7727" y="8515"/>
                      <a:pt x="7901" y="8569"/>
                    </a:cubicBezTo>
                    <a:cubicBezTo>
                      <a:pt x="8235" y="8662"/>
                      <a:pt x="8422" y="8715"/>
                      <a:pt x="8422" y="8715"/>
                    </a:cubicBezTo>
                    <a:cubicBezTo>
                      <a:pt x="8422" y="8715"/>
                      <a:pt x="8235" y="8649"/>
                      <a:pt x="7914" y="8542"/>
                    </a:cubicBezTo>
                    <a:cubicBezTo>
                      <a:pt x="7741" y="8489"/>
                      <a:pt x="7554" y="8408"/>
                      <a:pt x="7326" y="8314"/>
                    </a:cubicBezTo>
                    <a:cubicBezTo>
                      <a:pt x="7219" y="8275"/>
                      <a:pt x="7099" y="8221"/>
                      <a:pt x="6978" y="8168"/>
                    </a:cubicBezTo>
                    <a:cubicBezTo>
                      <a:pt x="6858" y="8100"/>
                      <a:pt x="6725" y="8061"/>
                      <a:pt x="6591" y="7993"/>
                    </a:cubicBezTo>
                    <a:cubicBezTo>
                      <a:pt x="6458" y="7913"/>
                      <a:pt x="6324" y="7847"/>
                      <a:pt x="6176" y="7780"/>
                    </a:cubicBezTo>
                    <a:cubicBezTo>
                      <a:pt x="6043" y="7699"/>
                      <a:pt x="5896" y="7619"/>
                      <a:pt x="5749" y="7526"/>
                    </a:cubicBezTo>
                    <a:cubicBezTo>
                      <a:pt x="5468" y="7352"/>
                      <a:pt x="5160" y="7165"/>
                      <a:pt x="4866" y="6951"/>
                    </a:cubicBezTo>
                    <a:cubicBezTo>
                      <a:pt x="4559" y="6737"/>
                      <a:pt x="4265" y="6496"/>
                      <a:pt x="3971" y="6229"/>
                    </a:cubicBezTo>
                    <a:cubicBezTo>
                      <a:pt x="3824" y="6109"/>
                      <a:pt x="3690" y="5976"/>
                      <a:pt x="3544" y="5842"/>
                    </a:cubicBezTo>
                    <a:cubicBezTo>
                      <a:pt x="3410" y="5694"/>
                      <a:pt x="3276" y="5561"/>
                      <a:pt x="3143" y="5414"/>
                    </a:cubicBezTo>
                    <a:cubicBezTo>
                      <a:pt x="2875" y="5133"/>
                      <a:pt x="2608" y="4826"/>
                      <a:pt x="2380" y="4518"/>
                    </a:cubicBezTo>
                    <a:cubicBezTo>
                      <a:pt x="2127" y="4224"/>
                      <a:pt x="1913" y="3903"/>
                      <a:pt x="1712" y="3596"/>
                    </a:cubicBezTo>
                    <a:cubicBezTo>
                      <a:pt x="1512" y="3288"/>
                      <a:pt x="1325" y="2982"/>
                      <a:pt x="1164" y="2688"/>
                    </a:cubicBezTo>
                    <a:cubicBezTo>
                      <a:pt x="990" y="2393"/>
                      <a:pt x="844" y="2112"/>
                      <a:pt x="723" y="1845"/>
                    </a:cubicBezTo>
                    <a:cubicBezTo>
                      <a:pt x="469" y="1310"/>
                      <a:pt x="282" y="843"/>
                      <a:pt x="161" y="522"/>
                    </a:cubicBezTo>
                    <a:cubicBezTo>
                      <a:pt x="55" y="202"/>
                      <a:pt x="1" y="1"/>
                      <a:pt x="1"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20;p62"/>
              <p:cNvSpPr/>
              <p:nvPr/>
            </p:nvSpPr>
            <p:spPr>
              <a:xfrm>
                <a:off x="7028257" y="3547236"/>
                <a:ext cx="49901" cy="775122"/>
              </a:xfrm>
              <a:custGeom>
                <a:avLst/>
                <a:gdLst/>
                <a:ahLst/>
                <a:cxnLst/>
                <a:rect l="l" t="t" r="r" b="b"/>
                <a:pathLst>
                  <a:path w="1043" h="16201" extrusionOk="0">
                    <a:moveTo>
                      <a:pt x="334" y="0"/>
                    </a:moveTo>
                    <a:cubicBezTo>
                      <a:pt x="334" y="1"/>
                      <a:pt x="294" y="255"/>
                      <a:pt x="254" y="695"/>
                    </a:cubicBezTo>
                    <a:cubicBezTo>
                      <a:pt x="227" y="909"/>
                      <a:pt x="200" y="1176"/>
                      <a:pt x="173" y="1497"/>
                    </a:cubicBezTo>
                    <a:cubicBezTo>
                      <a:pt x="147" y="1805"/>
                      <a:pt x="120" y="2153"/>
                      <a:pt x="93" y="2527"/>
                    </a:cubicBezTo>
                    <a:cubicBezTo>
                      <a:pt x="67" y="2914"/>
                      <a:pt x="54" y="3329"/>
                      <a:pt x="40" y="3757"/>
                    </a:cubicBezTo>
                    <a:cubicBezTo>
                      <a:pt x="27" y="4197"/>
                      <a:pt x="0" y="4666"/>
                      <a:pt x="0" y="5133"/>
                    </a:cubicBezTo>
                    <a:lnTo>
                      <a:pt x="0" y="5869"/>
                    </a:lnTo>
                    <a:cubicBezTo>
                      <a:pt x="0" y="6109"/>
                      <a:pt x="13" y="6363"/>
                      <a:pt x="13" y="6617"/>
                    </a:cubicBezTo>
                    <a:cubicBezTo>
                      <a:pt x="13" y="7111"/>
                      <a:pt x="40" y="7619"/>
                      <a:pt x="54" y="8127"/>
                    </a:cubicBezTo>
                    <a:cubicBezTo>
                      <a:pt x="80" y="8635"/>
                      <a:pt x="120" y="9143"/>
                      <a:pt x="147" y="9651"/>
                    </a:cubicBezTo>
                    <a:cubicBezTo>
                      <a:pt x="187" y="10146"/>
                      <a:pt x="241" y="10640"/>
                      <a:pt x="280" y="11108"/>
                    </a:cubicBezTo>
                    <a:cubicBezTo>
                      <a:pt x="321" y="11590"/>
                      <a:pt x="387" y="12044"/>
                      <a:pt x="441" y="12485"/>
                    </a:cubicBezTo>
                    <a:cubicBezTo>
                      <a:pt x="481" y="12912"/>
                      <a:pt x="548" y="13327"/>
                      <a:pt x="601" y="13701"/>
                    </a:cubicBezTo>
                    <a:cubicBezTo>
                      <a:pt x="669" y="14076"/>
                      <a:pt x="708" y="14423"/>
                      <a:pt x="775" y="14730"/>
                    </a:cubicBezTo>
                    <a:cubicBezTo>
                      <a:pt x="829" y="15038"/>
                      <a:pt x="868" y="15305"/>
                      <a:pt x="909" y="15519"/>
                    </a:cubicBezTo>
                    <a:cubicBezTo>
                      <a:pt x="1002" y="15960"/>
                      <a:pt x="1043" y="16200"/>
                      <a:pt x="1043" y="16200"/>
                    </a:cubicBezTo>
                    <a:cubicBezTo>
                      <a:pt x="1043" y="16200"/>
                      <a:pt x="1002" y="15960"/>
                      <a:pt x="949" y="15519"/>
                    </a:cubicBezTo>
                    <a:cubicBezTo>
                      <a:pt x="909" y="15291"/>
                      <a:pt x="868" y="15024"/>
                      <a:pt x="815" y="14717"/>
                    </a:cubicBezTo>
                    <a:cubicBezTo>
                      <a:pt x="775" y="14409"/>
                      <a:pt x="735" y="14062"/>
                      <a:pt x="681" y="13688"/>
                    </a:cubicBezTo>
                    <a:cubicBezTo>
                      <a:pt x="642" y="13313"/>
                      <a:pt x="574" y="12899"/>
                      <a:pt x="535" y="12472"/>
                    </a:cubicBezTo>
                    <a:cubicBezTo>
                      <a:pt x="494" y="12030"/>
                      <a:pt x="441" y="11576"/>
                      <a:pt x="401" y="11094"/>
                    </a:cubicBezTo>
                    <a:cubicBezTo>
                      <a:pt x="361" y="10627"/>
                      <a:pt x="321" y="10132"/>
                      <a:pt x="280" y="9638"/>
                    </a:cubicBezTo>
                    <a:cubicBezTo>
                      <a:pt x="254" y="9143"/>
                      <a:pt x="214" y="8635"/>
                      <a:pt x="200" y="8127"/>
                    </a:cubicBezTo>
                    <a:cubicBezTo>
                      <a:pt x="173" y="7619"/>
                      <a:pt x="147" y="7111"/>
                      <a:pt x="147" y="6603"/>
                    </a:cubicBezTo>
                    <a:cubicBezTo>
                      <a:pt x="134" y="6363"/>
                      <a:pt x="134" y="6109"/>
                      <a:pt x="134" y="5869"/>
                    </a:cubicBezTo>
                    <a:lnTo>
                      <a:pt x="134" y="5133"/>
                    </a:lnTo>
                    <a:cubicBezTo>
                      <a:pt x="120" y="4666"/>
                      <a:pt x="134" y="4197"/>
                      <a:pt x="134" y="3770"/>
                    </a:cubicBezTo>
                    <a:cubicBezTo>
                      <a:pt x="147" y="3329"/>
                      <a:pt x="161" y="2914"/>
                      <a:pt x="173" y="2540"/>
                    </a:cubicBezTo>
                    <a:cubicBezTo>
                      <a:pt x="187" y="2153"/>
                      <a:pt x="200" y="1805"/>
                      <a:pt x="227" y="1497"/>
                    </a:cubicBezTo>
                    <a:cubicBezTo>
                      <a:pt x="241" y="1190"/>
                      <a:pt x="268" y="923"/>
                      <a:pt x="280" y="695"/>
                    </a:cubicBezTo>
                    <a:cubicBezTo>
                      <a:pt x="307" y="255"/>
                      <a:pt x="334" y="1"/>
                      <a:pt x="334" y="0"/>
                    </a:cubicBezTo>
                    <a:close/>
                  </a:path>
                </a:pathLst>
              </a:custGeom>
              <a:solidFill>
                <a:srgbClr val="242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2521;p62"/>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22;p62"/>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23;p62"/>
            <p:cNvSpPr/>
            <p:nvPr/>
          </p:nvSpPr>
          <p:spPr>
            <a:xfrm rot="-2700000">
              <a:off x="5549527" y="2112513"/>
              <a:ext cx="441919" cy="417902"/>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24;p62"/>
            <p:cNvSpPr/>
            <p:nvPr/>
          </p:nvSpPr>
          <p:spPr>
            <a:xfrm rot="-2700000">
              <a:off x="5561679" y="2112657"/>
              <a:ext cx="417615" cy="417615"/>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25;p62"/>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26;p62"/>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27;p62"/>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28;p62"/>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29;p62"/>
            <p:cNvSpPr/>
            <p:nvPr/>
          </p:nvSpPr>
          <p:spPr>
            <a:xfrm rot="-2700000">
              <a:off x="5669302" y="2203358"/>
              <a:ext cx="196967" cy="244331"/>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30;p62"/>
            <p:cNvSpPr/>
            <p:nvPr/>
          </p:nvSpPr>
          <p:spPr>
            <a:xfrm>
              <a:off x="6277742" y="3399942"/>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2364;p62"/>
          <p:cNvSpPr/>
          <p:nvPr/>
        </p:nvSpPr>
        <p:spPr>
          <a:xfrm>
            <a:off x="755576" y="649065"/>
            <a:ext cx="3816424" cy="1274068"/>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432696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10292" y="2668165"/>
            <a:ext cx="3599472" cy="76722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377" name="Google Shape;377;p36"/>
          <p:cNvSpPr txBox="1">
            <a:spLocks noGrp="1"/>
          </p:cNvSpPr>
          <p:nvPr>
            <p:ph type="title"/>
          </p:nvPr>
        </p:nvSpPr>
        <p:spPr>
          <a:xfrm>
            <a:off x="5048460" y="2656769"/>
            <a:ext cx="3607856" cy="7563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smtClean="0"/>
              <a:t>INTRODUCTION</a:t>
            </a:r>
            <a:endParaRPr sz="3200" dirty="0"/>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79" name="Google Shape;379;p36"/>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u="sng" dirty="0" smtClean="0"/>
              <a:t>Concepts &amp; Theory</a:t>
            </a:r>
            <a:endParaRPr u="sng" dirty="0"/>
          </a:p>
        </p:txBody>
      </p:sp>
      <p:grpSp>
        <p:nvGrpSpPr>
          <p:cNvPr id="380" name="Google Shape;380;p36"/>
          <p:cNvGrpSpPr/>
          <p:nvPr/>
        </p:nvGrpSpPr>
        <p:grpSpPr>
          <a:xfrm>
            <a:off x="-487498" y="-685178"/>
            <a:ext cx="4898378" cy="5076191"/>
            <a:chOff x="-106900" y="273425"/>
            <a:chExt cx="4174873" cy="4326422"/>
          </a:xfrm>
        </p:grpSpPr>
        <p:grpSp>
          <p:nvGrpSpPr>
            <p:cNvPr id="381" name="Google Shape;381;p36"/>
            <p:cNvGrpSpPr/>
            <p:nvPr/>
          </p:nvGrpSpPr>
          <p:grpSpPr>
            <a:xfrm>
              <a:off x="720006" y="1328858"/>
              <a:ext cx="3347966" cy="3270989"/>
              <a:chOff x="4571000" y="1484300"/>
              <a:chExt cx="2809875" cy="2745500"/>
            </a:xfrm>
          </p:grpSpPr>
          <p:sp>
            <p:nvSpPr>
              <p:cNvPr id="382" name="Google Shape;382;p36"/>
              <p:cNvSpPr/>
              <p:nvPr/>
            </p:nvSpPr>
            <p:spPr>
              <a:xfrm>
                <a:off x="5189650" y="1859350"/>
                <a:ext cx="943225" cy="238850"/>
              </a:xfrm>
              <a:custGeom>
                <a:avLst/>
                <a:gdLst/>
                <a:ahLst/>
                <a:cxnLst/>
                <a:rect l="l" t="t" r="r" b="b"/>
                <a:pathLst>
                  <a:path w="37729" h="9554" extrusionOk="0">
                    <a:moveTo>
                      <a:pt x="16024" y="0"/>
                    </a:moveTo>
                    <a:cubicBezTo>
                      <a:pt x="11088" y="0"/>
                      <a:pt x="6895" y="2511"/>
                      <a:pt x="5513" y="5958"/>
                    </a:cubicBezTo>
                    <a:cubicBezTo>
                      <a:pt x="5363" y="5936"/>
                      <a:pt x="5193" y="5936"/>
                      <a:pt x="5044" y="5936"/>
                    </a:cubicBezTo>
                    <a:cubicBezTo>
                      <a:pt x="2256" y="5936"/>
                      <a:pt x="1" y="7553"/>
                      <a:pt x="1" y="9553"/>
                    </a:cubicBezTo>
                    <a:lnTo>
                      <a:pt x="37728" y="9553"/>
                    </a:lnTo>
                    <a:cubicBezTo>
                      <a:pt x="37090" y="7511"/>
                      <a:pt x="33728" y="5936"/>
                      <a:pt x="29685" y="5936"/>
                    </a:cubicBezTo>
                    <a:cubicBezTo>
                      <a:pt x="28599" y="5936"/>
                      <a:pt x="27578" y="6043"/>
                      <a:pt x="26641" y="6256"/>
                    </a:cubicBezTo>
                    <a:cubicBezTo>
                      <a:pt x="25407" y="2659"/>
                      <a:pt x="21109" y="0"/>
                      <a:pt x="1602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167950" y="2796100"/>
                <a:ext cx="868200" cy="238900"/>
              </a:xfrm>
              <a:custGeom>
                <a:avLst/>
                <a:gdLst/>
                <a:ahLst/>
                <a:cxnLst/>
                <a:rect l="l" t="t" r="r" b="b"/>
                <a:pathLst>
                  <a:path w="34728" h="9556" extrusionOk="0">
                    <a:moveTo>
                      <a:pt x="16023" y="1"/>
                    </a:moveTo>
                    <a:cubicBezTo>
                      <a:pt x="11086" y="1"/>
                      <a:pt x="6895" y="2512"/>
                      <a:pt x="5533" y="5959"/>
                    </a:cubicBezTo>
                    <a:cubicBezTo>
                      <a:pt x="5363" y="5938"/>
                      <a:pt x="5213" y="5938"/>
                      <a:pt x="5043" y="5938"/>
                    </a:cubicBezTo>
                    <a:cubicBezTo>
                      <a:pt x="2256" y="5938"/>
                      <a:pt x="1" y="7556"/>
                      <a:pt x="1" y="9556"/>
                    </a:cubicBezTo>
                    <a:lnTo>
                      <a:pt x="34728" y="9556"/>
                    </a:lnTo>
                    <a:cubicBezTo>
                      <a:pt x="34728" y="7556"/>
                      <a:pt x="32472" y="5938"/>
                      <a:pt x="29684" y="5938"/>
                    </a:cubicBezTo>
                    <a:cubicBezTo>
                      <a:pt x="28599" y="5938"/>
                      <a:pt x="27578" y="6194"/>
                      <a:pt x="26769" y="6597"/>
                    </a:cubicBezTo>
                    <a:cubicBezTo>
                      <a:pt x="25683" y="2832"/>
                      <a:pt x="21280" y="1"/>
                      <a:pt x="1602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693850" y="2373225"/>
                <a:ext cx="1191650" cy="210675"/>
              </a:xfrm>
              <a:custGeom>
                <a:avLst/>
                <a:gdLst/>
                <a:ahLst/>
                <a:cxnLst/>
                <a:rect l="l" t="t" r="r" b="b"/>
                <a:pathLst>
                  <a:path w="47666" h="8427" extrusionOk="0">
                    <a:moveTo>
                      <a:pt x="30707" y="0"/>
                    </a:moveTo>
                    <a:cubicBezTo>
                      <a:pt x="26174" y="0"/>
                      <a:pt x="22301" y="2086"/>
                      <a:pt x="20621" y="5085"/>
                    </a:cubicBezTo>
                    <a:cubicBezTo>
                      <a:pt x="20025" y="4915"/>
                      <a:pt x="19364" y="4809"/>
                      <a:pt x="18684" y="4809"/>
                    </a:cubicBezTo>
                    <a:cubicBezTo>
                      <a:pt x="17216" y="4809"/>
                      <a:pt x="15875" y="5277"/>
                      <a:pt x="14961" y="6001"/>
                    </a:cubicBezTo>
                    <a:cubicBezTo>
                      <a:pt x="13492" y="4852"/>
                      <a:pt x="11003" y="4086"/>
                      <a:pt x="8172" y="4086"/>
                    </a:cubicBezTo>
                    <a:cubicBezTo>
                      <a:pt x="3661" y="4086"/>
                      <a:pt x="1" y="6043"/>
                      <a:pt x="1" y="8427"/>
                    </a:cubicBezTo>
                    <a:lnTo>
                      <a:pt x="47665" y="8427"/>
                    </a:lnTo>
                    <a:cubicBezTo>
                      <a:pt x="47665" y="6426"/>
                      <a:pt x="45410" y="4809"/>
                      <a:pt x="42623" y="4809"/>
                    </a:cubicBezTo>
                    <a:cubicBezTo>
                      <a:pt x="41962" y="4809"/>
                      <a:pt x="41346" y="4894"/>
                      <a:pt x="40771" y="5065"/>
                    </a:cubicBezTo>
                    <a:cubicBezTo>
                      <a:pt x="39068" y="2086"/>
                      <a:pt x="35196" y="0"/>
                      <a:pt x="3070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244000" y="2033825"/>
                <a:ext cx="1136875" cy="247375"/>
              </a:xfrm>
              <a:custGeom>
                <a:avLst/>
                <a:gdLst/>
                <a:ahLst/>
                <a:cxnLst/>
                <a:rect l="l" t="t" r="r" b="b"/>
                <a:pathLst>
                  <a:path w="45475" h="9895" extrusionOk="0">
                    <a:moveTo>
                      <a:pt x="16025" y="1"/>
                    </a:moveTo>
                    <a:cubicBezTo>
                      <a:pt x="11088" y="1"/>
                      <a:pt x="6895" y="2511"/>
                      <a:pt x="5513" y="5959"/>
                    </a:cubicBezTo>
                    <a:cubicBezTo>
                      <a:pt x="5363" y="5936"/>
                      <a:pt x="5193" y="5936"/>
                      <a:pt x="5045" y="5936"/>
                    </a:cubicBezTo>
                    <a:cubicBezTo>
                      <a:pt x="2256" y="5936"/>
                      <a:pt x="1" y="7554"/>
                      <a:pt x="1" y="9554"/>
                    </a:cubicBezTo>
                    <a:cubicBezTo>
                      <a:pt x="1" y="9681"/>
                      <a:pt x="1" y="9789"/>
                      <a:pt x="23" y="9894"/>
                    </a:cubicBezTo>
                    <a:lnTo>
                      <a:pt x="45474" y="9894"/>
                    </a:lnTo>
                    <a:cubicBezTo>
                      <a:pt x="45219" y="8086"/>
                      <a:pt x="43069" y="6660"/>
                      <a:pt x="40473" y="6660"/>
                    </a:cubicBezTo>
                    <a:cubicBezTo>
                      <a:pt x="38898" y="6660"/>
                      <a:pt x="37516" y="7171"/>
                      <a:pt x="36580" y="7959"/>
                    </a:cubicBezTo>
                    <a:cubicBezTo>
                      <a:pt x="35133" y="6745"/>
                      <a:pt x="32579" y="5936"/>
                      <a:pt x="29663" y="5936"/>
                    </a:cubicBezTo>
                    <a:cubicBezTo>
                      <a:pt x="28599" y="5936"/>
                      <a:pt x="27578" y="6044"/>
                      <a:pt x="26642" y="6256"/>
                    </a:cubicBezTo>
                    <a:cubicBezTo>
                      <a:pt x="25387" y="2639"/>
                      <a:pt x="21109" y="1"/>
                      <a:pt x="1602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71000" y="1484300"/>
                <a:ext cx="2763050" cy="2010325"/>
              </a:xfrm>
              <a:custGeom>
                <a:avLst/>
                <a:gdLst/>
                <a:ahLst/>
                <a:cxnLst/>
                <a:rect l="l" t="t" r="r" b="b"/>
                <a:pathLst>
                  <a:path w="110522" h="80413" extrusionOk="0">
                    <a:moveTo>
                      <a:pt x="0" y="0"/>
                    </a:moveTo>
                    <a:lnTo>
                      <a:pt x="0" y="21534"/>
                    </a:lnTo>
                    <a:lnTo>
                      <a:pt x="40408" y="55687"/>
                    </a:lnTo>
                    <a:lnTo>
                      <a:pt x="57708" y="33217"/>
                    </a:lnTo>
                    <a:lnTo>
                      <a:pt x="99562" y="73453"/>
                    </a:lnTo>
                    <a:lnTo>
                      <a:pt x="93136" y="75901"/>
                    </a:lnTo>
                    <a:lnTo>
                      <a:pt x="110522" y="80412"/>
                    </a:lnTo>
                    <a:lnTo>
                      <a:pt x="101903" y="63240"/>
                    </a:lnTo>
                    <a:lnTo>
                      <a:pt x="101457" y="69816"/>
                    </a:lnTo>
                    <a:lnTo>
                      <a:pt x="57558" y="20322"/>
                    </a:lnTo>
                    <a:lnTo>
                      <a:pt x="40791" y="36068"/>
                    </a:lnTo>
                    <a:lnTo>
                      <a:pt x="11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5343400" y="3546175"/>
                <a:ext cx="1116100" cy="35700"/>
              </a:xfrm>
              <a:custGeom>
                <a:avLst/>
                <a:gdLst/>
                <a:ahLst/>
                <a:cxnLst/>
                <a:rect l="l" t="t" r="r" b="b"/>
                <a:pathLst>
                  <a:path w="44644" h="1428" extrusionOk="0">
                    <a:moveTo>
                      <a:pt x="702" y="1"/>
                    </a:moveTo>
                    <a:cubicBezTo>
                      <a:pt x="512" y="1"/>
                      <a:pt x="319" y="86"/>
                      <a:pt x="192" y="213"/>
                    </a:cubicBezTo>
                    <a:cubicBezTo>
                      <a:pt x="64" y="341"/>
                      <a:pt x="1" y="511"/>
                      <a:pt x="1" y="724"/>
                    </a:cubicBezTo>
                    <a:cubicBezTo>
                      <a:pt x="1" y="1107"/>
                      <a:pt x="319" y="1427"/>
                      <a:pt x="702" y="1427"/>
                    </a:cubicBezTo>
                    <a:lnTo>
                      <a:pt x="43920" y="1427"/>
                    </a:lnTo>
                    <a:cubicBezTo>
                      <a:pt x="44111" y="1427"/>
                      <a:pt x="44303" y="1342"/>
                      <a:pt x="44431" y="1214"/>
                    </a:cubicBezTo>
                    <a:cubicBezTo>
                      <a:pt x="44558" y="1087"/>
                      <a:pt x="44644" y="916"/>
                      <a:pt x="44644" y="724"/>
                    </a:cubicBezTo>
                    <a:cubicBezTo>
                      <a:pt x="44644" y="321"/>
                      <a:pt x="44324" y="1"/>
                      <a:pt x="4392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136125" y="3546175"/>
                <a:ext cx="162275" cy="35700"/>
              </a:xfrm>
              <a:custGeom>
                <a:avLst/>
                <a:gdLst/>
                <a:ahLst/>
                <a:cxnLst/>
                <a:rect l="l" t="t" r="r" b="b"/>
                <a:pathLst>
                  <a:path w="6491" h="1428" extrusionOk="0">
                    <a:moveTo>
                      <a:pt x="724" y="1"/>
                    </a:moveTo>
                    <a:cubicBezTo>
                      <a:pt x="532" y="1"/>
                      <a:pt x="341" y="86"/>
                      <a:pt x="214" y="213"/>
                    </a:cubicBezTo>
                    <a:cubicBezTo>
                      <a:pt x="86" y="341"/>
                      <a:pt x="1" y="511"/>
                      <a:pt x="1" y="724"/>
                    </a:cubicBezTo>
                    <a:cubicBezTo>
                      <a:pt x="1" y="1107"/>
                      <a:pt x="319" y="1427"/>
                      <a:pt x="724" y="1427"/>
                    </a:cubicBezTo>
                    <a:lnTo>
                      <a:pt x="5767" y="1427"/>
                    </a:lnTo>
                    <a:cubicBezTo>
                      <a:pt x="5959" y="1427"/>
                      <a:pt x="6150" y="1342"/>
                      <a:pt x="6277" y="1214"/>
                    </a:cubicBezTo>
                    <a:cubicBezTo>
                      <a:pt x="6405" y="1087"/>
                      <a:pt x="6490" y="916"/>
                      <a:pt x="6490" y="724"/>
                    </a:cubicBezTo>
                    <a:cubicBezTo>
                      <a:pt x="6490" y="321"/>
                      <a:pt x="6172"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8900" y="3546175"/>
                <a:ext cx="162250" cy="35700"/>
              </a:xfrm>
              <a:custGeom>
                <a:avLst/>
                <a:gdLst/>
                <a:ahLst/>
                <a:cxnLst/>
                <a:rect l="l" t="t" r="r" b="b"/>
                <a:pathLst>
                  <a:path w="6490" h="1428" extrusionOk="0">
                    <a:moveTo>
                      <a:pt x="724" y="1"/>
                    </a:moveTo>
                    <a:cubicBezTo>
                      <a:pt x="531" y="1"/>
                      <a:pt x="341" y="86"/>
                      <a:pt x="213" y="213"/>
                    </a:cubicBezTo>
                    <a:cubicBezTo>
                      <a:pt x="85" y="341"/>
                      <a:pt x="0" y="511"/>
                      <a:pt x="0" y="724"/>
                    </a:cubicBezTo>
                    <a:cubicBezTo>
                      <a:pt x="0" y="1107"/>
                      <a:pt x="319" y="1427"/>
                      <a:pt x="724" y="1427"/>
                    </a:cubicBezTo>
                    <a:lnTo>
                      <a:pt x="5766" y="1427"/>
                    </a:lnTo>
                    <a:cubicBezTo>
                      <a:pt x="5979" y="1427"/>
                      <a:pt x="6149" y="1342"/>
                      <a:pt x="6277" y="1214"/>
                    </a:cubicBezTo>
                    <a:cubicBezTo>
                      <a:pt x="6404" y="1087"/>
                      <a:pt x="6489" y="916"/>
                      <a:pt x="6489" y="724"/>
                    </a:cubicBezTo>
                    <a:cubicBezTo>
                      <a:pt x="6489" y="321"/>
                      <a:pt x="6171" y="1"/>
                      <a:pt x="576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71050" y="3474900"/>
                <a:ext cx="356425" cy="35675"/>
              </a:xfrm>
              <a:custGeom>
                <a:avLst/>
                <a:gdLst/>
                <a:ahLst/>
                <a:cxnLst/>
                <a:rect l="l" t="t" r="r" b="b"/>
                <a:pathLst>
                  <a:path w="14257" h="1427" extrusionOk="0">
                    <a:moveTo>
                      <a:pt x="702" y="0"/>
                    </a:moveTo>
                    <a:cubicBezTo>
                      <a:pt x="511" y="0"/>
                      <a:pt x="341" y="65"/>
                      <a:pt x="191" y="193"/>
                    </a:cubicBezTo>
                    <a:cubicBezTo>
                      <a:pt x="63" y="320"/>
                      <a:pt x="0" y="511"/>
                      <a:pt x="0" y="703"/>
                    </a:cubicBezTo>
                    <a:cubicBezTo>
                      <a:pt x="0" y="1107"/>
                      <a:pt x="319" y="1427"/>
                      <a:pt x="702" y="1427"/>
                    </a:cubicBezTo>
                    <a:lnTo>
                      <a:pt x="13534" y="1427"/>
                    </a:lnTo>
                    <a:cubicBezTo>
                      <a:pt x="13746" y="1427"/>
                      <a:pt x="13917" y="1342"/>
                      <a:pt x="14044" y="1214"/>
                    </a:cubicBezTo>
                    <a:cubicBezTo>
                      <a:pt x="14172" y="1086"/>
                      <a:pt x="14257" y="894"/>
                      <a:pt x="14257" y="703"/>
                    </a:cubicBezTo>
                    <a:cubicBezTo>
                      <a:pt x="14257" y="320"/>
                      <a:pt x="13937" y="0"/>
                      <a:pt x="135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690850" y="3474900"/>
                <a:ext cx="357000" cy="35675"/>
              </a:xfrm>
              <a:custGeom>
                <a:avLst/>
                <a:gdLst/>
                <a:ahLst/>
                <a:cxnLst/>
                <a:rect l="l" t="t" r="r" b="b"/>
                <a:pathLst>
                  <a:path w="14280" h="1427" extrusionOk="0">
                    <a:moveTo>
                      <a:pt x="724" y="0"/>
                    </a:moveTo>
                    <a:cubicBezTo>
                      <a:pt x="534" y="0"/>
                      <a:pt x="341" y="65"/>
                      <a:pt x="214" y="193"/>
                    </a:cubicBezTo>
                    <a:cubicBezTo>
                      <a:pt x="86" y="320"/>
                      <a:pt x="1" y="511"/>
                      <a:pt x="1" y="703"/>
                    </a:cubicBezTo>
                    <a:cubicBezTo>
                      <a:pt x="1" y="1107"/>
                      <a:pt x="321" y="1427"/>
                      <a:pt x="724" y="1427"/>
                    </a:cubicBezTo>
                    <a:lnTo>
                      <a:pt x="13556" y="1427"/>
                    </a:lnTo>
                    <a:cubicBezTo>
                      <a:pt x="13747" y="1427"/>
                      <a:pt x="13939" y="1342"/>
                      <a:pt x="14067" y="1214"/>
                    </a:cubicBezTo>
                    <a:cubicBezTo>
                      <a:pt x="14195" y="1086"/>
                      <a:pt x="14280" y="894"/>
                      <a:pt x="14280" y="703"/>
                    </a:cubicBezTo>
                    <a:cubicBezTo>
                      <a:pt x="14280" y="320"/>
                      <a:pt x="13960"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5884975" y="2620025"/>
                <a:ext cx="468525" cy="211800"/>
              </a:xfrm>
              <a:custGeom>
                <a:avLst/>
                <a:gdLst/>
                <a:ahLst/>
                <a:cxnLst/>
                <a:rect l="l" t="t" r="r" b="b"/>
                <a:pathLst>
                  <a:path w="18741" h="8472" extrusionOk="0">
                    <a:moveTo>
                      <a:pt x="1064" y="1"/>
                    </a:moveTo>
                    <a:cubicBezTo>
                      <a:pt x="312" y="1"/>
                      <a:pt x="1" y="3607"/>
                      <a:pt x="105" y="4768"/>
                    </a:cubicBezTo>
                    <a:cubicBezTo>
                      <a:pt x="170" y="5554"/>
                      <a:pt x="6809" y="8172"/>
                      <a:pt x="7765" y="8428"/>
                    </a:cubicBezTo>
                    <a:cubicBezTo>
                      <a:pt x="7873" y="8457"/>
                      <a:pt x="8011" y="8471"/>
                      <a:pt x="8176" y="8471"/>
                    </a:cubicBezTo>
                    <a:cubicBezTo>
                      <a:pt x="10487" y="8471"/>
                      <a:pt x="17984" y="5740"/>
                      <a:pt x="18342" y="5639"/>
                    </a:cubicBezTo>
                    <a:cubicBezTo>
                      <a:pt x="18741" y="5555"/>
                      <a:pt x="18495" y="2702"/>
                      <a:pt x="17913" y="2702"/>
                    </a:cubicBezTo>
                    <a:cubicBezTo>
                      <a:pt x="17907" y="2702"/>
                      <a:pt x="17900" y="2702"/>
                      <a:pt x="17894" y="2703"/>
                    </a:cubicBezTo>
                    <a:cubicBezTo>
                      <a:pt x="14175" y="3090"/>
                      <a:pt x="9212" y="4757"/>
                      <a:pt x="8627" y="4757"/>
                    </a:cubicBezTo>
                    <a:cubicBezTo>
                      <a:pt x="8599" y="4757"/>
                      <a:pt x="8582" y="4753"/>
                      <a:pt x="8574" y="4746"/>
                    </a:cubicBezTo>
                    <a:cubicBezTo>
                      <a:pt x="8554" y="4725"/>
                      <a:pt x="1532" y="44"/>
                      <a:pt x="1084" y="1"/>
                    </a:cubicBezTo>
                    <a:cubicBezTo>
                      <a:pt x="1077" y="1"/>
                      <a:pt x="1071" y="1"/>
                      <a:pt x="1064" y="1"/>
                    </a:cubicBezTo>
                    <a:close/>
                  </a:path>
                </a:pathLst>
              </a:custGeom>
              <a:solidFill>
                <a:srgbClr val="F1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64625" y="2619600"/>
                <a:ext cx="478350" cy="220900"/>
              </a:xfrm>
              <a:custGeom>
                <a:avLst/>
                <a:gdLst/>
                <a:ahLst/>
                <a:cxnLst/>
                <a:rect l="l" t="t" r="r" b="b"/>
                <a:pathLst>
                  <a:path w="19134" h="8836" extrusionOk="0">
                    <a:moveTo>
                      <a:pt x="1942" y="1"/>
                    </a:moveTo>
                    <a:cubicBezTo>
                      <a:pt x="1010" y="1"/>
                      <a:pt x="1" y="3316"/>
                      <a:pt x="791" y="4998"/>
                    </a:cubicBezTo>
                    <a:cubicBezTo>
                      <a:pt x="1472" y="6445"/>
                      <a:pt x="7941" y="8317"/>
                      <a:pt x="8900" y="8785"/>
                    </a:cubicBezTo>
                    <a:cubicBezTo>
                      <a:pt x="8969" y="8819"/>
                      <a:pt x="9079" y="8835"/>
                      <a:pt x="9224" y="8835"/>
                    </a:cubicBezTo>
                    <a:cubicBezTo>
                      <a:pt x="11072" y="8835"/>
                      <a:pt x="18539" y="6263"/>
                      <a:pt x="18815" y="6125"/>
                    </a:cubicBezTo>
                    <a:cubicBezTo>
                      <a:pt x="19134" y="5976"/>
                      <a:pt x="18432" y="2870"/>
                      <a:pt x="18007" y="2592"/>
                    </a:cubicBezTo>
                    <a:cubicBezTo>
                      <a:pt x="17971" y="2566"/>
                      <a:pt x="17899" y="2554"/>
                      <a:pt x="17795" y="2554"/>
                    </a:cubicBezTo>
                    <a:cubicBezTo>
                      <a:pt x="16497" y="2554"/>
                      <a:pt x="10270" y="4448"/>
                      <a:pt x="9697" y="4448"/>
                    </a:cubicBezTo>
                    <a:cubicBezTo>
                      <a:pt x="9683" y="4448"/>
                      <a:pt x="9673" y="4447"/>
                      <a:pt x="9666" y="4444"/>
                    </a:cubicBezTo>
                    <a:cubicBezTo>
                      <a:pt x="9325" y="4337"/>
                      <a:pt x="3154" y="635"/>
                      <a:pt x="2153" y="61"/>
                    </a:cubicBezTo>
                    <a:cubicBezTo>
                      <a:pt x="2084" y="20"/>
                      <a:pt x="2013" y="1"/>
                      <a:pt x="194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cubicBezTo>
                      <a:pt x="85" y="86"/>
                      <a:pt x="22" y="128"/>
                      <a:pt x="0" y="171"/>
                    </a:cubicBez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5007725" y="2793975"/>
                <a:ext cx="2059800" cy="734300"/>
              </a:xfrm>
              <a:custGeom>
                <a:avLst/>
                <a:gdLst/>
                <a:ahLst/>
                <a:cxnLst/>
                <a:rect l="l" t="t" r="r" b="b"/>
                <a:pathLst>
                  <a:path w="82392" h="29372" extrusionOk="0">
                    <a:moveTo>
                      <a:pt x="932" y="1"/>
                    </a:moveTo>
                    <a:cubicBezTo>
                      <a:pt x="599" y="1"/>
                      <a:pt x="349" y="21"/>
                      <a:pt x="193" y="65"/>
                    </a:cubicBezTo>
                    <a:lnTo>
                      <a:pt x="171" y="65"/>
                    </a:lnTo>
                    <a:lnTo>
                      <a:pt x="0" y="171"/>
                    </a:lnTo>
                    <a:cubicBezTo>
                      <a:pt x="618" y="619"/>
                      <a:pt x="34046" y="21279"/>
                      <a:pt x="38217" y="22833"/>
                    </a:cubicBezTo>
                    <a:cubicBezTo>
                      <a:pt x="42284" y="24355"/>
                      <a:pt x="79659" y="29371"/>
                      <a:pt x="82275" y="29371"/>
                    </a:cubicBezTo>
                    <a:cubicBezTo>
                      <a:pt x="82328" y="29371"/>
                      <a:pt x="82367" y="29369"/>
                      <a:pt x="82391" y="29365"/>
                    </a:cubicBezTo>
                    <a:cubicBezTo>
                      <a:pt x="81520" y="27813"/>
                      <a:pt x="46027" y="8342"/>
                      <a:pt x="44708" y="7874"/>
                    </a:cubicBezTo>
                    <a:cubicBezTo>
                      <a:pt x="43474" y="7450"/>
                      <a:pt x="7235" y="1"/>
                      <a:pt x="93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937600" y="2577275"/>
                <a:ext cx="646900" cy="895000"/>
              </a:xfrm>
              <a:custGeom>
                <a:avLst/>
                <a:gdLst/>
                <a:ahLst/>
                <a:cxnLst/>
                <a:rect l="l" t="t" r="r" b="b"/>
                <a:pathLst>
                  <a:path w="25876" h="35800" extrusionOk="0">
                    <a:moveTo>
                      <a:pt x="15296" y="1"/>
                    </a:moveTo>
                    <a:cubicBezTo>
                      <a:pt x="15194" y="1"/>
                      <a:pt x="15120" y="36"/>
                      <a:pt x="15088" y="115"/>
                    </a:cubicBezTo>
                    <a:cubicBezTo>
                      <a:pt x="14875" y="625"/>
                      <a:pt x="0" y="31416"/>
                      <a:pt x="746" y="31757"/>
                    </a:cubicBezTo>
                    <a:cubicBezTo>
                      <a:pt x="1512" y="32097"/>
                      <a:pt x="25875" y="35800"/>
                      <a:pt x="25875" y="35800"/>
                    </a:cubicBezTo>
                    <a:cubicBezTo>
                      <a:pt x="25875" y="35800"/>
                      <a:pt x="18450" y="2796"/>
                      <a:pt x="17832" y="1860"/>
                    </a:cubicBezTo>
                    <a:cubicBezTo>
                      <a:pt x="17310" y="1067"/>
                      <a:pt x="15859" y="1"/>
                      <a:pt x="152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403500" y="2574225"/>
                <a:ext cx="922200" cy="797025"/>
              </a:xfrm>
              <a:custGeom>
                <a:avLst/>
                <a:gdLst/>
                <a:ahLst/>
                <a:cxnLst/>
                <a:rect l="l" t="t" r="r" b="b"/>
                <a:pathLst>
                  <a:path w="36888" h="31881" extrusionOk="0">
                    <a:moveTo>
                      <a:pt x="35979" y="0"/>
                    </a:moveTo>
                    <a:cubicBezTo>
                      <a:pt x="35266" y="0"/>
                      <a:pt x="34239" y="190"/>
                      <a:pt x="33600" y="407"/>
                    </a:cubicBezTo>
                    <a:cubicBezTo>
                      <a:pt x="32494" y="790"/>
                      <a:pt x="1" y="19878"/>
                      <a:pt x="1" y="19878"/>
                    </a:cubicBezTo>
                    <a:cubicBezTo>
                      <a:pt x="1" y="19878"/>
                      <a:pt x="19194" y="30985"/>
                      <a:pt x="21684" y="31879"/>
                    </a:cubicBezTo>
                    <a:cubicBezTo>
                      <a:pt x="21688" y="31880"/>
                      <a:pt x="21692" y="31881"/>
                      <a:pt x="21696" y="31881"/>
                    </a:cubicBezTo>
                    <a:cubicBezTo>
                      <a:pt x="22636" y="31881"/>
                      <a:pt x="36453" y="1065"/>
                      <a:pt x="36750" y="407"/>
                    </a:cubicBezTo>
                    <a:cubicBezTo>
                      <a:pt x="36888" y="112"/>
                      <a:pt x="36526" y="0"/>
                      <a:pt x="359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6234975" y="3324375"/>
                <a:ext cx="208150" cy="114650"/>
              </a:xfrm>
              <a:custGeom>
                <a:avLst/>
                <a:gdLst/>
                <a:ahLst/>
                <a:cxnLst/>
                <a:rect l="l" t="t" r="r" b="b"/>
                <a:pathLst>
                  <a:path w="8326" h="4586" extrusionOk="0">
                    <a:moveTo>
                      <a:pt x="2640" y="0"/>
                    </a:moveTo>
                    <a:cubicBezTo>
                      <a:pt x="2640" y="0"/>
                      <a:pt x="64" y="1490"/>
                      <a:pt x="1" y="2298"/>
                    </a:cubicBezTo>
                    <a:cubicBezTo>
                      <a:pt x="1" y="2298"/>
                      <a:pt x="2022" y="4447"/>
                      <a:pt x="2214" y="4574"/>
                    </a:cubicBezTo>
                    <a:cubicBezTo>
                      <a:pt x="2228" y="4582"/>
                      <a:pt x="2247" y="4586"/>
                      <a:pt x="2270" y="4586"/>
                    </a:cubicBezTo>
                    <a:cubicBezTo>
                      <a:pt x="2569" y="4586"/>
                      <a:pt x="3580" y="3991"/>
                      <a:pt x="3639" y="3873"/>
                    </a:cubicBezTo>
                    <a:cubicBezTo>
                      <a:pt x="3703" y="3766"/>
                      <a:pt x="3596" y="3362"/>
                      <a:pt x="3596" y="3362"/>
                    </a:cubicBezTo>
                    <a:lnTo>
                      <a:pt x="3596" y="3362"/>
                    </a:lnTo>
                    <a:cubicBezTo>
                      <a:pt x="3596" y="3362"/>
                      <a:pt x="4064" y="3490"/>
                      <a:pt x="4172" y="3510"/>
                    </a:cubicBezTo>
                    <a:cubicBezTo>
                      <a:pt x="4257" y="3510"/>
                      <a:pt x="8002" y="829"/>
                      <a:pt x="8278" y="213"/>
                    </a:cubicBezTo>
                    <a:cubicBezTo>
                      <a:pt x="8326" y="102"/>
                      <a:pt x="8214" y="56"/>
                      <a:pt x="7997" y="56"/>
                    </a:cubicBezTo>
                    <a:cubicBezTo>
                      <a:pt x="6969" y="56"/>
                      <a:pt x="3576" y="1085"/>
                      <a:pt x="3576" y="1085"/>
                    </a:cubicBezTo>
                    <a:lnTo>
                      <a:pt x="26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FF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5420025" y="2544050"/>
                <a:ext cx="530925" cy="540775"/>
              </a:xfrm>
              <a:custGeom>
                <a:avLst/>
                <a:gdLst/>
                <a:ahLst/>
                <a:cxnLst/>
                <a:rect l="l" t="t" r="r" b="b"/>
                <a:pathLst>
                  <a:path w="21237" h="21631" extrusionOk="0">
                    <a:moveTo>
                      <a:pt x="17254" y="1"/>
                    </a:moveTo>
                    <a:cubicBezTo>
                      <a:pt x="15049" y="1"/>
                      <a:pt x="11872" y="516"/>
                      <a:pt x="10427" y="1444"/>
                    </a:cubicBezTo>
                    <a:cubicBezTo>
                      <a:pt x="9235" y="2210"/>
                      <a:pt x="4021" y="9977"/>
                      <a:pt x="2937" y="12040"/>
                    </a:cubicBezTo>
                    <a:cubicBezTo>
                      <a:pt x="1850" y="14083"/>
                      <a:pt x="0" y="21063"/>
                      <a:pt x="553" y="21573"/>
                    </a:cubicBezTo>
                    <a:cubicBezTo>
                      <a:pt x="598" y="21613"/>
                      <a:pt x="684" y="21631"/>
                      <a:pt x="807" y="21631"/>
                    </a:cubicBezTo>
                    <a:cubicBezTo>
                      <a:pt x="2269" y="21631"/>
                      <a:pt x="8844" y="19034"/>
                      <a:pt x="9766" y="18935"/>
                    </a:cubicBezTo>
                    <a:cubicBezTo>
                      <a:pt x="9973" y="18908"/>
                      <a:pt x="10316" y="18897"/>
                      <a:pt x="10732" y="18897"/>
                    </a:cubicBezTo>
                    <a:cubicBezTo>
                      <a:pt x="12279" y="18897"/>
                      <a:pt x="14835" y="19046"/>
                      <a:pt x="15171" y="19062"/>
                    </a:cubicBezTo>
                    <a:cubicBezTo>
                      <a:pt x="15172" y="19062"/>
                      <a:pt x="15173" y="19062"/>
                      <a:pt x="15174" y="19062"/>
                    </a:cubicBezTo>
                    <a:cubicBezTo>
                      <a:pt x="15394" y="19062"/>
                      <a:pt x="16603" y="16391"/>
                      <a:pt x="17959" y="13445"/>
                    </a:cubicBezTo>
                    <a:cubicBezTo>
                      <a:pt x="19214" y="10701"/>
                      <a:pt x="20874" y="7764"/>
                      <a:pt x="21044" y="6700"/>
                    </a:cubicBezTo>
                    <a:cubicBezTo>
                      <a:pt x="21236" y="5594"/>
                      <a:pt x="21129" y="1040"/>
                      <a:pt x="19256" y="252"/>
                    </a:cubicBezTo>
                    <a:cubicBezTo>
                      <a:pt x="18857" y="83"/>
                      <a:pt x="18132" y="1"/>
                      <a:pt x="1725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5803025" y="2615800"/>
                <a:ext cx="149500" cy="439425"/>
              </a:xfrm>
              <a:custGeom>
                <a:avLst/>
                <a:gdLst/>
                <a:ahLst/>
                <a:cxnLst/>
                <a:rect l="l" t="t" r="r" b="b"/>
                <a:pathLst>
                  <a:path w="5980" h="17577" extrusionOk="0">
                    <a:moveTo>
                      <a:pt x="5788" y="0"/>
                    </a:moveTo>
                    <a:cubicBezTo>
                      <a:pt x="5788" y="0"/>
                      <a:pt x="2660" y="7278"/>
                      <a:pt x="2447" y="7936"/>
                    </a:cubicBezTo>
                    <a:cubicBezTo>
                      <a:pt x="2319" y="8319"/>
                      <a:pt x="1596" y="10980"/>
                      <a:pt x="1043" y="13150"/>
                    </a:cubicBezTo>
                    <a:cubicBezTo>
                      <a:pt x="659" y="14703"/>
                      <a:pt x="1" y="16320"/>
                      <a:pt x="64" y="16427"/>
                    </a:cubicBezTo>
                    <a:cubicBezTo>
                      <a:pt x="190" y="16722"/>
                      <a:pt x="1272" y="17577"/>
                      <a:pt x="1360" y="17577"/>
                    </a:cubicBezTo>
                    <a:cubicBezTo>
                      <a:pt x="1361" y="17577"/>
                      <a:pt x="1362" y="17577"/>
                      <a:pt x="1363" y="17576"/>
                    </a:cubicBezTo>
                    <a:cubicBezTo>
                      <a:pt x="1448" y="17534"/>
                      <a:pt x="3448" y="9979"/>
                      <a:pt x="3894" y="9022"/>
                    </a:cubicBezTo>
                    <a:cubicBezTo>
                      <a:pt x="4362" y="8064"/>
                      <a:pt x="5746" y="4511"/>
                      <a:pt x="5874" y="3766"/>
                    </a:cubicBezTo>
                    <a:cubicBezTo>
                      <a:pt x="5979" y="3149"/>
                      <a:pt x="5894" y="1042"/>
                      <a:pt x="5809" y="276"/>
                    </a:cubicBezTo>
                    <a:cubicBezTo>
                      <a:pt x="5788" y="106"/>
                      <a:pt x="5788" y="0"/>
                      <a:pt x="578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5829075" y="2615250"/>
                <a:ext cx="119175" cy="329325"/>
              </a:xfrm>
              <a:custGeom>
                <a:avLst/>
                <a:gdLst/>
                <a:ahLst/>
                <a:cxnLst/>
                <a:rect l="l" t="t" r="r" b="b"/>
                <a:pathLst>
                  <a:path w="4767" h="13173" extrusionOk="0">
                    <a:moveTo>
                      <a:pt x="4746" y="0"/>
                    </a:moveTo>
                    <a:cubicBezTo>
                      <a:pt x="4746" y="0"/>
                      <a:pt x="1575" y="7300"/>
                      <a:pt x="1362" y="7958"/>
                    </a:cubicBezTo>
                    <a:cubicBezTo>
                      <a:pt x="1235" y="8341"/>
                      <a:pt x="533" y="10980"/>
                      <a:pt x="1" y="13172"/>
                    </a:cubicBezTo>
                    <a:cubicBezTo>
                      <a:pt x="1" y="13172"/>
                      <a:pt x="1001" y="10341"/>
                      <a:pt x="1087" y="10151"/>
                    </a:cubicBezTo>
                    <a:cubicBezTo>
                      <a:pt x="1192" y="9958"/>
                      <a:pt x="2917" y="7512"/>
                      <a:pt x="2937" y="7300"/>
                    </a:cubicBezTo>
                    <a:cubicBezTo>
                      <a:pt x="2980" y="7065"/>
                      <a:pt x="2767" y="5512"/>
                      <a:pt x="2767" y="5512"/>
                    </a:cubicBezTo>
                    <a:lnTo>
                      <a:pt x="2767" y="5512"/>
                    </a:lnTo>
                    <a:cubicBezTo>
                      <a:pt x="2767" y="5512"/>
                      <a:pt x="3426" y="6241"/>
                      <a:pt x="3602" y="6241"/>
                    </a:cubicBezTo>
                    <a:cubicBezTo>
                      <a:pt x="3620" y="6241"/>
                      <a:pt x="3634" y="6232"/>
                      <a:pt x="3640" y="6213"/>
                    </a:cubicBezTo>
                    <a:cubicBezTo>
                      <a:pt x="3660" y="6150"/>
                      <a:pt x="4001" y="4661"/>
                      <a:pt x="4236" y="3192"/>
                    </a:cubicBezTo>
                    <a:cubicBezTo>
                      <a:pt x="4426" y="1958"/>
                      <a:pt x="4724" y="746"/>
                      <a:pt x="4767" y="255"/>
                    </a:cubicBezTo>
                    <a:cubicBezTo>
                      <a:pt x="4767" y="85"/>
                      <a:pt x="4767" y="0"/>
                      <a:pt x="4746"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788650" y="2534000"/>
                <a:ext cx="161750" cy="208975"/>
              </a:xfrm>
              <a:custGeom>
                <a:avLst/>
                <a:gdLst/>
                <a:ahLst/>
                <a:cxnLst/>
                <a:rect l="l" t="t" r="r" b="b"/>
                <a:pathLst>
                  <a:path w="6470" h="8359" extrusionOk="0">
                    <a:moveTo>
                      <a:pt x="4297" y="745"/>
                    </a:moveTo>
                    <a:cubicBezTo>
                      <a:pt x="4383" y="745"/>
                      <a:pt x="4444" y="750"/>
                      <a:pt x="4469" y="761"/>
                    </a:cubicBezTo>
                    <a:cubicBezTo>
                      <a:pt x="4661" y="824"/>
                      <a:pt x="5555" y="3187"/>
                      <a:pt x="5597" y="3357"/>
                    </a:cubicBezTo>
                    <a:cubicBezTo>
                      <a:pt x="5660" y="3548"/>
                      <a:pt x="4554" y="6144"/>
                      <a:pt x="4363" y="6379"/>
                    </a:cubicBezTo>
                    <a:cubicBezTo>
                      <a:pt x="4151" y="6612"/>
                      <a:pt x="3384" y="7719"/>
                      <a:pt x="3172" y="7761"/>
                    </a:cubicBezTo>
                    <a:cubicBezTo>
                      <a:pt x="3142" y="7771"/>
                      <a:pt x="3099" y="7776"/>
                      <a:pt x="3047" y="7776"/>
                    </a:cubicBezTo>
                    <a:cubicBezTo>
                      <a:pt x="2760" y="7776"/>
                      <a:pt x="2204" y="7643"/>
                      <a:pt x="2150" y="7571"/>
                    </a:cubicBezTo>
                    <a:cubicBezTo>
                      <a:pt x="2001" y="7358"/>
                      <a:pt x="874" y="4655"/>
                      <a:pt x="809" y="4336"/>
                    </a:cubicBezTo>
                    <a:cubicBezTo>
                      <a:pt x="746" y="4016"/>
                      <a:pt x="1745" y="1080"/>
                      <a:pt x="1895" y="1017"/>
                    </a:cubicBezTo>
                    <a:cubicBezTo>
                      <a:pt x="2024" y="961"/>
                      <a:pt x="3726" y="745"/>
                      <a:pt x="4297" y="745"/>
                    </a:cubicBezTo>
                    <a:close/>
                    <a:moveTo>
                      <a:pt x="3798" y="1"/>
                    </a:moveTo>
                    <a:cubicBezTo>
                      <a:pt x="2671" y="1"/>
                      <a:pt x="988" y="169"/>
                      <a:pt x="766" y="549"/>
                    </a:cubicBezTo>
                    <a:cubicBezTo>
                      <a:pt x="468" y="1037"/>
                      <a:pt x="0" y="3761"/>
                      <a:pt x="128" y="4506"/>
                    </a:cubicBezTo>
                    <a:cubicBezTo>
                      <a:pt x="235" y="5250"/>
                      <a:pt x="1427" y="7761"/>
                      <a:pt x="1640" y="8039"/>
                    </a:cubicBezTo>
                    <a:cubicBezTo>
                      <a:pt x="1761" y="8179"/>
                      <a:pt x="3026" y="8359"/>
                      <a:pt x="3286" y="8359"/>
                    </a:cubicBezTo>
                    <a:cubicBezTo>
                      <a:pt x="3300" y="8359"/>
                      <a:pt x="3312" y="8358"/>
                      <a:pt x="3320" y="8357"/>
                    </a:cubicBezTo>
                    <a:cubicBezTo>
                      <a:pt x="3470" y="8337"/>
                      <a:pt x="4809" y="7123"/>
                      <a:pt x="5065" y="6719"/>
                    </a:cubicBezTo>
                    <a:cubicBezTo>
                      <a:pt x="5342" y="6336"/>
                      <a:pt x="6469" y="3633"/>
                      <a:pt x="6426" y="3102"/>
                    </a:cubicBezTo>
                    <a:cubicBezTo>
                      <a:pt x="6406" y="2591"/>
                      <a:pt x="5385" y="229"/>
                      <a:pt x="4682" y="58"/>
                    </a:cubicBezTo>
                    <a:cubicBezTo>
                      <a:pt x="4507" y="20"/>
                      <a:pt x="4186" y="1"/>
                      <a:pt x="3798"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820575" y="2724150"/>
                <a:ext cx="56950" cy="54950"/>
              </a:xfrm>
              <a:custGeom>
                <a:avLst/>
                <a:gdLst/>
                <a:ahLst/>
                <a:cxnLst/>
                <a:rect l="l" t="t" r="r" b="b"/>
                <a:pathLst>
                  <a:path w="2278" h="2198" extrusionOk="0">
                    <a:moveTo>
                      <a:pt x="757" y="1"/>
                    </a:moveTo>
                    <a:cubicBezTo>
                      <a:pt x="732" y="1"/>
                      <a:pt x="713" y="3"/>
                      <a:pt x="703" y="7"/>
                    </a:cubicBezTo>
                    <a:cubicBezTo>
                      <a:pt x="468" y="135"/>
                      <a:pt x="0" y="751"/>
                      <a:pt x="0" y="921"/>
                    </a:cubicBezTo>
                    <a:cubicBezTo>
                      <a:pt x="0" y="1071"/>
                      <a:pt x="511" y="1985"/>
                      <a:pt x="596" y="2050"/>
                    </a:cubicBezTo>
                    <a:cubicBezTo>
                      <a:pt x="703" y="2113"/>
                      <a:pt x="1319" y="2177"/>
                      <a:pt x="1447" y="2198"/>
                    </a:cubicBezTo>
                    <a:cubicBezTo>
                      <a:pt x="1597" y="2198"/>
                      <a:pt x="2193" y="1432"/>
                      <a:pt x="2235" y="1304"/>
                    </a:cubicBezTo>
                    <a:cubicBezTo>
                      <a:pt x="2278" y="1199"/>
                      <a:pt x="2065" y="368"/>
                      <a:pt x="1915" y="262"/>
                    </a:cubicBezTo>
                    <a:cubicBezTo>
                      <a:pt x="1800" y="166"/>
                      <a:pt x="992" y="1"/>
                      <a:pt x="757"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765800" y="2775375"/>
                <a:ext cx="90950" cy="276900"/>
              </a:xfrm>
              <a:custGeom>
                <a:avLst/>
                <a:gdLst/>
                <a:ahLst/>
                <a:cxnLst/>
                <a:rect l="l" t="t" r="r" b="b"/>
                <a:pathLst>
                  <a:path w="3638" h="11076" extrusionOk="0">
                    <a:moveTo>
                      <a:pt x="2787" y="1"/>
                    </a:moveTo>
                    <a:cubicBezTo>
                      <a:pt x="2489" y="299"/>
                      <a:pt x="511" y="4277"/>
                      <a:pt x="256" y="4980"/>
                    </a:cubicBezTo>
                    <a:cubicBezTo>
                      <a:pt x="0" y="5681"/>
                      <a:pt x="170" y="7852"/>
                      <a:pt x="511" y="8703"/>
                    </a:cubicBezTo>
                    <a:cubicBezTo>
                      <a:pt x="829" y="9534"/>
                      <a:pt x="1319" y="10768"/>
                      <a:pt x="1595" y="10981"/>
                    </a:cubicBezTo>
                    <a:cubicBezTo>
                      <a:pt x="1693" y="11048"/>
                      <a:pt x="1770" y="11076"/>
                      <a:pt x="1827" y="11076"/>
                    </a:cubicBezTo>
                    <a:cubicBezTo>
                      <a:pt x="1932" y="11076"/>
                      <a:pt x="1971" y="10983"/>
                      <a:pt x="1958" y="10873"/>
                    </a:cubicBezTo>
                    <a:cubicBezTo>
                      <a:pt x="1936" y="10683"/>
                      <a:pt x="1978" y="8916"/>
                      <a:pt x="1958" y="8277"/>
                    </a:cubicBezTo>
                    <a:cubicBezTo>
                      <a:pt x="1958" y="7937"/>
                      <a:pt x="2852" y="6022"/>
                      <a:pt x="2957" y="5554"/>
                    </a:cubicBezTo>
                    <a:cubicBezTo>
                      <a:pt x="3085" y="5086"/>
                      <a:pt x="3638" y="149"/>
                      <a:pt x="3638" y="149"/>
                    </a:cubicBezTo>
                    <a:lnTo>
                      <a:pt x="2787"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5443925" y="3016100"/>
                <a:ext cx="887725" cy="401500"/>
              </a:xfrm>
              <a:custGeom>
                <a:avLst/>
                <a:gdLst/>
                <a:ahLst/>
                <a:cxnLst/>
                <a:rect l="l" t="t" r="r" b="b"/>
                <a:pathLst>
                  <a:path w="35509" h="16060" extrusionOk="0">
                    <a:moveTo>
                      <a:pt x="10508" y="0"/>
                    </a:moveTo>
                    <a:cubicBezTo>
                      <a:pt x="8588" y="0"/>
                      <a:pt x="6343" y="75"/>
                      <a:pt x="5045" y="373"/>
                    </a:cubicBezTo>
                    <a:cubicBezTo>
                      <a:pt x="2427" y="989"/>
                      <a:pt x="1" y="2266"/>
                      <a:pt x="1" y="2266"/>
                    </a:cubicBezTo>
                    <a:cubicBezTo>
                      <a:pt x="1" y="2266"/>
                      <a:pt x="1427" y="6033"/>
                      <a:pt x="3873" y="7415"/>
                    </a:cubicBezTo>
                    <a:cubicBezTo>
                      <a:pt x="6001" y="8607"/>
                      <a:pt x="18003" y="8331"/>
                      <a:pt x="19216" y="8459"/>
                    </a:cubicBezTo>
                    <a:cubicBezTo>
                      <a:pt x="20450" y="8586"/>
                      <a:pt x="31813" y="15949"/>
                      <a:pt x="32494" y="16054"/>
                    </a:cubicBezTo>
                    <a:cubicBezTo>
                      <a:pt x="32513" y="16058"/>
                      <a:pt x="32533" y="16059"/>
                      <a:pt x="32554" y="16059"/>
                    </a:cubicBezTo>
                    <a:cubicBezTo>
                      <a:pt x="33301" y="16059"/>
                      <a:pt x="35509" y="13902"/>
                      <a:pt x="35260" y="13055"/>
                    </a:cubicBezTo>
                    <a:cubicBezTo>
                      <a:pt x="34983" y="12161"/>
                      <a:pt x="23302" y="2095"/>
                      <a:pt x="21302" y="1607"/>
                    </a:cubicBezTo>
                    <a:cubicBezTo>
                      <a:pt x="19301" y="1139"/>
                      <a:pt x="14024" y="75"/>
                      <a:pt x="14024" y="75"/>
                    </a:cubicBezTo>
                    <a:cubicBezTo>
                      <a:pt x="14024" y="75"/>
                      <a:pt x="12428" y="0"/>
                      <a:pt x="10508"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697150" y="3033925"/>
                <a:ext cx="620650" cy="316675"/>
              </a:xfrm>
              <a:custGeom>
                <a:avLst/>
                <a:gdLst/>
                <a:ahLst/>
                <a:cxnLst/>
                <a:rect l="l" t="t" r="r" b="b"/>
                <a:pathLst>
                  <a:path w="24826" h="12667" extrusionOk="0">
                    <a:moveTo>
                      <a:pt x="23" y="0"/>
                    </a:moveTo>
                    <a:cubicBezTo>
                      <a:pt x="0" y="0"/>
                      <a:pt x="0" y="21"/>
                      <a:pt x="0" y="21"/>
                    </a:cubicBezTo>
                    <a:cubicBezTo>
                      <a:pt x="2341" y="341"/>
                      <a:pt x="9343" y="1575"/>
                      <a:pt x="10449" y="2000"/>
                    </a:cubicBezTo>
                    <a:cubicBezTo>
                      <a:pt x="11556" y="2426"/>
                      <a:pt x="20918" y="9831"/>
                      <a:pt x="24769" y="12660"/>
                    </a:cubicBezTo>
                    <a:cubicBezTo>
                      <a:pt x="24777" y="12664"/>
                      <a:pt x="24785" y="12666"/>
                      <a:pt x="24791" y="12666"/>
                    </a:cubicBezTo>
                    <a:cubicBezTo>
                      <a:pt x="24817" y="12666"/>
                      <a:pt x="24825" y="12635"/>
                      <a:pt x="24791" y="12617"/>
                    </a:cubicBezTo>
                    <a:cubicBezTo>
                      <a:pt x="20918" y="9511"/>
                      <a:pt x="11789" y="2298"/>
                      <a:pt x="10534" y="1808"/>
                    </a:cubicBezTo>
                    <a:cubicBezTo>
                      <a:pt x="9108" y="1234"/>
                      <a:pt x="2469" y="298"/>
                      <a:pt x="2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418025" y="2543450"/>
                <a:ext cx="396175" cy="577100"/>
              </a:xfrm>
              <a:custGeom>
                <a:avLst/>
                <a:gdLst/>
                <a:ahLst/>
                <a:cxnLst/>
                <a:rect l="l" t="t" r="r" b="b"/>
                <a:pathLst>
                  <a:path w="15847" h="23084" extrusionOk="0">
                    <a:moveTo>
                      <a:pt x="15847" y="0"/>
                    </a:moveTo>
                    <a:cubicBezTo>
                      <a:pt x="15847" y="0"/>
                      <a:pt x="15676" y="43"/>
                      <a:pt x="15421" y="85"/>
                    </a:cubicBezTo>
                    <a:cubicBezTo>
                      <a:pt x="14252" y="276"/>
                      <a:pt x="11060" y="872"/>
                      <a:pt x="10527" y="1383"/>
                    </a:cubicBezTo>
                    <a:cubicBezTo>
                      <a:pt x="9868" y="2001"/>
                      <a:pt x="5272" y="6639"/>
                      <a:pt x="2846" y="11704"/>
                    </a:cubicBezTo>
                    <a:cubicBezTo>
                      <a:pt x="491" y="16621"/>
                      <a:pt x="0" y="23084"/>
                      <a:pt x="1143" y="23084"/>
                    </a:cubicBezTo>
                    <a:cubicBezTo>
                      <a:pt x="1177" y="23084"/>
                      <a:pt x="1213" y="23078"/>
                      <a:pt x="1250" y="23066"/>
                    </a:cubicBezTo>
                    <a:cubicBezTo>
                      <a:pt x="2186" y="22768"/>
                      <a:pt x="8399" y="19725"/>
                      <a:pt x="8612" y="19577"/>
                    </a:cubicBezTo>
                    <a:cubicBezTo>
                      <a:pt x="8719" y="19512"/>
                      <a:pt x="9676" y="17937"/>
                      <a:pt x="10697" y="16129"/>
                    </a:cubicBezTo>
                    <a:lnTo>
                      <a:pt x="10719" y="16107"/>
                    </a:lnTo>
                    <a:cubicBezTo>
                      <a:pt x="11889" y="14065"/>
                      <a:pt x="13166" y="11746"/>
                      <a:pt x="13443" y="11023"/>
                    </a:cubicBezTo>
                    <a:cubicBezTo>
                      <a:pt x="13974" y="9661"/>
                      <a:pt x="15443" y="829"/>
                      <a:pt x="1584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5685450" y="2541950"/>
                <a:ext cx="128750" cy="404750"/>
              </a:xfrm>
              <a:custGeom>
                <a:avLst/>
                <a:gdLst/>
                <a:ahLst/>
                <a:cxnLst/>
                <a:rect l="l" t="t" r="r" b="b"/>
                <a:pathLst>
                  <a:path w="5150" h="16190" extrusionOk="0">
                    <a:moveTo>
                      <a:pt x="5051" y="1"/>
                    </a:moveTo>
                    <a:cubicBezTo>
                      <a:pt x="4972" y="1"/>
                      <a:pt x="4856" y="52"/>
                      <a:pt x="4724" y="145"/>
                    </a:cubicBezTo>
                    <a:cubicBezTo>
                      <a:pt x="3980" y="549"/>
                      <a:pt x="2937" y="1507"/>
                      <a:pt x="2704" y="1783"/>
                    </a:cubicBezTo>
                    <a:cubicBezTo>
                      <a:pt x="2406" y="2146"/>
                      <a:pt x="383" y="5528"/>
                      <a:pt x="448" y="5678"/>
                    </a:cubicBezTo>
                    <a:cubicBezTo>
                      <a:pt x="511" y="5826"/>
                      <a:pt x="3107" y="6124"/>
                      <a:pt x="3107" y="6124"/>
                    </a:cubicBezTo>
                    <a:cubicBezTo>
                      <a:pt x="3107" y="6124"/>
                      <a:pt x="894" y="7145"/>
                      <a:pt x="916" y="7380"/>
                    </a:cubicBezTo>
                    <a:cubicBezTo>
                      <a:pt x="916" y="7613"/>
                      <a:pt x="1044" y="11466"/>
                      <a:pt x="874" y="11997"/>
                    </a:cubicBezTo>
                    <a:cubicBezTo>
                      <a:pt x="724" y="12530"/>
                      <a:pt x="0" y="16189"/>
                      <a:pt x="0" y="16189"/>
                    </a:cubicBezTo>
                    <a:lnTo>
                      <a:pt x="22" y="16167"/>
                    </a:lnTo>
                    <a:cubicBezTo>
                      <a:pt x="1192" y="14125"/>
                      <a:pt x="2469" y="11806"/>
                      <a:pt x="2746" y="11083"/>
                    </a:cubicBezTo>
                    <a:cubicBezTo>
                      <a:pt x="3277" y="9721"/>
                      <a:pt x="4746" y="889"/>
                      <a:pt x="5150" y="60"/>
                    </a:cubicBezTo>
                    <a:cubicBezTo>
                      <a:pt x="5134" y="20"/>
                      <a:pt x="5099" y="1"/>
                      <a:pt x="5051"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5620550" y="2621000"/>
                <a:ext cx="582550" cy="439550"/>
              </a:xfrm>
              <a:custGeom>
                <a:avLst/>
                <a:gdLst/>
                <a:ahLst/>
                <a:cxnLst/>
                <a:rect l="l" t="t" r="r" b="b"/>
                <a:pathLst>
                  <a:path w="23302" h="17582" extrusionOk="0">
                    <a:moveTo>
                      <a:pt x="20195" y="15516"/>
                    </a:moveTo>
                    <a:cubicBezTo>
                      <a:pt x="19854" y="15538"/>
                      <a:pt x="19641" y="15559"/>
                      <a:pt x="19641" y="15559"/>
                    </a:cubicBezTo>
                    <a:cubicBezTo>
                      <a:pt x="19641" y="15538"/>
                      <a:pt x="19854" y="15516"/>
                      <a:pt x="20195" y="15516"/>
                    </a:cubicBezTo>
                    <a:close/>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7449" y="17431"/>
                      <a:pt x="18620" y="17581"/>
                      <a:pt x="19066" y="17581"/>
                    </a:cubicBezTo>
                    <a:cubicBezTo>
                      <a:pt x="19662" y="17581"/>
                      <a:pt x="22939" y="16452"/>
                      <a:pt x="22833" y="16155"/>
                    </a:cubicBezTo>
                    <a:cubicBezTo>
                      <a:pt x="22815" y="16114"/>
                      <a:pt x="22696" y="16097"/>
                      <a:pt x="22515" y="16097"/>
                    </a:cubicBezTo>
                    <a:cubicBezTo>
                      <a:pt x="22041" y="16097"/>
                      <a:pt x="21147" y="16212"/>
                      <a:pt x="20578" y="16304"/>
                    </a:cubicBezTo>
                    <a:cubicBezTo>
                      <a:pt x="21449" y="16155"/>
                      <a:pt x="23131" y="15836"/>
                      <a:pt x="23046" y="15581"/>
                    </a:cubicBezTo>
                    <a:cubicBezTo>
                      <a:pt x="23024" y="15453"/>
                      <a:pt x="22471" y="15431"/>
                      <a:pt x="21812" y="15431"/>
                    </a:cubicBezTo>
                    <a:cubicBezTo>
                      <a:pt x="22598" y="15368"/>
                      <a:pt x="23301" y="15261"/>
                      <a:pt x="23279" y="15006"/>
                    </a:cubicBezTo>
                    <a:cubicBezTo>
                      <a:pt x="23237" y="14645"/>
                      <a:pt x="19747" y="14708"/>
                      <a:pt x="19726" y="14602"/>
                    </a:cubicBezTo>
                    <a:lnTo>
                      <a:pt x="19726" y="14602"/>
                    </a:lnTo>
                    <a:cubicBezTo>
                      <a:pt x="19727" y="14602"/>
                      <a:pt x="21078" y="14713"/>
                      <a:pt x="22072" y="14713"/>
                    </a:cubicBezTo>
                    <a:cubicBezTo>
                      <a:pt x="22646" y="14713"/>
                      <a:pt x="23101" y="14676"/>
                      <a:pt x="23109" y="14560"/>
                    </a:cubicBezTo>
                    <a:cubicBezTo>
                      <a:pt x="23151" y="14177"/>
                      <a:pt x="18853" y="13771"/>
                      <a:pt x="18748" y="13729"/>
                    </a:cubicBezTo>
                    <a:cubicBezTo>
                      <a:pt x="18748" y="13728"/>
                      <a:pt x="18754" y="13727"/>
                      <a:pt x="18767" y="13727"/>
                    </a:cubicBezTo>
                    <a:cubicBezTo>
                      <a:pt x="18884" y="13727"/>
                      <a:pt x="19519" y="13770"/>
                      <a:pt x="20105" y="13770"/>
                    </a:cubicBezTo>
                    <a:cubicBezTo>
                      <a:pt x="20634" y="13770"/>
                      <a:pt x="21123" y="13735"/>
                      <a:pt x="21151" y="13601"/>
                    </a:cubicBezTo>
                    <a:cubicBezTo>
                      <a:pt x="21236" y="13176"/>
                      <a:pt x="19151" y="12878"/>
                      <a:pt x="18257" y="12835"/>
                    </a:cubicBezTo>
                    <a:cubicBezTo>
                      <a:pt x="18231" y="12833"/>
                      <a:pt x="18204" y="12832"/>
                      <a:pt x="18177" y="12832"/>
                    </a:cubicBezTo>
                    <a:cubicBezTo>
                      <a:pt x="17314" y="12832"/>
                      <a:pt x="16186" y="13777"/>
                      <a:pt x="15939" y="13942"/>
                    </a:cubicBez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5620550" y="2621000"/>
                <a:ext cx="421325" cy="433150"/>
              </a:xfrm>
              <a:custGeom>
                <a:avLst/>
                <a:gdLst/>
                <a:ahLst/>
                <a:cxnLst/>
                <a:rect l="l" t="t" r="r" b="b"/>
                <a:pathLst>
                  <a:path w="16853" h="17326" extrusionOk="0">
                    <a:moveTo>
                      <a:pt x="3058" y="0"/>
                    </a:moveTo>
                    <a:cubicBezTo>
                      <a:pt x="2042" y="0"/>
                      <a:pt x="614" y="822"/>
                      <a:pt x="341" y="2962"/>
                    </a:cubicBezTo>
                    <a:cubicBezTo>
                      <a:pt x="0" y="5515"/>
                      <a:pt x="3725" y="11198"/>
                      <a:pt x="5022" y="12878"/>
                    </a:cubicBezTo>
                    <a:cubicBezTo>
                      <a:pt x="6661" y="15006"/>
                      <a:pt x="16427" y="17156"/>
                      <a:pt x="16513" y="17241"/>
                    </a:cubicBezTo>
                    <a:cubicBezTo>
                      <a:pt x="16535" y="17261"/>
                      <a:pt x="16662" y="17304"/>
                      <a:pt x="16853" y="17326"/>
                    </a:cubicBezTo>
                    <a:cubicBezTo>
                      <a:pt x="16172" y="16347"/>
                      <a:pt x="15854" y="15176"/>
                      <a:pt x="15939" y="13942"/>
                    </a:cubicBezTo>
                    <a:lnTo>
                      <a:pt x="15939" y="13942"/>
                    </a:lnTo>
                    <a:lnTo>
                      <a:pt x="15896" y="13984"/>
                    </a:lnTo>
                    <a:cubicBezTo>
                      <a:pt x="15896" y="13984"/>
                      <a:pt x="15895" y="13984"/>
                      <a:pt x="15894" y="13984"/>
                    </a:cubicBezTo>
                    <a:cubicBezTo>
                      <a:pt x="15724" y="13984"/>
                      <a:pt x="8991" y="9685"/>
                      <a:pt x="8646" y="9685"/>
                    </a:cubicBezTo>
                    <a:cubicBezTo>
                      <a:pt x="8643" y="9685"/>
                      <a:pt x="8641" y="9685"/>
                      <a:pt x="8639" y="9686"/>
                    </a:cubicBezTo>
                    <a:cubicBezTo>
                      <a:pt x="8639" y="9686"/>
                      <a:pt x="4341" y="1302"/>
                      <a:pt x="4065" y="516"/>
                    </a:cubicBezTo>
                    <a:cubicBezTo>
                      <a:pt x="3941" y="191"/>
                      <a:pt x="3547" y="0"/>
                      <a:pt x="305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5614175" y="2588125"/>
                <a:ext cx="401675" cy="464600"/>
              </a:xfrm>
              <a:custGeom>
                <a:avLst/>
                <a:gdLst/>
                <a:ahLst/>
                <a:cxnLst/>
                <a:rect l="l" t="t" r="r" b="b"/>
                <a:pathLst>
                  <a:path w="16067" h="18584" extrusionOk="0">
                    <a:moveTo>
                      <a:pt x="3709" y="1"/>
                    </a:moveTo>
                    <a:cubicBezTo>
                      <a:pt x="1673" y="1"/>
                      <a:pt x="0" y="4365"/>
                      <a:pt x="170" y="5703"/>
                    </a:cubicBezTo>
                    <a:cubicBezTo>
                      <a:pt x="490" y="8257"/>
                      <a:pt x="3915" y="13193"/>
                      <a:pt x="5362" y="14938"/>
                    </a:cubicBezTo>
                    <a:cubicBezTo>
                      <a:pt x="6799" y="16662"/>
                      <a:pt x="13838" y="18584"/>
                      <a:pt x="14603" y="18584"/>
                    </a:cubicBezTo>
                    <a:cubicBezTo>
                      <a:pt x="14631" y="18584"/>
                      <a:pt x="14651" y="18581"/>
                      <a:pt x="14662" y="18576"/>
                    </a:cubicBezTo>
                    <a:cubicBezTo>
                      <a:pt x="16066" y="17853"/>
                      <a:pt x="15959" y="14959"/>
                      <a:pt x="15704" y="14725"/>
                    </a:cubicBezTo>
                    <a:cubicBezTo>
                      <a:pt x="15215" y="14320"/>
                      <a:pt x="9746" y="11384"/>
                      <a:pt x="9405" y="10873"/>
                    </a:cubicBezTo>
                    <a:cubicBezTo>
                      <a:pt x="9065" y="10363"/>
                      <a:pt x="5257" y="1"/>
                      <a:pt x="3725" y="1"/>
                    </a:cubicBezTo>
                    <a:cubicBezTo>
                      <a:pt x="3719" y="1"/>
                      <a:pt x="3714" y="1"/>
                      <a:pt x="37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5621775" y="2776225"/>
                <a:ext cx="86750" cy="132625"/>
              </a:xfrm>
              <a:custGeom>
                <a:avLst/>
                <a:gdLst/>
                <a:ahLst/>
                <a:cxnLst/>
                <a:rect l="l" t="t" r="r" b="b"/>
                <a:pathLst>
                  <a:path w="3470" h="5305" extrusionOk="0">
                    <a:moveTo>
                      <a:pt x="28" y="0"/>
                    </a:moveTo>
                    <a:cubicBezTo>
                      <a:pt x="17" y="0"/>
                      <a:pt x="0" y="15"/>
                      <a:pt x="16" y="30"/>
                    </a:cubicBezTo>
                    <a:cubicBezTo>
                      <a:pt x="377" y="520"/>
                      <a:pt x="739" y="1031"/>
                      <a:pt x="1080" y="1562"/>
                    </a:cubicBezTo>
                    <a:cubicBezTo>
                      <a:pt x="1037" y="1541"/>
                      <a:pt x="1015" y="1519"/>
                      <a:pt x="973" y="1499"/>
                    </a:cubicBezTo>
                    <a:cubicBezTo>
                      <a:pt x="782" y="1349"/>
                      <a:pt x="547" y="1244"/>
                      <a:pt x="334" y="1116"/>
                    </a:cubicBezTo>
                    <a:cubicBezTo>
                      <a:pt x="314" y="1116"/>
                      <a:pt x="271" y="1136"/>
                      <a:pt x="314" y="1158"/>
                    </a:cubicBezTo>
                    <a:cubicBezTo>
                      <a:pt x="527" y="1286"/>
                      <a:pt x="717" y="1434"/>
                      <a:pt x="910" y="1584"/>
                    </a:cubicBezTo>
                    <a:cubicBezTo>
                      <a:pt x="1058" y="1690"/>
                      <a:pt x="1185" y="1839"/>
                      <a:pt x="1335" y="1945"/>
                    </a:cubicBezTo>
                    <a:cubicBezTo>
                      <a:pt x="2016" y="3031"/>
                      <a:pt x="2675" y="4137"/>
                      <a:pt x="3293" y="5264"/>
                    </a:cubicBezTo>
                    <a:cubicBezTo>
                      <a:pt x="3307" y="5293"/>
                      <a:pt x="3333" y="5305"/>
                      <a:pt x="3360" y="5305"/>
                    </a:cubicBezTo>
                    <a:cubicBezTo>
                      <a:pt x="3413" y="5305"/>
                      <a:pt x="3469" y="5258"/>
                      <a:pt x="3441" y="5201"/>
                    </a:cubicBezTo>
                    <a:cubicBezTo>
                      <a:pt x="2547" y="3286"/>
                      <a:pt x="1420" y="1604"/>
                      <a:pt x="36" y="9"/>
                    </a:cubicBezTo>
                    <a:cubicBezTo>
                      <a:pt x="36" y="3"/>
                      <a:pt x="33" y="0"/>
                      <a:pt x="2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5605650" y="2584025"/>
                <a:ext cx="127175" cy="184275"/>
              </a:xfrm>
              <a:custGeom>
                <a:avLst/>
                <a:gdLst/>
                <a:ahLst/>
                <a:cxnLst/>
                <a:rect l="l" t="t" r="r" b="b"/>
                <a:pathLst>
                  <a:path w="5087" h="7371" extrusionOk="0">
                    <a:moveTo>
                      <a:pt x="3952" y="0"/>
                    </a:moveTo>
                    <a:cubicBezTo>
                      <a:pt x="3887" y="0"/>
                      <a:pt x="3819" y="5"/>
                      <a:pt x="3746" y="15"/>
                    </a:cubicBezTo>
                    <a:cubicBezTo>
                      <a:pt x="2874" y="165"/>
                      <a:pt x="2236" y="866"/>
                      <a:pt x="1810" y="1590"/>
                    </a:cubicBezTo>
                    <a:cubicBezTo>
                      <a:pt x="767" y="3292"/>
                      <a:pt x="0" y="5420"/>
                      <a:pt x="874" y="7357"/>
                    </a:cubicBezTo>
                    <a:cubicBezTo>
                      <a:pt x="882" y="7365"/>
                      <a:pt x="894" y="7370"/>
                      <a:pt x="904" y="7370"/>
                    </a:cubicBezTo>
                    <a:cubicBezTo>
                      <a:pt x="918" y="7370"/>
                      <a:pt x="928" y="7360"/>
                      <a:pt x="916" y="7335"/>
                    </a:cubicBezTo>
                    <a:cubicBezTo>
                      <a:pt x="341" y="5803"/>
                      <a:pt x="767" y="4186"/>
                      <a:pt x="1427" y="2761"/>
                    </a:cubicBezTo>
                    <a:cubicBezTo>
                      <a:pt x="1846" y="1890"/>
                      <a:pt x="2937" y="165"/>
                      <a:pt x="3976" y="165"/>
                    </a:cubicBezTo>
                    <a:cubicBezTo>
                      <a:pt x="4358" y="165"/>
                      <a:pt x="4733" y="399"/>
                      <a:pt x="5065" y="994"/>
                    </a:cubicBezTo>
                    <a:cubicBezTo>
                      <a:pt x="5065" y="1005"/>
                      <a:pt x="5070" y="1010"/>
                      <a:pt x="5076" y="1010"/>
                    </a:cubicBezTo>
                    <a:cubicBezTo>
                      <a:pt x="5081" y="1010"/>
                      <a:pt x="5087" y="1005"/>
                      <a:pt x="5087" y="994"/>
                    </a:cubicBezTo>
                    <a:cubicBezTo>
                      <a:pt x="4817" y="436"/>
                      <a:pt x="4565" y="0"/>
                      <a:pt x="395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5774300" y="2501900"/>
                <a:ext cx="189400" cy="201150"/>
              </a:xfrm>
              <a:custGeom>
                <a:avLst/>
                <a:gdLst/>
                <a:ahLst/>
                <a:cxnLst/>
                <a:rect l="l" t="t" r="r" b="b"/>
                <a:pathLst>
                  <a:path w="7576" h="8046" extrusionOk="0">
                    <a:moveTo>
                      <a:pt x="3994" y="0"/>
                    </a:moveTo>
                    <a:cubicBezTo>
                      <a:pt x="3961" y="0"/>
                      <a:pt x="3928" y="1"/>
                      <a:pt x="3894" y="3"/>
                    </a:cubicBezTo>
                    <a:cubicBezTo>
                      <a:pt x="3468" y="3"/>
                      <a:pt x="1192" y="1853"/>
                      <a:pt x="1150" y="2130"/>
                    </a:cubicBezTo>
                    <a:cubicBezTo>
                      <a:pt x="1085" y="2386"/>
                      <a:pt x="1" y="5152"/>
                      <a:pt x="2384" y="7450"/>
                    </a:cubicBezTo>
                    <a:lnTo>
                      <a:pt x="4788" y="5343"/>
                    </a:lnTo>
                    <a:lnTo>
                      <a:pt x="5383" y="8046"/>
                    </a:lnTo>
                    <a:cubicBezTo>
                      <a:pt x="5383" y="8046"/>
                      <a:pt x="6830" y="6619"/>
                      <a:pt x="6980" y="6173"/>
                    </a:cubicBezTo>
                    <a:cubicBezTo>
                      <a:pt x="7108" y="5726"/>
                      <a:pt x="7576" y="3470"/>
                      <a:pt x="6320" y="1768"/>
                    </a:cubicBezTo>
                    <a:cubicBezTo>
                      <a:pt x="5398" y="538"/>
                      <a:pt x="4851" y="0"/>
                      <a:pt x="39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5837075" y="2417350"/>
                <a:ext cx="175025" cy="216750"/>
              </a:xfrm>
              <a:custGeom>
                <a:avLst/>
                <a:gdLst/>
                <a:ahLst/>
                <a:cxnLst/>
                <a:rect l="l" t="t" r="r" b="b"/>
                <a:pathLst>
                  <a:path w="7001" h="8670" extrusionOk="0">
                    <a:moveTo>
                      <a:pt x="3426" y="1"/>
                    </a:moveTo>
                    <a:cubicBezTo>
                      <a:pt x="3426" y="1"/>
                      <a:pt x="2639" y="1087"/>
                      <a:pt x="1831" y="2236"/>
                    </a:cubicBezTo>
                    <a:cubicBezTo>
                      <a:pt x="979" y="3448"/>
                      <a:pt x="106" y="4724"/>
                      <a:pt x="64" y="4917"/>
                    </a:cubicBezTo>
                    <a:cubicBezTo>
                      <a:pt x="1" y="5257"/>
                      <a:pt x="532" y="7853"/>
                      <a:pt x="1703" y="8449"/>
                    </a:cubicBezTo>
                    <a:cubicBezTo>
                      <a:pt x="2014" y="8610"/>
                      <a:pt x="2308" y="8669"/>
                      <a:pt x="2572" y="8669"/>
                    </a:cubicBezTo>
                    <a:cubicBezTo>
                      <a:pt x="3320" y="8669"/>
                      <a:pt x="3831" y="8194"/>
                      <a:pt x="3831" y="8194"/>
                    </a:cubicBezTo>
                    <a:lnTo>
                      <a:pt x="4214" y="7725"/>
                    </a:lnTo>
                    <a:lnTo>
                      <a:pt x="7000" y="4406"/>
                    </a:lnTo>
                    <a:lnTo>
                      <a:pt x="3831" y="491"/>
                    </a:lnTo>
                    <a:lnTo>
                      <a:pt x="342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882825" y="2417350"/>
                <a:ext cx="129275" cy="193150"/>
              </a:xfrm>
              <a:custGeom>
                <a:avLst/>
                <a:gdLst/>
                <a:ahLst/>
                <a:cxnLst/>
                <a:rect l="l" t="t" r="r" b="b"/>
                <a:pathLst>
                  <a:path w="5171" h="7726" extrusionOk="0">
                    <a:moveTo>
                      <a:pt x="1596" y="1"/>
                    </a:moveTo>
                    <a:cubicBezTo>
                      <a:pt x="1596" y="1"/>
                      <a:pt x="809" y="1087"/>
                      <a:pt x="1" y="2236"/>
                    </a:cubicBezTo>
                    <a:cubicBezTo>
                      <a:pt x="21" y="2809"/>
                      <a:pt x="106" y="3385"/>
                      <a:pt x="256" y="3958"/>
                    </a:cubicBezTo>
                    <a:cubicBezTo>
                      <a:pt x="639" y="5385"/>
                      <a:pt x="1362" y="6682"/>
                      <a:pt x="2384" y="7725"/>
                    </a:cubicBezTo>
                    <a:lnTo>
                      <a:pt x="5170" y="4406"/>
                    </a:lnTo>
                    <a:lnTo>
                      <a:pt x="2001" y="491"/>
                    </a:lnTo>
                    <a:lnTo>
                      <a:pt x="1596" y="1"/>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5880150" y="2261575"/>
                <a:ext cx="274000" cy="311825"/>
              </a:xfrm>
              <a:custGeom>
                <a:avLst/>
                <a:gdLst/>
                <a:ahLst/>
                <a:cxnLst/>
                <a:rect l="l" t="t" r="r" b="b"/>
                <a:pathLst>
                  <a:path w="10960" h="12473" extrusionOk="0">
                    <a:moveTo>
                      <a:pt x="5589" y="0"/>
                    </a:moveTo>
                    <a:cubicBezTo>
                      <a:pt x="4673" y="0"/>
                      <a:pt x="3793" y="269"/>
                      <a:pt x="3107" y="869"/>
                    </a:cubicBezTo>
                    <a:cubicBezTo>
                      <a:pt x="1427" y="2359"/>
                      <a:pt x="0" y="7318"/>
                      <a:pt x="681" y="9551"/>
                    </a:cubicBezTo>
                    <a:cubicBezTo>
                      <a:pt x="1149" y="11083"/>
                      <a:pt x="3087" y="12382"/>
                      <a:pt x="4937" y="12467"/>
                    </a:cubicBezTo>
                    <a:cubicBezTo>
                      <a:pt x="5012" y="12471"/>
                      <a:pt x="5087" y="12473"/>
                      <a:pt x="5161" y="12473"/>
                    </a:cubicBezTo>
                    <a:cubicBezTo>
                      <a:pt x="5933" y="12473"/>
                      <a:pt x="6677" y="12267"/>
                      <a:pt x="7278" y="11743"/>
                    </a:cubicBezTo>
                    <a:cubicBezTo>
                      <a:pt x="9405" y="9977"/>
                      <a:pt x="10960" y="4061"/>
                      <a:pt x="10214" y="2679"/>
                    </a:cubicBezTo>
                    <a:cubicBezTo>
                      <a:pt x="9352" y="1053"/>
                      <a:pt x="7401" y="0"/>
                      <a:pt x="5589"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005700" y="2438425"/>
                <a:ext cx="15975" cy="17000"/>
              </a:xfrm>
              <a:custGeom>
                <a:avLst/>
                <a:gdLst/>
                <a:ahLst/>
                <a:cxnLst/>
                <a:rect l="l" t="t" r="r" b="b"/>
                <a:pathLst>
                  <a:path w="639" h="680" extrusionOk="0">
                    <a:moveTo>
                      <a:pt x="634" y="0"/>
                    </a:moveTo>
                    <a:cubicBezTo>
                      <a:pt x="626" y="0"/>
                      <a:pt x="612" y="15"/>
                      <a:pt x="596" y="31"/>
                    </a:cubicBezTo>
                    <a:cubicBezTo>
                      <a:pt x="490" y="329"/>
                      <a:pt x="320" y="647"/>
                      <a:pt x="22" y="647"/>
                    </a:cubicBezTo>
                    <a:cubicBezTo>
                      <a:pt x="0" y="647"/>
                      <a:pt x="0" y="669"/>
                      <a:pt x="0" y="669"/>
                    </a:cubicBezTo>
                    <a:cubicBezTo>
                      <a:pt x="31" y="676"/>
                      <a:pt x="60" y="680"/>
                      <a:pt x="89" y="680"/>
                    </a:cubicBezTo>
                    <a:cubicBezTo>
                      <a:pt x="397" y="680"/>
                      <a:pt x="581" y="281"/>
                      <a:pt x="638" y="9"/>
                    </a:cubicBezTo>
                    <a:cubicBezTo>
                      <a:pt x="638" y="3"/>
                      <a:pt x="637" y="0"/>
                      <a:pt x="6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5997175" y="2427200"/>
                <a:ext cx="29425" cy="25000"/>
              </a:xfrm>
              <a:custGeom>
                <a:avLst/>
                <a:gdLst/>
                <a:ahLst/>
                <a:cxnLst/>
                <a:rect l="l" t="t" r="r" b="b"/>
                <a:pathLst>
                  <a:path w="1177" h="1000" extrusionOk="0">
                    <a:moveTo>
                      <a:pt x="692" y="1"/>
                    </a:moveTo>
                    <a:cubicBezTo>
                      <a:pt x="290" y="1"/>
                      <a:pt x="1" y="777"/>
                      <a:pt x="384" y="968"/>
                    </a:cubicBezTo>
                    <a:cubicBezTo>
                      <a:pt x="426" y="989"/>
                      <a:pt x="468" y="999"/>
                      <a:pt x="509" y="999"/>
                    </a:cubicBezTo>
                    <a:cubicBezTo>
                      <a:pt x="882" y="999"/>
                      <a:pt x="1176" y="205"/>
                      <a:pt x="831" y="32"/>
                    </a:cubicBezTo>
                    <a:cubicBezTo>
                      <a:pt x="784" y="11"/>
                      <a:pt x="737" y="1"/>
                      <a:pt x="69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6071650" y="2461900"/>
                <a:ext cx="8550" cy="23050"/>
              </a:xfrm>
              <a:custGeom>
                <a:avLst/>
                <a:gdLst/>
                <a:ahLst/>
                <a:cxnLst/>
                <a:rect l="l" t="t" r="r" b="b"/>
                <a:pathLst>
                  <a:path w="342" h="922" extrusionOk="0">
                    <a:moveTo>
                      <a:pt x="330" y="0"/>
                    </a:moveTo>
                    <a:cubicBezTo>
                      <a:pt x="327" y="0"/>
                      <a:pt x="324" y="2"/>
                      <a:pt x="321" y="6"/>
                    </a:cubicBezTo>
                    <a:cubicBezTo>
                      <a:pt x="150" y="261"/>
                      <a:pt x="1" y="729"/>
                      <a:pt x="298" y="922"/>
                    </a:cubicBezTo>
                    <a:cubicBezTo>
                      <a:pt x="321" y="922"/>
                      <a:pt x="321" y="900"/>
                      <a:pt x="321" y="900"/>
                    </a:cubicBezTo>
                    <a:cubicBezTo>
                      <a:pt x="86" y="687"/>
                      <a:pt x="193" y="326"/>
                      <a:pt x="341" y="48"/>
                    </a:cubicBezTo>
                    <a:cubicBezTo>
                      <a:pt x="341" y="32"/>
                      <a:pt x="341" y="0"/>
                      <a:pt x="33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6070875" y="2456875"/>
                <a:ext cx="30275" cy="25275"/>
              </a:xfrm>
              <a:custGeom>
                <a:avLst/>
                <a:gdLst/>
                <a:ahLst/>
                <a:cxnLst/>
                <a:rect l="l" t="t" r="r" b="b"/>
                <a:pathLst>
                  <a:path w="1211" h="1011" extrusionOk="0">
                    <a:moveTo>
                      <a:pt x="668" y="0"/>
                    </a:moveTo>
                    <a:cubicBezTo>
                      <a:pt x="301" y="0"/>
                      <a:pt x="1" y="837"/>
                      <a:pt x="415" y="995"/>
                    </a:cubicBezTo>
                    <a:cubicBezTo>
                      <a:pt x="447" y="1006"/>
                      <a:pt x="478" y="1011"/>
                      <a:pt x="509" y="1011"/>
                    </a:cubicBezTo>
                    <a:cubicBezTo>
                      <a:pt x="913" y="1011"/>
                      <a:pt x="1210" y="174"/>
                      <a:pt x="755" y="16"/>
                    </a:cubicBezTo>
                    <a:cubicBezTo>
                      <a:pt x="726" y="5"/>
                      <a:pt x="697" y="0"/>
                      <a:pt x="668"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03050" y="2520700"/>
                <a:ext cx="15975" cy="9450"/>
              </a:xfrm>
              <a:custGeom>
                <a:avLst/>
                <a:gdLst/>
                <a:ahLst/>
                <a:cxnLst/>
                <a:rect l="l" t="t" r="r" b="b"/>
                <a:pathLst>
                  <a:path w="639" h="378" extrusionOk="0">
                    <a:moveTo>
                      <a:pt x="22" y="0"/>
                    </a:moveTo>
                    <a:cubicBezTo>
                      <a:pt x="11" y="0"/>
                      <a:pt x="0" y="6"/>
                      <a:pt x="0" y="17"/>
                    </a:cubicBezTo>
                    <a:cubicBezTo>
                      <a:pt x="21" y="144"/>
                      <a:pt x="63" y="292"/>
                      <a:pt x="191" y="357"/>
                    </a:cubicBezTo>
                    <a:cubicBezTo>
                      <a:pt x="238" y="371"/>
                      <a:pt x="287" y="378"/>
                      <a:pt x="336" y="378"/>
                    </a:cubicBezTo>
                    <a:cubicBezTo>
                      <a:pt x="442" y="378"/>
                      <a:pt x="544" y="344"/>
                      <a:pt x="617" y="272"/>
                    </a:cubicBezTo>
                    <a:cubicBezTo>
                      <a:pt x="639" y="250"/>
                      <a:pt x="617" y="250"/>
                      <a:pt x="617" y="250"/>
                    </a:cubicBezTo>
                    <a:cubicBezTo>
                      <a:pt x="556" y="263"/>
                      <a:pt x="481" y="275"/>
                      <a:pt x="408" y="275"/>
                    </a:cubicBezTo>
                    <a:cubicBezTo>
                      <a:pt x="354" y="275"/>
                      <a:pt x="301" y="268"/>
                      <a:pt x="256" y="250"/>
                    </a:cubicBezTo>
                    <a:cubicBezTo>
                      <a:pt x="149" y="207"/>
                      <a:pt x="106" y="102"/>
                      <a:pt x="43" y="17"/>
                    </a:cubicBezTo>
                    <a:cubicBezTo>
                      <a:pt x="43" y="6"/>
                      <a:pt x="32" y="0"/>
                      <a:pt x="22"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6005175" y="2402000"/>
                <a:ext cx="31400" cy="15000"/>
              </a:xfrm>
              <a:custGeom>
                <a:avLst/>
                <a:gdLst/>
                <a:ahLst/>
                <a:cxnLst/>
                <a:rect l="l" t="t" r="r" b="b"/>
                <a:pathLst>
                  <a:path w="1256" h="600" extrusionOk="0">
                    <a:moveTo>
                      <a:pt x="344" y="0"/>
                    </a:moveTo>
                    <a:cubicBezTo>
                      <a:pt x="265" y="0"/>
                      <a:pt x="189" y="14"/>
                      <a:pt x="106" y="61"/>
                    </a:cubicBezTo>
                    <a:cubicBezTo>
                      <a:pt x="43" y="104"/>
                      <a:pt x="1" y="232"/>
                      <a:pt x="43" y="317"/>
                    </a:cubicBezTo>
                    <a:cubicBezTo>
                      <a:pt x="128" y="509"/>
                      <a:pt x="319" y="572"/>
                      <a:pt x="511" y="594"/>
                    </a:cubicBezTo>
                    <a:cubicBezTo>
                      <a:pt x="546" y="597"/>
                      <a:pt x="579" y="599"/>
                      <a:pt x="612" y="599"/>
                    </a:cubicBezTo>
                    <a:cubicBezTo>
                      <a:pt x="779" y="599"/>
                      <a:pt x="922" y="555"/>
                      <a:pt x="1065" y="466"/>
                    </a:cubicBezTo>
                    <a:cubicBezTo>
                      <a:pt x="1255" y="359"/>
                      <a:pt x="1170" y="83"/>
                      <a:pt x="979" y="41"/>
                    </a:cubicBezTo>
                    <a:cubicBezTo>
                      <a:pt x="830" y="19"/>
                      <a:pt x="702" y="19"/>
                      <a:pt x="554" y="19"/>
                    </a:cubicBezTo>
                    <a:cubicBezTo>
                      <a:pt x="477" y="10"/>
                      <a:pt x="410" y="0"/>
                      <a:pt x="3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6088300" y="2429375"/>
                <a:ext cx="23800" cy="24075"/>
              </a:xfrm>
              <a:custGeom>
                <a:avLst/>
                <a:gdLst/>
                <a:ahLst/>
                <a:cxnLst/>
                <a:rect l="l" t="t" r="r" b="b"/>
                <a:pathLst>
                  <a:path w="952" h="963" extrusionOk="0">
                    <a:moveTo>
                      <a:pt x="258" y="1"/>
                    </a:moveTo>
                    <a:cubicBezTo>
                      <a:pt x="129" y="1"/>
                      <a:pt x="1" y="106"/>
                      <a:pt x="15" y="243"/>
                    </a:cubicBezTo>
                    <a:cubicBezTo>
                      <a:pt x="38" y="456"/>
                      <a:pt x="123" y="606"/>
                      <a:pt x="271" y="754"/>
                    </a:cubicBezTo>
                    <a:cubicBezTo>
                      <a:pt x="393" y="858"/>
                      <a:pt x="530" y="963"/>
                      <a:pt x="692" y="963"/>
                    </a:cubicBezTo>
                    <a:cubicBezTo>
                      <a:pt x="728" y="963"/>
                      <a:pt x="765" y="957"/>
                      <a:pt x="804" y="946"/>
                    </a:cubicBezTo>
                    <a:cubicBezTo>
                      <a:pt x="889" y="924"/>
                      <a:pt x="952" y="818"/>
                      <a:pt x="952" y="711"/>
                    </a:cubicBezTo>
                    <a:cubicBezTo>
                      <a:pt x="909" y="563"/>
                      <a:pt x="804" y="478"/>
                      <a:pt x="696" y="350"/>
                    </a:cubicBezTo>
                    <a:cubicBezTo>
                      <a:pt x="591" y="243"/>
                      <a:pt x="506" y="137"/>
                      <a:pt x="399" y="52"/>
                    </a:cubicBezTo>
                    <a:cubicBezTo>
                      <a:pt x="357" y="17"/>
                      <a:pt x="307" y="1"/>
                      <a:pt x="25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6018450" y="2418600"/>
                <a:ext cx="58025" cy="89200"/>
              </a:xfrm>
              <a:custGeom>
                <a:avLst/>
                <a:gdLst/>
                <a:ahLst/>
                <a:cxnLst/>
                <a:rect l="l" t="t" r="r" b="b"/>
                <a:pathLst>
                  <a:path w="2321" h="3568" extrusionOk="0">
                    <a:moveTo>
                      <a:pt x="2281" y="1"/>
                    </a:moveTo>
                    <a:cubicBezTo>
                      <a:pt x="2268" y="1"/>
                      <a:pt x="2256" y="6"/>
                      <a:pt x="2256" y="15"/>
                    </a:cubicBezTo>
                    <a:cubicBezTo>
                      <a:pt x="1853" y="972"/>
                      <a:pt x="1640" y="1973"/>
                      <a:pt x="1257" y="2930"/>
                    </a:cubicBezTo>
                    <a:cubicBezTo>
                      <a:pt x="1150" y="2824"/>
                      <a:pt x="959" y="2632"/>
                      <a:pt x="852" y="2589"/>
                    </a:cubicBezTo>
                    <a:cubicBezTo>
                      <a:pt x="809" y="2589"/>
                      <a:pt x="619" y="3270"/>
                      <a:pt x="554" y="3377"/>
                    </a:cubicBezTo>
                    <a:cubicBezTo>
                      <a:pt x="534" y="3355"/>
                      <a:pt x="491" y="3355"/>
                      <a:pt x="469" y="3335"/>
                    </a:cubicBezTo>
                    <a:cubicBezTo>
                      <a:pt x="321" y="3270"/>
                      <a:pt x="171" y="3227"/>
                      <a:pt x="1" y="3207"/>
                    </a:cubicBezTo>
                    <a:lnTo>
                      <a:pt x="1" y="3207"/>
                    </a:lnTo>
                    <a:cubicBezTo>
                      <a:pt x="128" y="3355"/>
                      <a:pt x="299" y="3462"/>
                      <a:pt x="511" y="3525"/>
                    </a:cubicBezTo>
                    <a:cubicBezTo>
                      <a:pt x="554" y="3547"/>
                      <a:pt x="597" y="3568"/>
                      <a:pt x="619" y="3568"/>
                    </a:cubicBezTo>
                    <a:lnTo>
                      <a:pt x="639" y="3568"/>
                    </a:lnTo>
                    <a:cubicBezTo>
                      <a:pt x="639" y="3568"/>
                      <a:pt x="639" y="3547"/>
                      <a:pt x="661" y="3547"/>
                    </a:cubicBezTo>
                    <a:cubicBezTo>
                      <a:pt x="661" y="3547"/>
                      <a:pt x="661" y="3525"/>
                      <a:pt x="682" y="3505"/>
                    </a:cubicBezTo>
                    <a:cubicBezTo>
                      <a:pt x="789" y="3270"/>
                      <a:pt x="917" y="2887"/>
                      <a:pt x="917" y="2887"/>
                    </a:cubicBezTo>
                    <a:cubicBezTo>
                      <a:pt x="971" y="2960"/>
                      <a:pt x="1230" y="3253"/>
                      <a:pt x="1328" y="3253"/>
                    </a:cubicBezTo>
                    <a:cubicBezTo>
                      <a:pt x="1345" y="3253"/>
                      <a:pt x="1357" y="3245"/>
                      <a:pt x="1363" y="3227"/>
                    </a:cubicBezTo>
                    <a:cubicBezTo>
                      <a:pt x="1746" y="2228"/>
                      <a:pt x="2151" y="1100"/>
                      <a:pt x="2321" y="36"/>
                    </a:cubicBezTo>
                    <a:cubicBezTo>
                      <a:pt x="2321" y="11"/>
                      <a:pt x="2299" y="1"/>
                      <a:pt x="2281"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992075" y="2498375"/>
                <a:ext cx="43425" cy="9850"/>
              </a:xfrm>
              <a:custGeom>
                <a:avLst/>
                <a:gdLst/>
                <a:ahLst/>
                <a:cxnLst/>
                <a:rect l="l" t="t" r="r" b="b"/>
                <a:pathLst>
                  <a:path w="1737" h="394" extrusionOk="0">
                    <a:moveTo>
                      <a:pt x="818" y="1"/>
                    </a:moveTo>
                    <a:cubicBezTo>
                      <a:pt x="551" y="1"/>
                      <a:pt x="281" y="60"/>
                      <a:pt x="34" y="207"/>
                    </a:cubicBezTo>
                    <a:cubicBezTo>
                      <a:pt x="0" y="207"/>
                      <a:pt x="21" y="234"/>
                      <a:pt x="42" y="234"/>
                    </a:cubicBezTo>
                    <a:cubicBezTo>
                      <a:pt x="47" y="234"/>
                      <a:pt x="52" y="233"/>
                      <a:pt x="56" y="229"/>
                    </a:cubicBezTo>
                    <a:cubicBezTo>
                      <a:pt x="299" y="187"/>
                      <a:pt x="512" y="161"/>
                      <a:pt x="712" y="161"/>
                    </a:cubicBezTo>
                    <a:cubicBezTo>
                      <a:pt x="1021" y="161"/>
                      <a:pt x="1299" y="222"/>
                      <a:pt x="1609" y="377"/>
                    </a:cubicBezTo>
                    <a:cubicBezTo>
                      <a:pt x="1620" y="388"/>
                      <a:pt x="1631" y="393"/>
                      <a:pt x="1641" y="393"/>
                    </a:cubicBezTo>
                    <a:cubicBezTo>
                      <a:pt x="1652" y="393"/>
                      <a:pt x="1663" y="388"/>
                      <a:pt x="1674" y="377"/>
                    </a:cubicBezTo>
                    <a:lnTo>
                      <a:pt x="1694" y="377"/>
                    </a:lnTo>
                    <a:cubicBezTo>
                      <a:pt x="1694" y="377"/>
                      <a:pt x="1694" y="356"/>
                      <a:pt x="1716" y="356"/>
                    </a:cubicBezTo>
                    <a:cubicBezTo>
                      <a:pt x="1716" y="356"/>
                      <a:pt x="1716" y="334"/>
                      <a:pt x="1737" y="314"/>
                    </a:cubicBezTo>
                    <a:cubicBezTo>
                      <a:pt x="1737" y="271"/>
                      <a:pt x="1737" y="229"/>
                      <a:pt x="1694" y="207"/>
                    </a:cubicBezTo>
                    <a:cubicBezTo>
                      <a:pt x="1652" y="207"/>
                      <a:pt x="1631" y="186"/>
                      <a:pt x="1609" y="186"/>
                    </a:cubicBezTo>
                    <a:cubicBezTo>
                      <a:pt x="1589" y="164"/>
                      <a:pt x="1546" y="164"/>
                      <a:pt x="1524" y="144"/>
                    </a:cubicBezTo>
                    <a:cubicBezTo>
                      <a:pt x="1376" y="79"/>
                      <a:pt x="1226" y="36"/>
                      <a:pt x="1056" y="16"/>
                    </a:cubicBezTo>
                    <a:cubicBezTo>
                      <a:pt x="977" y="6"/>
                      <a:pt x="898" y="1"/>
                      <a:pt x="818" y="1"/>
                    </a:cubicBezTo>
                    <a:close/>
                  </a:path>
                </a:pathLst>
              </a:custGeom>
              <a:solidFill>
                <a:srgbClr val="CFA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987600" y="2497150"/>
                <a:ext cx="46850" cy="22925"/>
              </a:xfrm>
              <a:custGeom>
                <a:avLst/>
                <a:gdLst/>
                <a:ahLst/>
                <a:cxnLst/>
                <a:rect l="l" t="t" r="r" b="b"/>
                <a:pathLst>
                  <a:path w="1874" h="917" extrusionOk="0">
                    <a:moveTo>
                      <a:pt x="1172" y="0"/>
                    </a:moveTo>
                    <a:cubicBezTo>
                      <a:pt x="937" y="0"/>
                      <a:pt x="704" y="43"/>
                      <a:pt x="511" y="108"/>
                    </a:cubicBezTo>
                    <a:cubicBezTo>
                      <a:pt x="298" y="171"/>
                      <a:pt x="128" y="278"/>
                      <a:pt x="108" y="341"/>
                    </a:cubicBezTo>
                    <a:cubicBezTo>
                      <a:pt x="1" y="576"/>
                      <a:pt x="979" y="596"/>
                      <a:pt x="1129" y="661"/>
                    </a:cubicBezTo>
                    <a:cubicBezTo>
                      <a:pt x="1214" y="724"/>
                      <a:pt x="1342" y="809"/>
                      <a:pt x="1447" y="851"/>
                    </a:cubicBezTo>
                    <a:cubicBezTo>
                      <a:pt x="1512" y="894"/>
                      <a:pt x="1555" y="916"/>
                      <a:pt x="1597" y="916"/>
                    </a:cubicBezTo>
                    <a:cubicBezTo>
                      <a:pt x="1725" y="916"/>
                      <a:pt x="1873" y="576"/>
                      <a:pt x="1831" y="363"/>
                    </a:cubicBezTo>
                    <a:cubicBezTo>
                      <a:pt x="1831" y="278"/>
                      <a:pt x="1725" y="43"/>
                      <a:pt x="117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987600" y="2499600"/>
                <a:ext cx="38875" cy="18850"/>
              </a:xfrm>
              <a:custGeom>
                <a:avLst/>
                <a:gdLst/>
                <a:ahLst/>
                <a:cxnLst/>
                <a:rect l="l" t="t" r="r" b="b"/>
                <a:pathLst>
                  <a:path w="1555" h="754" extrusionOk="0">
                    <a:moveTo>
                      <a:pt x="619" y="1"/>
                    </a:moveTo>
                    <a:cubicBezTo>
                      <a:pt x="582" y="1"/>
                      <a:pt x="546" y="4"/>
                      <a:pt x="511" y="10"/>
                    </a:cubicBezTo>
                    <a:cubicBezTo>
                      <a:pt x="298" y="73"/>
                      <a:pt x="128" y="180"/>
                      <a:pt x="108" y="243"/>
                    </a:cubicBezTo>
                    <a:cubicBezTo>
                      <a:pt x="1" y="478"/>
                      <a:pt x="979" y="498"/>
                      <a:pt x="1129" y="563"/>
                    </a:cubicBezTo>
                    <a:cubicBezTo>
                      <a:pt x="1214" y="626"/>
                      <a:pt x="1342" y="711"/>
                      <a:pt x="1447" y="753"/>
                    </a:cubicBezTo>
                    <a:cubicBezTo>
                      <a:pt x="1470" y="753"/>
                      <a:pt x="1470" y="733"/>
                      <a:pt x="1470" y="733"/>
                    </a:cubicBezTo>
                    <a:cubicBezTo>
                      <a:pt x="1555" y="498"/>
                      <a:pt x="1320" y="180"/>
                      <a:pt x="937" y="52"/>
                    </a:cubicBezTo>
                    <a:cubicBezTo>
                      <a:pt x="829" y="21"/>
                      <a:pt x="720" y="1"/>
                      <a:pt x="61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888150" y="2241225"/>
                <a:ext cx="309450" cy="172650"/>
              </a:xfrm>
              <a:custGeom>
                <a:avLst/>
                <a:gdLst/>
                <a:ahLst/>
                <a:cxnLst/>
                <a:rect l="l" t="t" r="r" b="b"/>
                <a:pathLst>
                  <a:path w="12378" h="6906" extrusionOk="0">
                    <a:moveTo>
                      <a:pt x="4971" y="1"/>
                    </a:moveTo>
                    <a:cubicBezTo>
                      <a:pt x="4333" y="1"/>
                      <a:pt x="3687" y="192"/>
                      <a:pt x="3127" y="727"/>
                    </a:cubicBezTo>
                    <a:cubicBezTo>
                      <a:pt x="3127" y="727"/>
                      <a:pt x="2875" y="637"/>
                      <a:pt x="2522" y="637"/>
                    </a:cubicBezTo>
                    <a:cubicBezTo>
                      <a:pt x="2000" y="637"/>
                      <a:pt x="1257" y="834"/>
                      <a:pt x="787" y="1811"/>
                    </a:cubicBezTo>
                    <a:cubicBezTo>
                      <a:pt x="0" y="3450"/>
                      <a:pt x="191" y="6620"/>
                      <a:pt x="894" y="6875"/>
                    </a:cubicBezTo>
                    <a:cubicBezTo>
                      <a:pt x="956" y="6896"/>
                      <a:pt x="1018" y="6906"/>
                      <a:pt x="1079" y="6906"/>
                    </a:cubicBezTo>
                    <a:cubicBezTo>
                      <a:pt x="1955" y="6906"/>
                      <a:pt x="2681" y="4897"/>
                      <a:pt x="2681" y="4897"/>
                    </a:cubicBezTo>
                    <a:cubicBezTo>
                      <a:pt x="2681" y="4897"/>
                      <a:pt x="2800" y="4922"/>
                      <a:pt x="3003" y="4922"/>
                    </a:cubicBezTo>
                    <a:cubicBezTo>
                      <a:pt x="3525" y="4922"/>
                      <a:pt x="4608" y="4757"/>
                      <a:pt x="5681" y="3578"/>
                    </a:cubicBezTo>
                    <a:cubicBezTo>
                      <a:pt x="5681" y="3578"/>
                      <a:pt x="7022" y="5450"/>
                      <a:pt x="8660" y="5811"/>
                    </a:cubicBezTo>
                    <a:cubicBezTo>
                      <a:pt x="8858" y="5853"/>
                      <a:pt x="9048" y="5872"/>
                      <a:pt x="9229" y="5872"/>
                    </a:cubicBezTo>
                    <a:cubicBezTo>
                      <a:pt x="11390" y="5872"/>
                      <a:pt x="12378" y="3139"/>
                      <a:pt x="11789" y="2237"/>
                    </a:cubicBezTo>
                    <a:cubicBezTo>
                      <a:pt x="11207" y="1310"/>
                      <a:pt x="9825" y="1148"/>
                      <a:pt x="8929" y="1148"/>
                    </a:cubicBezTo>
                    <a:cubicBezTo>
                      <a:pt x="8447" y="1148"/>
                      <a:pt x="8107" y="1195"/>
                      <a:pt x="8107" y="1195"/>
                    </a:cubicBezTo>
                    <a:cubicBezTo>
                      <a:pt x="8107" y="1195"/>
                      <a:pt x="6565" y="1"/>
                      <a:pt x="49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64175" y="2363650"/>
                <a:ext cx="56975" cy="88175"/>
              </a:xfrm>
              <a:custGeom>
                <a:avLst/>
                <a:gdLst/>
                <a:ahLst/>
                <a:cxnLst/>
                <a:rect l="l" t="t" r="r" b="b"/>
                <a:pathLst>
                  <a:path w="2279" h="3527" extrusionOk="0">
                    <a:moveTo>
                      <a:pt x="1235" y="0"/>
                    </a:moveTo>
                    <a:cubicBezTo>
                      <a:pt x="406" y="0"/>
                      <a:pt x="1" y="2469"/>
                      <a:pt x="597" y="3170"/>
                    </a:cubicBezTo>
                    <a:cubicBezTo>
                      <a:pt x="828" y="3443"/>
                      <a:pt x="1069" y="3527"/>
                      <a:pt x="1278" y="3527"/>
                    </a:cubicBezTo>
                    <a:cubicBezTo>
                      <a:pt x="1606" y="3527"/>
                      <a:pt x="1853" y="3320"/>
                      <a:pt x="1853" y="3320"/>
                    </a:cubicBezTo>
                    <a:lnTo>
                      <a:pt x="2279" y="1978"/>
                    </a:lnTo>
                    <a:cubicBezTo>
                      <a:pt x="2279" y="1978"/>
                      <a:pt x="2066" y="21"/>
                      <a:pt x="12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885475" y="2381475"/>
                <a:ext cx="24475" cy="60825"/>
              </a:xfrm>
              <a:custGeom>
                <a:avLst/>
                <a:gdLst/>
                <a:ahLst/>
                <a:cxnLst/>
                <a:rect l="l" t="t" r="r" b="b"/>
                <a:pathLst>
                  <a:path w="979" h="2433" extrusionOk="0">
                    <a:moveTo>
                      <a:pt x="273" y="1"/>
                    </a:moveTo>
                    <a:lnTo>
                      <a:pt x="273" y="1"/>
                    </a:lnTo>
                    <a:cubicBezTo>
                      <a:pt x="268" y="1"/>
                      <a:pt x="263" y="11"/>
                      <a:pt x="278" y="11"/>
                    </a:cubicBezTo>
                    <a:cubicBezTo>
                      <a:pt x="278" y="3"/>
                      <a:pt x="275" y="1"/>
                      <a:pt x="273" y="1"/>
                    </a:cubicBezTo>
                    <a:close/>
                    <a:moveTo>
                      <a:pt x="278" y="11"/>
                    </a:moveTo>
                    <a:cubicBezTo>
                      <a:pt x="681" y="521"/>
                      <a:pt x="681" y="1180"/>
                      <a:pt x="596" y="1798"/>
                    </a:cubicBezTo>
                    <a:cubicBezTo>
                      <a:pt x="557" y="1526"/>
                      <a:pt x="411" y="1325"/>
                      <a:pt x="111" y="1325"/>
                    </a:cubicBezTo>
                    <a:cubicBezTo>
                      <a:pt x="83" y="1325"/>
                      <a:pt x="53" y="1326"/>
                      <a:pt x="22" y="1330"/>
                    </a:cubicBezTo>
                    <a:cubicBezTo>
                      <a:pt x="0" y="1330"/>
                      <a:pt x="0" y="1350"/>
                      <a:pt x="22" y="1350"/>
                    </a:cubicBezTo>
                    <a:cubicBezTo>
                      <a:pt x="278" y="1436"/>
                      <a:pt x="405" y="1563"/>
                      <a:pt x="448" y="1819"/>
                    </a:cubicBezTo>
                    <a:cubicBezTo>
                      <a:pt x="490" y="1989"/>
                      <a:pt x="468" y="2181"/>
                      <a:pt x="468" y="2372"/>
                    </a:cubicBezTo>
                    <a:cubicBezTo>
                      <a:pt x="468" y="2409"/>
                      <a:pt x="497" y="2432"/>
                      <a:pt x="525" y="2432"/>
                    </a:cubicBezTo>
                    <a:cubicBezTo>
                      <a:pt x="546" y="2432"/>
                      <a:pt x="566" y="2420"/>
                      <a:pt x="575" y="2394"/>
                    </a:cubicBezTo>
                    <a:lnTo>
                      <a:pt x="575" y="2372"/>
                    </a:lnTo>
                    <a:cubicBezTo>
                      <a:pt x="958" y="1713"/>
                      <a:pt x="979" y="479"/>
                      <a:pt x="278" y="1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4988575" y="2798225"/>
                <a:ext cx="2100225" cy="990550"/>
              </a:xfrm>
              <a:custGeom>
                <a:avLst/>
                <a:gdLst/>
                <a:ahLst/>
                <a:cxnLst/>
                <a:rect l="l" t="t" r="r" b="b"/>
                <a:pathLst>
                  <a:path w="84009" h="39622" extrusionOk="0">
                    <a:moveTo>
                      <a:pt x="766" y="1"/>
                    </a:moveTo>
                    <a:lnTo>
                      <a:pt x="766" y="1"/>
                    </a:lnTo>
                    <a:cubicBezTo>
                      <a:pt x="0" y="1470"/>
                      <a:pt x="8406" y="25302"/>
                      <a:pt x="9725" y="26791"/>
                    </a:cubicBezTo>
                    <a:cubicBezTo>
                      <a:pt x="9746" y="26812"/>
                      <a:pt x="9788" y="26854"/>
                      <a:pt x="9853" y="26897"/>
                    </a:cubicBezTo>
                    <a:cubicBezTo>
                      <a:pt x="11320" y="28153"/>
                      <a:pt x="20811" y="33323"/>
                      <a:pt x="27067" y="36685"/>
                    </a:cubicBezTo>
                    <a:cubicBezTo>
                      <a:pt x="27089" y="36685"/>
                      <a:pt x="27109" y="36707"/>
                      <a:pt x="27109" y="36707"/>
                    </a:cubicBezTo>
                    <a:lnTo>
                      <a:pt x="27152" y="36707"/>
                    </a:lnTo>
                    <a:cubicBezTo>
                      <a:pt x="30301" y="38409"/>
                      <a:pt x="32621" y="39622"/>
                      <a:pt x="32621" y="39622"/>
                    </a:cubicBezTo>
                    <a:lnTo>
                      <a:pt x="69135" y="39622"/>
                    </a:lnTo>
                    <a:cubicBezTo>
                      <a:pt x="69135" y="39622"/>
                      <a:pt x="84008" y="30749"/>
                      <a:pt x="83157" y="29195"/>
                    </a:cubicBezTo>
                    <a:lnTo>
                      <a:pt x="83157" y="29195"/>
                    </a:lnTo>
                    <a:cubicBezTo>
                      <a:pt x="83133" y="29199"/>
                      <a:pt x="83094" y="29201"/>
                      <a:pt x="83041" y="29201"/>
                    </a:cubicBezTo>
                    <a:cubicBezTo>
                      <a:pt x="80425" y="29201"/>
                      <a:pt x="43050" y="24185"/>
                      <a:pt x="38983" y="22663"/>
                    </a:cubicBezTo>
                    <a:cubicBezTo>
                      <a:pt x="34812" y="21109"/>
                      <a:pt x="1384" y="449"/>
                      <a:pt x="76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302025" y="2645250"/>
                <a:ext cx="129825" cy="120350"/>
              </a:xfrm>
              <a:custGeom>
                <a:avLst/>
                <a:gdLst/>
                <a:ahLst/>
                <a:cxnLst/>
                <a:rect l="l" t="t" r="r" b="b"/>
                <a:pathLst>
                  <a:path w="5193" h="4814" extrusionOk="0">
                    <a:moveTo>
                      <a:pt x="3335" y="0"/>
                    </a:moveTo>
                    <a:cubicBezTo>
                      <a:pt x="3300" y="0"/>
                      <a:pt x="3266" y="5"/>
                      <a:pt x="3234" y="14"/>
                    </a:cubicBezTo>
                    <a:cubicBezTo>
                      <a:pt x="2702" y="162"/>
                      <a:pt x="148" y="2077"/>
                      <a:pt x="106" y="2567"/>
                    </a:cubicBezTo>
                    <a:cubicBezTo>
                      <a:pt x="99" y="2653"/>
                      <a:pt x="152" y="2689"/>
                      <a:pt x="247" y="2689"/>
                    </a:cubicBezTo>
                    <a:cubicBezTo>
                      <a:pt x="782" y="2689"/>
                      <a:pt x="2657" y="1524"/>
                      <a:pt x="2701" y="1524"/>
                    </a:cubicBezTo>
                    <a:cubicBezTo>
                      <a:pt x="2701" y="1524"/>
                      <a:pt x="2701" y="1524"/>
                      <a:pt x="2702" y="1524"/>
                    </a:cubicBezTo>
                    <a:cubicBezTo>
                      <a:pt x="2744" y="1566"/>
                      <a:pt x="0" y="2865"/>
                      <a:pt x="85" y="3439"/>
                    </a:cubicBezTo>
                    <a:cubicBezTo>
                      <a:pt x="94" y="3507"/>
                      <a:pt x="154" y="3536"/>
                      <a:pt x="253" y="3536"/>
                    </a:cubicBezTo>
                    <a:cubicBezTo>
                      <a:pt x="649" y="3536"/>
                      <a:pt x="1660" y="3061"/>
                      <a:pt x="2376" y="2698"/>
                    </a:cubicBezTo>
                    <a:lnTo>
                      <a:pt x="2376" y="2698"/>
                    </a:lnTo>
                    <a:cubicBezTo>
                      <a:pt x="1518" y="3165"/>
                      <a:pt x="262" y="3903"/>
                      <a:pt x="318" y="4184"/>
                    </a:cubicBezTo>
                    <a:cubicBezTo>
                      <a:pt x="332" y="4261"/>
                      <a:pt x="417" y="4293"/>
                      <a:pt x="550" y="4293"/>
                    </a:cubicBezTo>
                    <a:cubicBezTo>
                      <a:pt x="1256" y="4293"/>
                      <a:pt x="3321" y="3395"/>
                      <a:pt x="3381" y="3395"/>
                    </a:cubicBezTo>
                    <a:cubicBezTo>
                      <a:pt x="3382" y="3395"/>
                      <a:pt x="3383" y="3396"/>
                      <a:pt x="3383" y="3396"/>
                    </a:cubicBezTo>
                    <a:cubicBezTo>
                      <a:pt x="3383" y="3396"/>
                      <a:pt x="1212" y="4270"/>
                      <a:pt x="1192" y="4695"/>
                    </a:cubicBezTo>
                    <a:cubicBezTo>
                      <a:pt x="1182" y="4780"/>
                      <a:pt x="1273" y="4813"/>
                      <a:pt x="1427" y="4813"/>
                    </a:cubicBezTo>
                    <a:cubicBezTo>
                      <a:pt x="1970" y="4813"/>
                      <a:pt x="3309" y="4394"/>
                      <a:pt x="3873" y="4312"/>
                    </a:cubicBezTo>
                    <a:cubicBezTo>
                      <a:pt x="4596" y="4205"/>
                      <a:pt x="5170" y="2715"/>
                      <a:pt x="5192" y="2205"/>
                    </a:cubicBezTo>
                    <a:cubicBezTo>
                      <a:pt x="5192" y="1719"/>
                      <a:pt x="4016" y="0"/>
                      <a:pt x="333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793550" y="2776450"/>
                <a:ext cx="367600" cy="285675"/>
              </a:xfrm>
              <a:custGeom>
                <a:avLst/>
                <a:gdLst/>
                <a:ahLst/>
                <a:cxnLst/>
                <a:rect l="l" t="t" r="r" b="b"/>
                <a:pathLst>
                  <a:path w="14704" h="11427" extrusionOk="0">
                    <a:moveTo>
                      <a:pt x="7341" y="0"/>
                    </a:moveTo>
                    <a:cubicBezTo>
                      <a:pt x="1" y="0"/>
                      <a:pt x="1" y="11426"/>
                      <a:pt x="7341" y="11426"/>
                    </a:cubicBezTo>
                    <a:cubicBezTo>
                      <a:pt x="14703" y="11426"/>
                      <a:pt x="14703" y="0"/>
                      <a:pt x="734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6928675" y="2827525"/>
                <a:ext cx="97350" cy="183525"/>
              </a:xfrm>
              <a:custGeom>
                <a:avLst/>
                <a:gdLst/>
                <a:ahLst/>
                <a:cxnLst/>
                <a:rect l="l" t="t" r="r" b="b"/>
                <a:pathLst>
                  <a:path w="3894" h="7341" extrusionOk="0">
                    <a:moveTo>
                      <a:pt x="1723" y="1319"/>
                    </a:moveTo>
                    <a:lnTo>
                      <a:pt x="1723" y="3255"/>
                    </a:lnTo>
                    <a:cubicBezTo>
                      <a:pt x="1192" y="3085"/>
                      <a:pt x="766" y="2872"/>
                      <a:pt x="766" y="2276"/>
                    </a:cubicBezTo>
                    <a:cubicBezTo>
                      <a:pt x="766" y="1680"/>
                      <a:pt x="1170" y="1382"/>
                      <a:pt x="1723" y="1319"/>
                    </a:cubicBezTo>
                    <a:close/>
                    <a:moveTo>
                      <a:pt x="2171" y="4063"/>
                    </a:moveTo>
                    <a:cubicBezTo>
                      <a:pt x="2702" y="4213"/>
                      <a:pt x="3127" y="4446"/>
                      <a:pt x="3127" y="5042"/>
                    </a:cubicBezTo>
                    <a:cubicBezTo>
                      <a:pt x="3127" y="5553"/>
                      <a:pt x="2787" y="5958"/>
                      <a:pt x="2171" y="6043"/>
                    </a:cubicBezTo>
                    <a:lnTo>
                      <a:pt x="2171" y="4063"/>
                    </a:lnTo>
                    <a:close/>
                    <a:moveTo>
                      <a:pt x="1723" y="0"/>
                    </a:moveTo>
                    <a:lnTo>
                      <a:pt x="1723" y="701"/>
                    </a:lnTo>
                    <a:cubicBezTo>
                      <a:pt x="681" y="766"/>
                      <a:pt x="0" y="1404"/>
                      <a:pt x="0" y="2319"/>
                    </a:cubicBezTo>
                    <a:cubicBezTo>
                      <a:pt x="0" y="3468"/>
                      <a:pt x="894" y="3723"/>
                      <a:pt x="1723" y="3936"/>
                    </a:cubicBezTo>
                    <a:lnTo>
                      <a:pt x="1723" y="6021"/>
                    </a:lnTo>
                    <a:cubicBezTo>
                      <a:pt x="1127" y="5936"/>
                      <a:pt x="851" y="5533"/>
                      <a:pt x="809" y="5085"/>
                    </a:cubicBezTo>
                    <a:lnTo>
                      <a:pt x="0" y="5085"/>
                    </a:lnTo>
                    <a:cubicBezTo>
                      <a:pt x="21" y="5979"/>
                      <a:pt x="724" y="6554"/>
                      <a:pt x="1723" y="6659"/>
                    </a:cubicBezTo>
                    <a:lnTo>
                      <a:pt x="1723" y="7340"/>
                    </a:lnTo>
                    <a:lnTo>
                      <a:pt x="2171" y="7340"/>
                    </a:lnTo>
                    <a:lnTo>
                      <a:pt x="2171" y="6659"/>
                    </a:lnTo>
                    <a:cubicBezTo>
                      <a:pt x="3320" y="6574"/>
                      <a:pt x="3893" y="5788"/>
                      <a:pt x="3893" y="5000"/>
                    </a:cubicBezTo>
                    <a:cubicBezTo>
                      <a:pt x="3893" y="3851"/>
                      <a:pt x="3000" y="3595"/>
                      <a:pt x="2171" y="3383"/>
                    </a:cubicBezTo>
                    <a:lnTo>
                      <a:pt x="2171" y="1340"/>
                    </a:lnTo>
                    <a:cubicBezTo>
                      <a:pt x="2681" y="1447"/>
                      <a:pt x="2957" y="1830"/>
                      <a:pt x="3022" y="2191"/>
                    </a:cubicBezTo>
                    <a:lnTo>
                      <a:pt x="3830" y="2191"/>
                    </a:lnTo>
                    <a:cubicBezTo>
                      <a:pt x="3745" y="1340"/>
                      <a:pt x="3127" y="787"/>
                      <a:pt x="2171" y="701"/>
                    </a:cubicBezTo>
                    <a:lnTo>
                      <a:pt x="217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794950" y="2188925"/>
                <a:ext cx="411825" cy="287575"/>
              </a:xfrm>
              <a:custGeom>
                <a:avLst/>
                <a:gdLst/>
                <a:ahLst/>
                <a:cxnLst/>
                <a:rect l="l" t="t" r="r" b="b"/>
                <a:pathLst>
                  <a:path w="16473" h="11503" extrusionOk="0">
                    <a:moveTo>
                      <a:pt x="8219" y="1"/>
                    </a:moveTo>
                    <a:cubicBezTo>
                      <a:pt x="3056" y="1"/>
                      <a:pt x="1" y="8012"/>
                      <a:pt x="5682" y="10862"/>
                    </a:cubicBezTo>
                    <a:cubicBezTo>
                      <a:pt x="6573" y="11306"/>
                      <a:pt x="7437" y="11503"/>
                      <a:pt x="8249" y="11503"/>
                    </a:cubicBezTo>
                    <a:cubicBezTo>
                      <a:pt x="13426" y="11503"/>
                      <a:pt x="16472" y="3499"/>
                      <a:pt x="10789" y="648"/>
                    </a:cubicBezTo>
                    <a:cubicBezTo>
                      <a:pt x="9897" y="199"/>
                      <a:pt x="9032" y="1"/>
                      <a:pt x="82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932175" y="2248175"/>
                <a:ext cx="135150" cy="169200"/>
              </a:xfrm>
              <a:custGeom>
                <a:avLst/>
                <a:gdLst/>
                <a:ahLst/>
                <a:cxnLst/>
                <a:rect l="l" t="t" r="r" b="b"/>
                <a:pathLst>
                  <a:path w="5406" h="6768" extrusionOk="0">
                    <a:moveTo>
                      <a:pt x="3106" y="1085"/>
                    </a:moveTo>
                    <a:cubicBezTo>
                      <a:pt x="3263" y="1085"/>
                      <a:pt x="3429" y="1122"/>
                      <a:pt x="3598" y="1193"/>
                    </a:cubicBezTo>
                    <a:lnTo>
                      <a:pt x="2724" y="2917"/>
                    </a:lnTo>
                    <a:cubicBezTo>
                      <a:pt x="2321" y="2534"/>
                      <a:pt x="2066" y="2129"/>
                      <a:pt x="2321" y="1598"/>
                    </a:cubicBezTo>
                    <a:cubicBezTo>
                      <a:pt x="2506" y="1241"/>
                      <a:pt x="2787" y="1085"/>
                      <a:pt x="3106" y="1085"/>
                    </a:cubicBezTo>
                    <a:close/>
                    <a:moveTo>
                      <a:pt x="2789" y="3831"/>
                    </a:moveTo>
                    <a:cubicBezTo>
                      <a:pt x="3193" y="4214"/>
                      <a:pt x="3470" y="4619"/>
                      <a:pt x="3193" y="5150"/>
                    </a:cubicBezTo>
                    <a:cubicBezTo>
                      <a:pt x="3036" y="5479"/>
                      <a:pt x="2731" y="5681"/>
                      <a:pt x="2345" y="5681"/>
                    </a:cubicBezTo>
                    <a:cubicBezTo>
                      <a:pt x="2205" y="5681"/>
                      <a:pt x="2054" y="5655"/>
                      <a:pt x="1895" y="5598"/>
                    </a:cubicBezTo>
                    <a:lnTo>
                      <a:pt x="2789" y="3831"/>
                    </a:lnTo>
                    <a:close/>
                    <a:moveTo>
                      <a:pt x="4193" y="1"/>
                    </a:moveTo>
                    <a:lnTo>
                      <a:pt x="3873" y="619"/>
                    </a:lnTo>
                    <a:cubicBezTo>
                      <a:pt x="3580" y="494"/>
                      <a:pt x="3292" y="434"/>
                      <a:pt x="3022" y="434"/>
                    </a:cubicBezTo>
                    <a:cubicBezTo>
                      <a:pt x="2414" y="434"/>
                      <a:pt x="1899" y="740"/>
                      <a:pt x="1618" y="1300"/>
                    </a:cubicBezTo>
                    <a:cubicBezTo>
                      <a:pt x="1087" y="2321"/>
                      <a:pt x="1788" y="2937"/>
                      <a:pt x="2426" y="3513"/>
                    </a:cubicBezTo>
                    <a:lnTo>
                      <a:pt x="1490" y="5385"/>
                    </a:lnTo>
                    <a:cubicBezTo>
                      <a:pt x="1002" y="5045"/>
                      <a:pt x="937" y="4555"/>
                      <a:pt x="1107" y="4151"/>
                    </a:cubicBezTo>
                    <a:lnTo>
                      <a:pt x="384" y="3768"/>
                    </a:lnTo>
                    <a:lnTo>
                      <a:pt x="384" y="3768"/>
                    </a:lnTo>
                    <a:cubicBezTo>
                      <a:pt x="1" y="4577"/>
                      <a:pt x="363" y="5428"/>
                      <a:pt x="1214" y="5959"/>
                    </a:cubicBezTo>
                    <a:lnTo>
                      <a:pt x="917" y="6555"/>
                    </a:lnTo>
                    <a:lnTo>
                      <a:pt x="1320" y="6768"/>
                    </a:lnTo>
                    <a:lnTo>
                      <a:pt x="1618" y="6151"/>
                    </a:lnTo>
                    <a:cubicBezTo>
                      <a:pt x="1913" y="6275"/>
                      <a:pt x="2193" y="6330"/>
                      <a:pt x="2452" y="6330"/>
                    </a:cubicBezTo>
                    <a:cubicBezTo>
                      <a:pt x="3125" y="6330"/>
                      <a:pt x="3650" y="5956"/>
                      <a:pt x="3896" y="5448"/>
                    </a:cubicBezTo>
                    <a:cubicBezTo>
                      <a:pt x="4427" y="4406"/>
                      <a:pt x="3725" y="3789"/>
                      <a:pt x="3087" y="3235"/>
                    </a:cubicBezTo>
                    <a:lnTo>
                      <a:pt x="4001" y="1405"/>
                    </a:lnTo>
                    <a:cubicBezTo>
                      <a:pt x="4406" y="1725"/>
                      <a:pt x="4491" y="2193"/>
                      <a:pt x="4364" y="2534"/>
                    </a:cubicBezTo>
                    <a:lnTo>
                      <a:pt x="5087" y="2895"/>
                    </a:lnTo>
                    <a:cubicBezTo>
                      <a:pt x="5405" y="2108"/>
                      <a:pt x="5108" y="1342"/>
                      <a:pt x="4279" y="832"/>
                    </a:cubicBezTo>
                    <a:lnTo>
                      <a:pt x="4597" y="214"/>
                    </a:lnTo>
                    <a:lnTo>
                      <a:pt x="419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6123300" y="1769650"/>
                <a:ext cx="412250" cy="287400"/>
              </a:xfrm>
              <a:custGeom>
                <a:avLst/>
                <a:gdLst/>
                <a:ahLst/>
                <a:cxnLst/>
                <a:rect l="l" t="t" r="r" b="b"/>
                <a:pathLst>
                  <a:path w="16490" h="11496" extrusionOk="0">
                    <a:moveTo>
                      <a:pt x="8194" y="1"/>
                    </a:moveTo>
                    <a:cubicBezTo>
                      <a:pt x="7255" y="1"/>
                      <a:pt x="6259" y="269"/>
                      <a:pt x="5254" y="885"/>
                    </a:cubicBezTo>
                    <a:cubicBezTo>
                      <a:pt x="1" y="4120"/>
                      <a:pt x="3361" y="11496"/>
                      <a:pt x="8290" y="11496"/>
                    </a:cubicBezTo>
                    <a:cubicBezTo>
                      <a:pt x="9231" y="11496"/>
                      <a:pt x="10229" y="11227"/>
                      <a:pt x="11235" y="10610"/>
                    </a:cubicBezTo>
                    <a:cubicBezTo>
                      <a:pt x="16490" y="7393"/>
                      <a:pt x="13126" y="1"/>
                      <a:pt x="819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6258400" y="1832750"/>
                <a:ext cx="140450" cy="161725"/>
              </a:xfrm>
              <a:custGeom>
                <a:avLst/>
                <a:gdLst/>
                <a:ahLst/>
                <a:cxnLst/>
                <a:rect l="l" t="t" r="r" b="b"/>
                <a:pathLst>
                  <a:path w="5618" h="6469" extrusionOk="0">
                    <a:moveTo>
                      <a:pt x="1425" y="1362"/>
                    </a:moveTo>
                    <a:lnTo>
                      <a:pt x="2426" y="3000"/>
                    </a:lnTo>
                    <a:cubicBezTo>
                      <a:pt x="2230" y="3055"/>
                      <a:pt x="2042" y="3092"/>
                      <a:pt x="1868" y="3092"/>
                    </a:cubicBezTo>
                    <a:cubicBezTo>
                      <a:pt x="1569" y="3092"/>
                      <a:pt x="1308" y="2982"/>
                      <a:pt x="1107" y="2659"/>
                    </a:cubicBezTo>
                    <a:cubicBezTo>
                      <a:pt x="787" y="2149"/>
                      <a:pt x="979" y="1703"/>
                      <a:pt x="1425" y="1362"/>
                    </a:cubicBezTo>
                    <a:close/>
                    <a:moveTo>
                      <a:pt x="3808" y="3355"/>
                    </a:moveTo>
                    <a:cubicBezTo>
                      <a:pt x="4112" y="3355"/>
                      <a:pt x="4373" y="3465"/>
                      <a:pt x="4574" y="3788"/>
                    </a:cubicBezTo>
                    <a:cubicBezTo>
                      <a:pt x="4830" y="4213"/>
                      <a:pt x="4767" y="4745"/>
                      <a:pt x="4276" y="5128"/>
                    </a:cubicBezTo>
                    <a:lnTo>
                      <a:pt x="3235" y="3447"/>
                    </a:lnTo>
                    <a:cubicBezTo>
                      <a:pt x="3438" y="3392"/>
                      <a:pt x="3631" y="3355"/>
                      <a:pt x="3808" y="3355"/>
                    </a:cubicBezTo>
                    <a:close/>
                    <a:moveTo>
                      <a:pt x="1107" y="0"/>
                    </a:moveTo>
                    <a:lnTo>
                      <a:pt x="724" y="233"/>
                    </a:lnTo>
                    <a:lnTo>
                      <a:pt x="1085" y="829"/>
                    </a:lnTo>
                    <a:cubicBezTo>
                      <a:pt x="233" y="1425"/>
                      <a:pt x="0" y="2341"/>
                      <a:pt x="468" y="3107"/>
                    </a:cubicBezTo>
                    <a:cubicBezTo>
                      <a:pt x="793" y="3641"/>
                      <a:pt x="1206" y="3807"/>
                      <a:pt x="1650" y="3807"/>
                    </a:cubicBezTo>
                    <a:cubicBezTo>
                      <a:pt x="2019" y="3807"/>
                      <a:pt x="2410" y="3691"/>
                      <a:pt x="2787" y="3575"/>
                    </a:cubicBezTo>
                    <a:lnTo>
                      <a:pt x="3873" y="5362"/>
                    </a:lnTo>
                    <a:cubicBezTo>
                      <a:pt x="3711" y="5431"/>
                      <a:pt x="3559" y="5461"/>
                      <a:pt x="3418" y="5461"/>
                    </a:cubicBezTo>
                    <a:cubicBezTo>
                      <a:pt x="3075" y="5461"/>
                      <a:pt x="2797" y="5284"/>
                      <a:pt x="2617" y="5042"/>
                    </a:cubicBezTo>
                    <a:lnTo>
                      <a:pt x="1915" y="5468"/>
                    </a:lnTo>
                    <a:cubicBezTo>
                      <a:pt x="2216" y="5928"/>
                      <a:pt x="2672" y="6152"/>
                      <a:pt x="3191" y="6152"/>
                    </a:cubicBezTo>
                    <a:cubicBezTo>
                      <a:pt x="3514" y="6152"/>
                      <a:pt x="3862" y="6065"/>
                      <a:pt x="4213" y="5894"/>
                    </a:cubicBezTo>
                    <a:lnTo>
                      <a:pt x="4574" y="6469"/>
                    </a:lnTo>
                    <a:lnTo>
                      <a:pt x="4957" y="6234"/>
                    </a:lnTo>
                    <a:lnTo>
                      <a:pt x="4596" y="5660"/>
                    </a:lnTo>
                    <a:cubicBezTo>
                      <a:pt x="5533" y="5000"/>
                      <a:pt x="5618" y="4021"/>
                      <a:pt x="5192" y="3340"/>
                    </a:cubicBezTo>
                    <a:cubicBezTo>
                      <a:pt x="4867" y="2807"/>
                      <a:pt x="4454" y="2640"/>
                      <a:pt x="4014" y="2640"/>
                    </a:cubicBezTo>
                    <a:cubicBezTo>
                      <a:pt x="3647" y="2640"/>
                      <a:pt x="3262" y="2756"/>
                      <a:pt x="2894" y="2872"/>
                    </a:cubicBezTo>
                    <a:lnTo>
                      <a:pt x="1808" y="1127"/>
                    </a:lnTo>
                    <a:cubicBezTo>
                      <a:pt x="1948" y="1081"/>
                      <a:pt x="2081" y="1060"/>
                      <a:pt x="2206" y="1060"/>
                    </a:cubicBezTo>
                    <a:cubicBezTo>
                      <a:pt x="2537" y="1060"/>
                      <a:pt x="2809" y="1209"/>
                      <a:pt x="2979" y="1425"/>
                    </a:cubicBezTo>
                    <a:lnTo>
                      <a:pt x="3660" y="1000"/>
                    </a:lnTo>
                    <a:cubicBezTo>
                      <a:pt x="3337" y="568"/>
                      <a:pt x="2894" y="342"/>
                      <a:pt x="2396" y="342"/>
                    </a:cubicBezTo>
                    <a:cubicBezTo>
                      <a:pt x="2108" y="342"/>
                      <a:pt x="1802" y="418"/>
                      <a:pt x="1490" y="574"/>
                    </a:cubicBezTo>
                    <a:lnTo>
                      <a:pt x="110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427000" y="2557800"/>
                <a:ext cx="302750" cy="164625"/>
              </a:xfrm>
              <a:custGeom>
                <a:avLst/>
                <a:gdLst/>
                <a:ahLst/>
                <a:cxnLst/>
                <a:rect l="l" t="t" r="r" b="b"/>
                <a:pathLst>
                  <a:path w="12110" h="6585" extrusionOk="0">
                    <a:moveTo>
                      <a:pt x="1022" y="0"/>
                    </a:moveTo>
                    <a:lnTo>
                      <a:pt x="406" y="1532"/>
                    </a:lnTo>
                    <a:cubicBezTo>
                      <a:pt x="1" y="2553"/>
                      <a:pt x="2171" y="4363"/>
                      <a:pt x="5235" y="5555"/>
                    </a:cubicBezTo>
                    <a:cubicBezTo>
                      <a:pt x="6949" y="6232"/>
                      <a:pt x="8582" y="6584"/>
                      <a:pt x="9761" y="6584"/>
                    </a:cubicBezTo>
                    <a:cubicBezTo>
                      <a:pt x="10689" y="6584"/>
                      <a:pt x="11335" y="6366"/>
                      <a:pt x="11513" y="5915"/>
                    </a:cubicBezTo>
                    <a:lnTo>
                      <a:pt x="12109" y="4383"/>
                    </a:lnTo>
                    <a:lnTo>
                      <a:pt x="12109" y="4383"/>
                    </a:lnTo>
                    <a:cubicBezTo>
                      <a:pt x="12002" y="4639"/>
                      <a:pt x="11726" y="4831"/>
                      <a:pt x="11301" y="4937"/>
                    </a:cubicBezTo>
                    <a:cubicBezTo>
                      <a:pt x="11033" y="5006"/>
                      <a:pt x="10711" y="5039"/>
                      <a:pt x="10347" y="5039"/>
                    </a:cubicBezTo>
                    <a:cubicBezTo>
                      <a:pt x="9927" y="5039"/>
                      <a:pt x="9451" y="4996"/>
                      <a:pt x="8938" y="4916"/>
                    </a:cubicBezTo>
                    <a:cubicBezTo>
                      <a:pt x="8024" y="4746"/>
                      <a:pt x="6938" y="4448"/>
                      <a:pt x="5853" y="4023"/>
                    </a:cubicBezTo>
                    <a:cubicBezTo>
                      <a:pt x="4747" y="3575"/>
                      <a:pt x="3768" y="3064"/>
                      <a:pt x="2959" y="2553"/>
                    </a:cubicBezTo>
                    <a:cubicBezTo>
                      <a:pt x="2151" y="2022"/>
                      <a:pt x="1555" y="1469"/>
                      <a:pt x="1235" y="979"/>
                    </a:cubicBezTo>
                    <a:cubicBezTo>
                      <a:pt x="1002" y="596"/>
                      <a:pt x="917" y="278"/>
                      <a:pt x="1022"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449900" y="2541025"/>
                <a:ext cx="287275" cy="142750"/>
              </a:xfrm>
              <a:custGeom>
                <a:avLst/>
                <a:gdLst/>
                <a:ahLst/>
                <a:cxnLst/>
                <a:rect l="l" t="t" r="r" b="b"/>
                <a:pathLst>
                  <a:path w="11491" h="5710" extrusionOk="0">
                    <a:moveTo>
                      <a:pt x="1870" y="0"/>
                    </a:moveTo>
                    <a:cubicBezTo>
                      <a:pt x="935" y="0"/>
                      <a:pt x="285" y="219"/>
                      <a:pt x="106" y="671"/>
                    </a:cubicBezTo>
                    <a:cubicBezTo>
                      <a:pt x="1" y="949"/>
                      <a:pt x="86" y="1267"/>
                      <a:pt x="319" y="1629"/>
                    </a:cubicBezTo>
                    <a:cubicBezTo>
                      <a:pt x="639" y="2140"/>
                      <a:pt x="1235" y="2693"/>
                      <a:pt x="2043" y="3224"/>
                    </a:cubicBezTo>
                    <a:cubicBezTo>
                      <a:pt x="2852" y="3735"/>
                      <a:pt x="3831" y="4246"/>
                      <a:pt x="4937" y="4694"/>
                    </a:cubicBezTo>
                    <a:cubicBezTo>
                      <a:pt x="6022" y="5119"/>
                      <a:pt x="7108" y="5417"/>
                      <a:pt x="8022" y="5587"/>
                    </a:cubicBezTo>
                    <a:cubicBezTo>
                      <a:pt x="8535" y="5667"/>
                      <a:pt x="9011" y="5710"/>
                      <a:pt x="9431" y="5710"/>
                    </a:cubicBezTo>
                    <a:cubicBezTo>
                      <a:pt x="9795" y="5710"/>
                      <a:pt x="10117" y="5677"/>
                      <a:pt x="10385" y="5608"/>
                    </a:cubicBezTo>
                    <a:cubicBezTo>
                      <a:pt x="10810" y="5502"/>
                      <a:pt x="11086" y="5310"/>
                      <a:pt x="11193" y="5034"/>
                    </a:cubicBezTo>
                    <a:cubicBezTo>
                      <a:pt x="11214" y="5012"/>
                      <a:pt x="11214" y="4991"/>
                      <a:pt x="11214" y="4969"/>
                    </a:cubicBezTo>
                    <a:cubicBezTo>
                      <a:pt x="11491" y="3948"/>
                      <a:pt x="9363" y="2203"/>
                      <a:pt x="6384" y="1011"/>
                    </a:cubicBezTo>
                    <a:cubicBezTo>
                      <a:pt x="4676" y="347"/>
                      <a:pt x="3047" y="0"/>
                      <a:pt x="187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513175" y="2568675"/>
                <a:ext cx="158050" cy="67300"/>
              </a:xfrm>
              <a:custGeom>
                <a:avLst/>
                <a:gdLst/>
                <a:ahLst/>
                <a:cxnLst/>
                <a:rect l="l" t="t" r="r" b="b"/>
                <a:pathLst>
                  <a:path w="6322" h="2692" extrusionOk="0">
                    <a:moveTo>
                      <a:pt x="1107" y="651"/>
                    </a:moveTo>
                    <a:lnTo>
                      <a:pt x="2789" y="1310"/>
                    </a:lnTo>
                    <a:cubicBezTo>
                      <a:pt x="2681" y="1394"/>
                      <a:pt x="2547" y="1451"/>
                      <a:pt x="2364" y="1451"/>
                    </a:cubicBezTo>
                    <a:cubicBezTo>
                      <a:pt x="2220" y="1451"/>
                      <a:pt x="2046" y="1416"/>
                      <a:pt x="1831" y="1332"/>
                    </a:cubicBezTo>
                    <a:cubicBezTo>
                      <a:pt x="1385" y="1162"/>
                      <a:pt x="1087" y="906"/>
                      <a:pt x="1107" y="651"/>
                    </a:cubicBezTo>
                    <a:close/>
                    <a:moveTo>
                      <a:pt x="3976" y="1276"/>
                    </a:moveTo>
                    <a:cubicBezTo>
                      <a:pt x="4117" y="1276"/>
                      <a:pt x="4288" y="1311"/>
                      <a:pt x="4512" y="1395"/>
                    </a:cubicBezTo>
                    <a:cubicBezTo>
                      <a:pt x="5023" y="1608"/>
                      <a:pt x="5215" y="1843"/>
                      <a:pt x="5193" y="2055"/>
                    </a:cubicBezTo>
                    <a:lnTo>
                      <a:pt x="3533" y="1417"/>
                    </a:lnTo>
                    <a:cubicBezTo>
                      <a:pt x="3665" y="1333"/>
                      <a:pt x="3796" y="1276"/>
                      <a:pt x="3976" y="1276"/>
                    </a:cubicBezTo>
                    <a:close/>
                    <a:moveTo>
                      <a:pt x="1340" y="1"/>
                    </a:moveTo>
                    <a:cubicBezTo>
                      <a:pt x="1015" y="1"/>
                      <a:pt x="771" y="98"/>
                      <a:pt x="639" y="289"/>
                    </a:cubicBezTo>
                    <a:lnTo>
                      <a:pt x="66" y="55"/>
                    </a:lnTo>
                    <a:lnTo>
                      <a:pt x="1" y="226"/>
                    </a:lnTo>
                    <a:lnTo>
                      <a:pt x="576" y="438"/>
                    </a:lnTo>
                    <a:cubicBezTo>
                      <a:pt x="491" y="884"/>
                      <a:pt x="1087" y="1352"/>
                      <a:pt x="1746" y="1608"/>
                    </a:cubicBezTo>
                    <a:cubicBezTo>
                      <a:pt x="2131" y="1755"/>
                      <a:pt x="2414" y="1811"/>
                      <a:pt x="2635" y="1811"/>
                    </a:cubicBezTo>
                    <a:cubicBezTo>
                      <a:pt x="2988" y="1811"/>
                      <a:pt x="3180" y="1667"/>
                      <a:pt x="3363" y="1523"/>
                    </a:cubicBezTo>
                    <a:lnTo>
                      <a:pt x="5108" y="2204"/>
                    </a:lnTo>
                    <a:cubicBezTo>
                      <a:pt x="5023" y="2278"/>
                      <a:pt x="4890" y="2310"/>
                      <a:pt x="4741" y="2310"/>
                    </a:cubicBezTo>
                    <a:cubicBezTo>
                      <a:pt x="4592" y="2310"/>
                      <a:pt x="4428" y="2278"/>
                      <a:pt x="4279" y="2226"/>
                    </a:cubicBezTo>
                    <a:lnTo>
                      <a:pt x="4151" y="2524"/>
                    </a:lnTo>
                    <a:cubicBezTo>
                      <a:pt x="4480" y="2637"/>
                      <a:pt x="4772" y="2691"/>
                      <a:pt x="5014" y="2691"/>
                    </a:cubicBezTo>
                    <a:cubicBezTo>
                      <a:pt x="5318" y="2691"/>
                      <a:pt x="5542" y="2605"/>
                      <a:pt x="5661" y="2438"/>
                    </a:cubicBezTo>
                    <a:lnTo>
                      <a:pt x="6257" y="2651"/>
                    </a:lnTo>
                    <a:lnTo>
                      <a:pt x="6321" y="2501"/>
                    </a:lnTo>
                    <a:lnTo>
                      <a:pt x="5726" y="2268"/>
                    </a:lnTo>
                    <a:cubicBezTo>
                      <a:pt x="5811" y="1863"/>
                      <a:pt x="5363" y="1417"/>
                      <a:pt x="4597" y="1097"/>
                    </a:cubicBezTo>
                    <a:cubicBezTo>
                      <a:pt x="4222" y="953"/>
                      <a:pt x="3943" y="900"/>
                      <a:pt x="3724" y="900"/>
                    </a:cubicBezTo>
                    <a:cubicBezTo>
                      <a:pt x="3358" y="900"/>
                      <a:pt x="3158" y="1049"/>
                      <a:pt x="2959" y="1182"/>
                    </a:cubicBezTo>
                    <a:lnTo>
                      <a:pt x="1192" y="501"/>
                    </a:lnTo>
                    <a:cubicBezTo>
                      <a:pt x="1265" y="409"/>
                      <a:pt x="1391" y="372"/>
                      <a:pt x="1546" y="372"/>
                    </a:cubicBezTo>
                    <a:cubicBezTo>
                      <a:pt x="1712" y="372"/>
                      <a:pt x="1910" y="415"/>
                      <a:pt x="2108" y="481"/>
                    </a:cubicBezTo>
                    <a:lnTo>
                      <a:pt x="2236" y="183"/>
                    </a:lnTo>
                    <a:cubicBezTo>
                      <a:pt x="1899" y="61"/>
                      <a:pt x="1595" y="1"/>
                      <a:pt x="134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314675" y="2631750"/>
                <a:ext cx="246325" cy="257675"/>
              </a:xfrm>
              <a:custGeom>
                <a:avLst/>
                <a:gdLst/>
                <a:ahLst/>
                <a:cxnLst/>
                <a:rect l="l" t="t" r="r" b="b"/>
                <a:pathLst>
                  <a:path w="9853" h="10307" extrusionOk="0">
                    <a:moveTo>
                      <a:pt x="7767" y="1"/>
                    </a:moveTo>
                    <a:lnTo>
                      <a:pt x="7797" y="26"/>
                    </a:lnTo>
                    <a:lnTo>
                      <a:pt x="7797" y="26"/>
                    </a:lnTo>
                    <a:cubicBezTo>
                      <a:pt x="7787" y="18"/>
                      <a:pt x="7777" y="9"/>
                      <a:pt x="7767" y="1"/>
                    </a:cubicBezTo>
                    <a:close/>
                    <a:moveTo>
                      <a:pt x="1" y="9043"/>
                    </a:moveTo>
                    <a:lnTo>
                      <a:pt x="1" y="9043"/>
                    </a:lnTo>
                    <a:cubicBezTo>
                      <a:pt x="7" y="9049"/>
                      <a:pt x="13" y="9054"/>
                      <a:pt x="20" y="9059"/>
                    </a:cubicBezTo>
                    <a:lnTo>
                      <a:pt x="20" y="9059"/>
                    </a:lnTo>
                    <a:lnTo>
                      <a:pt x="1" y="9043"/>
                    </a:lnTo>
                    <a:close/>
                    <a:moveTo>
                      <a:pt x="7797" y="26"/>
                    </a:moveTo>
                    <a:lnTo>
                      <a:pt x="7797" y="26"/>
                    </a:lnTo>
                    <a:cubicBezTo>
                      <a:pt x="8009" y="221"/>
                      <a:pt x="8085" y="550"/>
                      <a:pt x="8044" y="957"/>
                    </a:cubicBezTo>
                    <a:cubicBezTo>
                      <a:pt x="7980" y="1533"/>
                      <a:pt x="7704" y="2319"/>
                      <a:pt x="7236" y="3170"/>
                    </a:cubicBezTo>
                    <a:cubicBezTo>
                      <a:pt x="6788" y="4001"/>
                      <a:pt x="6150" y="4915"/>
                      <a:pt x="5384" y="5809"/>
                    </a:cubicBezTo>
                    <a:cubicBezTo>
                      <a:pt x="4597" y="6702"/>
                      <a:pt x="3789" y="7469"/>
                      <a:pt x="3043" y="8044"/>
                    </a:cubicBezTo>
                    <a:cubicBezTo>
                      <a:pt x="2277" y="8618"/>
                      <a:pt x="1553" y="9023"/>
                      <a:pt x="980" y="9171"/>
                    </a:cubicBezTo>
                    <a:cubicBezTo>
                      <a:pt x="826" y="9202"/>
                      <a:pt x="683" y="9219"/>
                      <a:pt x="553" y="9219"/>
                    </a:cubicBezTo>
                    <a:cubicBezTo>
                      <a:pt x="335" y="9219"/>
                      <a:pt x="154" y="9171"/>
                      <a:pt x="20" y="9059"/>
                    </a:cubicBezTo>
                    <a:lnTo>
                      <a:pt x="20" y="9059"/>
                    </a:lnTo>
                    <a:lnTo>
                      <a:pt x="1256" y="10129"/>
                    </a:lnTo>
                    <a:cubicBezTo>
                      <a:pt x="1394" y="10249"/>
                      <a:pt x="1579" y="10306"/>
                      <a:pt x="1802" y="10306"/>
                    </a:cubicBezTo>
                    <a:cubicBezTo>
                      <a:pt x="2884" y="10306"/>
                      <a:pt x="4857" y="8959"/>
                      <a:pt x="6640" y="6895"/>
                    </a:cubicBezTo>
                    <a:cubicBezTo>
                      <a:pt x="8788" y="4384"/>
                      <a:pt x="9852" y="1788"/>
                      <a:pt x="9023" y="1085"/>
                    </a:cubicBezTo>
                    <a:lnTo>
                      <a:pt x="7797" y="26"/>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293925" y="2627000"/>
                <a:ext cx="222925" cy="235100"/>
              </a:xfrm>
              <a:custGeom>
                <a:avLst/>
                <a:gdLst/>
                <a:ahLst/>
                <a:cxnLst/>
                <a:rect l="l" t="t" r="r" b="b"/>
                <a:pathLst>
                  <a:path w="8917" h="9404" extrusionOk="0">
                    <a:moveTo>
                      <a:pt x="8057" y="1"/>
                    </a:moveTo>
                    <a:cubicBezTo>
                      <a:pt x="6975" y="1"/>
                      <a:pt x="5009" y="1357"/>
                      <a:pt x="3214" y="3425"/>
                    </a:cubicBezTo>
                    <a:cubicBezTo>
                      <a:pt x="1064" y="5914"/>
                      <a:pt x="0" y="8510"/>
                      <a:pt x="809" y="9233"/>
                    </a:cubicBezTo>
                    <a:cubicBezTo>
                      <a:pt x="952" y="9350"/>
                      <a:pt x="1134" y="9404"/>
                      <a:pt x="1351" y="9404"/>
                    </a:cubicBezTo>
                    <a:cubicBezTo>
                      <a:pt x="1490" y="9404"/>
                      <a:pt x="1643" y="9382"/>
                      <a:pt x="1810" y="9340"/>
                    </a:cubicBezTo>
                    <a:cubicBezTo>
                      <a:pt x="2383" y="9213"/>
                      <a:pt x="3107" y="8808"/>
                      <a:pt x="3873" y="8234"/>
                    </a:cubicBezTo>
                    <a:cubicBezTo>
                      <a:pt x="4619" y="7659"/>
                      <a:pt x="5427" y="6892"/>
                      <a:pt x="6214" y="5999"/>
                    </a:cubicBezTo>
                    <a:cubicBezTo>
                      <a:pt x="6980" y="5105"/>
                      <a:pt x="7618" y="4191"/>
                      <a:pt x="8066" y="3360"/>
                    </a:cubicBezTo>
                    <a:cubicBezTo>
                      <a:pt x="8534" y="2509"/>
                      <a:pt x="8810" y="1723"/>
                      <a:pt x="8874" y="1147"/>
                    </a:cubicBezTo>
                    <a:cubicBezTo>
                      <a:pt x="8917" y="722"/>
                      <a:pt x="8832" y="381"/>
                      <a:pt x="8597" y="191"/>
                    </a:cubicBezTo>
                    <a:lnTo>
                      <a:pt x="8534" y="126"/>
                    </a:lnTo>
                    <a:cubicBezTo>
                      <a:pt x="8405" y="41"/>
                      <a:pt x="8244" y="1"/>
                      <a:pt x="80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346600" y="2675375"/>
                <a:ext cx="112250" cy="130325"/>
              </a:xfrm>
              <a:custGeom>
                <a:avLst/>
                <a:gdLst/>
                <a:ahLst/>
                <a:cxnLst/>
                <a:rect l="l" t="t" r="r" b="b"/>
                <a:pathLst>
                  <a:path w="4490" h="5213" extrusionOk="0">
                    <a:moveTo>
                      <a:pt x="3432" y="879"/>
                    </a:moveTo>
                    <a:cubicBezTo>
                      <a:pt x="3485" y="879"/>
                      <a:pt x="3533" y="891"/>
                      <a:pt x="3575" y="915"/>
                    </a:cubicBezTo>
                    <a:lnTo>
                      <a:pt x="2426" y="2256"/>
                    </a:lnTo>
                    <a:cubicBezTo>
                      <a:pt x="2362" y="2021"/>
                      <a:pt x="2384" y="1745"/>
                      <a:pt x="2724" y="1340"/>
                    </a:cubicBezTo>
                    <a:cubicBezTo>
                      <a:pt x="3005" y="1026"/>
                      <a:pt x="3248" y="879"/>
                      <a:pt x="3432" y="879"/>
                    </a:cubicBezTo>
                    <a:close/>
                    <a:moveTo>
                      <a:pt x="2086" y="2937"/>
                    </a:moveTo>
                    <a:lnTo>
                      <a:pt x="2086" y="2937"/>
                    </a:lnTo>
                    <a:cubicBezTo>
                      <a:pt x="2149" y="3170"/>
                      <a:pt x="2128" y="3448"/>
                      <a:pt x="1788" y="3851"/>
                    </a:cubicBezTo>
                    <a:cubicBezTo>
                      <a:pt x="1545" y="4146"/>
                      <a:pt x="1260" y="4328"/>
                      <a:pt x="1047" y="4328"/>
                    </a:cubicBezTo>
                    <a:cubicBezTo>
                      <a:pt x="999" y="4328"/>
                      <a:pt x="954" y="4318"/>
                      <a:pt x="915" y="4299"/>
                    </a:cubicBezTo>
                    <a:lnTo>
                      <a:pt x="2086" y="2937"/>
                    </a:lnTo>
                    <a:close/>
                    <a:moveTo>
                      <a:pt x="4362" y="0"/>
                    </a:moveTo>
                    <a:lnTo>
                      <a:pt x="3958" y="489"/>
                    </a:lnTo>
                    <a:cubicBezTo>
                      <a:pt x="3877" y="441"/>
                      <a:pt x="3785" y="418"/>
                      <a:pt x="3685" y="418"/>
                    </a:cubicBezTo>
                    <a:cubicBezTo>
                      <a:pt x="3340" y="418"/>
                      <a:pt x="2902" y="692"/>
                      <a:pt x="2489" y="1170"/>
                    </a:cubicBezTo>
                    <a:cubicBezTo>
                      <a:pt x="1788" y="1978"/>
                      <a:pt x="1916" y="2362"/>
                      <a:pt x="2021" y="2724"/>
                    </a:cubicBezTo>
                    <a:lnTo>
                      <a:pt x="787" y="4191"/>
                    </a:lnTo>
                    <a:cubicBezTo>
                      <a:pt x="659" y="3979"/>
                      <a:pt x="830" y="3618"/>
                      <a:pt x="1065" y="3298"/>
                    </a:cubicBezTo>
                    <a:lnTo>
                      <a:pt x="830" y="3107"/>
                    </a:lnTo>
                    <a:cubicBezTo>
                      <a:pt x="319" y="3723"/>
                      <a:pt x="171" y="4319"/>
                      <a:pt x="404" y="4617"/>
                    </a:cubicBezTo>
                    <a:lnTo>
                      <a:pt x="1" y="5085"/>
                    </a:lnTo>
                    <a:lnTo>
                      <a:pt x="128" y="5213"/>
                    </a:lnTo>
                    <a:lnTo>
                      <a:pt x="532" y="4745"/>
                    </a:lnTo>
                    <a:cubicBezTo>
                      <a:pt x="606" y="4790"/>
                      <a:pt x="690" y="4811"/>
                      <a:pt x="780" y="4811"/>
                    </a:cubicBezTo>
                    <a:cubicBezTo>
                      <a:pt x="1155" y="4811"/>
                      <a:pt x="1644" y="4451"/>
                      <a:pt x="2021" y="4021"/>
                    </a:cubicBezTo>
                    <a:cubicBezTo>
                      <a:pt x="2724" y="3213"/>
                      <a:pt x="2597" y="2809"/>
                      <a:pt x="2489" y="2469"/>
                    </a:cubicBezTo>
                    <a:lnTo>
                      <a:pt x="3703" y="1042"/>
                    </a:lnTo>
                    <a:lnTo>
                      <a:pt x="3703" y="1042"/>
                    </a:lnTo>
                    <a:cubicBezTo>
                      <a:pt x="3788" y="1255"/>
                      <a:pt x="3638" y="1575"/>
                      <a:pt x="3448" y="1851"/>
                    </a:cubicBezTo>
                    <a:lnTo>
                      <a:pt x="3681" y="2043"/>
                    </a:lnTo>
                    <a:cubicBezTo>
                      <a:pt x="4149" y="1447"/>
                      <a:pt x="4319" y="894"/>
                      <a:pt x="4086" y="596"/>
                    </a:cubicBezTo>
                    <a:lnTo>
                      <a:pt x="4490" y="106"/>
                    </a:lnTo>
                    <a:lnTo>
                      <a:pt x="436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447775" y="3969625"/>
                <a:ext cx="264400" cy="35675"/>
              </a:xfrm>
              <a:custGeom>
                <a:avLst/>
                <a:gdLst/>
                <a:ahLst/>
                <a:cxnLst/>
                <a:rect l="l" t="t" r="r" b="b"/>
                <a:pathLst>
                  <a:path w="10576" h="1427" extrusionOk="0">
                    <a:moveTo>
                      <a:pt x="0" y="0"/>
                    </a:moveTo>
                    <a:cubicBezTo>
                      <a:pt x="383" y="0"/>
                      <a:pt x="702" y="320"/>
                      <a:pt x="702" y="724"/>
                    </a:cubicBezTo>
                    <a:cubicBezTo>
                      <a:pt x="702" y="916"/>
                      <a:pt x="639" y="1086"/>
                      <a:pt x="489" y="1234"/>
                    </a:cubicBezTo>
                    <a:cubicBezTo>
                      <a:pt x="361" y="1362"/>
                      <a:pt x="191" y="1427"/>
                      <a:pt x="0" y="1427"/>
                    </a:cubicBezTo>
                    <a:lnTo>
                      <a:pt x="10575" y="1427"/>
                    </a:lnTo>
                    <a:cubicBezTo>
                      <a:pt x="10172" y="1427"/>
                      <a:pt x="9852" y="1107"/>
                      <a:pt x="9852" y="724"/>
                    </a:cubicBezTo>
                    <a:cubicBezTo>
                      <a:pt x="9852" y="533"/>
                      <a:pt x="9937" y="341"/>
                      <a:pt x="10064" y="213"/>
                    </a:cubicBezTo>
                    <a:cubicBezTo>
                      <a:pt x="10192" y="85"/>
                      <a:pt x="10362"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5897725" y="4041450"/>
                <a:ext cx="264375" cy="35650"/>
              </a:xfrm>
              <a:custGeom>
                <a:avLst/>
                <a:gdLst/>
                <a:ahLst/>
                <a:cxnLst/>
                <a:rect l="l" t="t" r="r" b="b"/>
                <a:pathLst>
                  <a:path w="10575" h="1426" extrusionOk="0">
                    <a:moveTo>
                      <a:pt x="0" y="1"/>
                    </a:moveTo>
                    <a:cubicBezTo>
                      <a:pt x="404" y="1"/>
                      <a:pt x="724" y="319"/>
                      <a:pt x="724" y="702"/>
                    </a:cubicBezTo>
                    <a:cubicBezTo>
                      <a:pt x="724" y="894"/>
                      <a:pt x="639" y="1085"/>
                      <a:pt x="511" y="1213"/>
                    </a:cubicBezTo>
                    <a:cubicBezTo>
                      <a:pt x="383" y="1340"/>
                      <a:pt x="213" y="1425"/>
                      <a:pt x="0" y="1425"/>
                    </a:cubicBezTo>
                    <a:lnTo>
                      <a:pt x="10575" y="1425"/>
                    </a:lnTo>
                    <a:cubicBezTo>
                      <a:pt x="10192" y="1425"/>
                      <a:pt x="9874" y="1107"/>
                      <a:pt x="9874" y="702"/>
                    </a:cubicBezTo>
                    <a:cubicBezTo>
                      <a:pt x="9874" y="511"/>
                      <a:pt x="9937" y="319"/>
                      <a:pt x="10086" y="191"/>
                    </a:cubicBezTo>
                    <a:cubicBezTo>
                      <a:pt x="10214" y="64"/>
                      <a:pt x="10384" y="1"/>
                      <a:pt x="1057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250400" y="3969625"/>
                <a:ext cx="264925" cy="35675"/>
              </a:xfrm>
              <a:custGeom>
                <a:avLst/>
                <a:gdLst/>
                <a:ahLst/>
                <a:cxnLst/>
                <a:rect l="l" t="t" r="r" b="b"/>
                <a:pathLst>
                  <a:path w="10597" h="1427" extrusionOk="0">
                    <a:moveTo>
                      <a:pt x="0" y="0"/>
                    </a:moveTo>
                    <a:cubicBezTo>
                      <a:pt x="405" y="0"/>
                      <a:pt x="724" y="320"/>
                      <a:pt x="724" y="724"/>
                    </a:cubicBezTo>
                    <a:cubicBezTo>
                      <a:pt x="724" y="916"/>
                      <a:pt x="639" y="1086"/>
                      <a:pt x="511" y="1234"/>
                    </a:cubicBezTo>
                    <a:cubicBezTo>
                      <a:pt x="383" y="1362"/>
                      <a:pt x="213" y="1427"/>
                      <a:pt x="0" y="1427"/>
                    </a:cubicBezTo>
                    <a:lnTo>
                      <a:pt x="10597" y="1427"/>
                    </a:lnTo>
                    <a:cubicBezTo>
                      <a:pt x="10194" y="1427"/>
                      <a:pt x="9873" y="1107"/>
                      <a:pt x="9873" y="724"/>
                    </a:cubicBezTo>
                    <a:cubicBezTo>
                      <a:pt x="9873" y="533"/>
                      <a:pt x="9959" y="341"/>
                      <a:pt x="10086" y="213"/>
                    </a:cubicBezTo>
                    <a:cubicBezTo>
                      <a:pt x="10214" y="85"/>
                      <a:pt x="10384" y="0"/>
                      <a:pt x="1059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5668425" y="4005275"/>
                <a:ext cx="1116075" cy="36200"/>
              </a:xfrm>
              <a:custGeom>
                <a:avLst/>
                <a:gdLst/>
                <a:ahLst/>
                <a:cxnLst/>
                <a:rect l="l" t="t" r="r" b="b"/>
                <a:pathLst>
                  <a:path w="44643" h="1448" extrusionOk="0">
                    <a:moveTo>
                      <a:pt x="724" y="1"/>
                    </a:moveTo>
                    <a:cubicBezTo>
                      <a:pt x="511" y="1"/>
                      <a:pt x="341" y="86"/>
                      <a:pt x="213" y="214"/>
                    </a:cubicBezTo>
                    <a:cubicBezTo>
                      <a:pt x="85" y="341"/>
                      <a:pt x="0" y="532"/>
                      <a:pt x="0" y="724"/>
                    </a:cubicBezTo>
                    <a:cubicBezTo>
                      <a:pt x="0" y="1128"/>
                      <a:pt x="320" y="1448"/>
                      <a:pt x="724" y="1448"/>
                    </a:cubicBezTo>
                    <a:lnTo>
                      <a:pt x="43919" y="1448"/>
                    </a:lnTo>
                    <a:cubicBezTo>
                      <a:pt x="44132" y="1448"/>
                      <a:pt x="44302" y="1363"/>
                      <a:pt x="44430" y="1235"/>
                    </a:cubicBezTo>
                    <a:cubicBezTo>
                      <a:pt x="44558" y="1107"/>
                      <a:pt x="44643" y="915"/>
                      <a:pt x="44643" y="724"/>
                    </a:cubicBezTo>
                    <a:cubicBezTo>
                      <a:pt x="44643" y="319"/>
                      <a:pt x="44325" y="1"/>
                      <a:pt x="43919"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180175" y="3934000"/>
                <a:ext cx="855425" cy="35650"/>
              </a:xfrm>
              <a:custGeom>
                <a:avLst/>
                <a:gdLst/>
                <a:ahLst/>
                <a:cxnLst/>
                <a:rect l="l" t="t" r="r" b="b"/>
                <a:pathLst>
                  <a:path w="34217" h="1426" extrusionOk="0">
                    <a:moveTo>
                      <a:pt x="703" y="0"/>
                    </a:moveTo>
                    <a:cubicBezTo>
                      <a:pt x="511" y="0"/>
                      <a:pt x="341" y="86"/>
                      <a:pt x="213" y="213"/>
                    </a:cubicBezTo>
                    <a:cubicBezTo>
                      <a:pt x="86" y="341"/>
                      <a:pt x="0" y="511"/>
                      <a:pt x="0" y="724"/>
                    </a:cubicBezTo>
                    <a:cubicBezTo>
                      <a:pt x="0" y="1107"/>
                      <a:pt x="320" y="1425"/>
                      <a:pt x="703" y="1425"/>
                    </a:cubicBezTo>
                    <a:lnTo>
                      <a:pt x="33515" y="1425"/>
                    </a:lnTo>
                    <a:cubicBezTo>
                      <a:pt x="33706" y="1425"/>
                      <a:pt x="33876" y="1340"/>
                      <a:pt x="34004" y="1212"/>
                    </a:cubicBezTo>
                    <a:cubicBezTo>
                      <a:pt x="34131" y="1085"/>
                      <a:pt x="34216" y="915"/>
                      <a:pt x="34216" y="724"/>
                    </a:cubicBezTo>
                    <a:cubicBezTo>
                      <a:pt x="34216" y="319"/>
                      <a:pt x="33898" y="0"/>
                      <a:pt x="3351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5853025" y="4077075"/>
                <a:ext cx="629875" cy="35675"/>
              </a:xfrm>
              <a:custGeom>
                <a:avLst/>
                <a:gdLst/>
                <a:ahLst/>
                <a:cxnLst/>
                <a:rect l="l" t="t" r="r" b="b"/>
                <a:pathLst>
                  <a:path w="25195" h="1427" extrusionOk="0">
                    <a:moveTo>
                      <a:pt x="702" y="0"/>
                    </a:moveTo>
                    <a:cubicBezTo>
                      <a:pt x="512" y="0"/>
                      <a:pt x="341" y="86"/>
                      <a:pt x="192" y="213"/>
                    </a:cubicBezTo>
                    <a:cubicBezTo>
                      <a:pt x="64" y="341"/>
                      <a:pt x="1" y="511"/>
                      <a:pt x="1" y="704"/>
                    </a:cubicBezTo>
                    <a:cubicBezTo>
                      <a:pt x="1" y="1107"/>
                      <a:pt x="319" y="1427"/>
                      <a:pt x="702" y="1427"/>
                    </a:cubicBezTo>
                    <a:lnTo>
                      <a:pt x="24471" y="1427"/>
                    </a:lnTo>
                    <a:cubicBezTo>
                      <a:pt x="24684" y="1427"/>
                      <a:pt x="24854" y="1342"/>
                      <a:pt x="24982" y="1214"/>
                    </a:cubicBezTo>
                    <a:cubicBezTo>
                      <a:pt x="25110" y="1087"/>
                      <a:pt x="25195" y="916"/>
                      <a:pt x="25195" y="704"/>
                    </a:cubicBezTo>
                    <a:cubicBezTo>
                      <a:pt x="25195" y="321"/>
                      <a:pt x="24875" y="0"/>
                      <a:pt x="2447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5431175" y="4005275"/>
                <a:ext cx="162275" cy="36200"/>
              </a:xfrm>
              <a:custGeom>
                <a:avLst/>
                <a:gdLst/>
                <a:ahLst/>
                <a:cxnLst/>
                <a:rect l="l" t="t" r="r" b="b"/>
                <a:pathLst>
                  <a:path w="6491" h="1448" extrusionOk="0">
                    <a:moveTo>
                      <a:pt x="724" y="1"/>
                    </a:moveTo>
                    <a:cubicBezTo>
                      <a:pt x="533" y="1"/>
                      <a:pt x="341" y="86"/>
                      <a:pt x="213" y="214"/>
                    </a:cubicBezTo>
                    <a:cubicBezTo>
                      <a:pt x="85" y="341"/>
                      <a:pt x="0" y="532"/>
                      <a:pt x="0" y="724"/>
                    </a:cubicBezTo>
                    <a:cubicBezTo>
                      <a:pt x="0" y="1128"/>
                      <a:pt x="320" y="1448"/>
                      <a:pt x="724" y="1448"/>
                    </a:cubicBezTo>
                    <a:lnTo>
                      <a:pt x="5767" y="1448"/>
                    </a:lnTo>
                    <a:cubicBezTo>
                      <a:pt x="5980" y="1448"/>
                      <a:pt x="6150" y="1363"/>
                      <a:pt x="6278" y="1235"/>
                    </a:cubicBezTo>
                    <a:cubicBezTo>
                      <a:pt x="6406" y="1107"/>
                      <a:pt x="6491" y="915"/>
                      <a:pt x="6491" y="724"/>
                    </a:cubicBezTo>
                    <a:cubicBezTo>
                      <a:pt x="6491" y="319"/>
                      <a:pt x="6171" y="1"/>
                      <a:pt x="57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5277950" y="4077075"/>
                <a:ext cx="356450" cy="35675"/>
              </a:xfrm>
              <a:custGeom>
                <a:avLst/>
                <a:gdLst/>
                <a:ahLst/>
                <a:cxnLst/>
                <a:rect l="l" t="t" r="r" b="b"/>
                <a:pathLst>
                  <a:path w="14258" h="1427" extrusionOk="0">
                    <a:moveTo>
                      <a:pt x="704" y="0"/>
                    </a:moveTo>
                    <a:cubicBezTo>
                      <a:pt x="512" y="0"/>
                      <a:pt x="341" y="86"/>
                      <a:pt x="214" y="213"/>
                    </a:cubicBezTo>
                    <a:cubicBezTo>
                      <a:pt x="86" y="341"/>
                      <a:pt x="1" y="511"/>
                      <a:pt x="1" y="704"/>
                    </a:cubicBezTo>
                    <a:cubicBezTo>
                      <a:pt x="1" y="1107"/>
                      <a:pt x="321" y="1427"/>
                      <a:pt x="704" y="1427"/>
                    </a:cubicBezTo>
                    <a:lnTo>
                      <a:pt x="13556" y="1427"/>
                    </a:lnTo>
                    <a:cubicBezTo>
                      <a:pt x="13747" y="1427"/>
                      <a:pt x="13917" y="1342"/>
                      <a:pt x="14045" y="1214"/>
                    </a:cubicBezTo>
                    <a:cubicBezTo>
                      <a:pt x="14172" y="1087"/>
                      <a:pt x="14258" y="916"/>
                      <a:pt x="14258" y="704"/>
                    </a:cubicBezTo>
                    <a:cubicBezTo>
                      <a:pt x="14258" y="321"/>
                      <a:pt x="13939" y="0"/>
                      <a:pt x="1355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5363075" y="3775475"/>
                <a:ext cx="1578375" cy="35650"/>
              </a:xfrm>
              <a:custGeom>
                <a:avLst/>
                <a:gdLst/>
                <a:ahLst/>
                <a:cxnLst/>
                <a:rect l="l" t="t" r="r" b="b"/>
                <a:pathLst>
                  <a:path w="63135" h="1426" extrusionOk="0">
                    <a:moveTo>
                      <a:pt x="86" y="0"/>
                    </a:moveTo>
                    <a:cubicBezTo>
                      <a:pt x="43" y="0"/>
                      <a:pt x="0" y="43"/>
                      <a:pt x="0" y="86"/>
                    </a:cubicBezTo>
                    <a:lnTo>
                      <a:pt x="0" y="1362"/>
                    </a:lnTo>
                    <a:cubicBezTo>
                      <a:pt x="0" y="1405"/>
                      <a:pt x="43" y="1425"/>
                      <a:pt x="86" y="1425"/>
                    </a:cubicBezTo>
                    <a:lnTo>
                      <a:pt x="63070" y="1425"/>
                    </a:lnTo>
                    <a:cubicBezTo>
                      <a:pt x="63113" y="1425"/>
                      <a:pt x="63135" y="1405"/>
                      <a:pt x="63135" y="1362"/>
                    </a:cubicBezTo>
                    <a:lnTo>
                      <a:pt x="63135" y="86"/>
                    </a:lnTo>
                    <a:cubicBezTo>
                      <a:pt x="63135" y="43"/>
                      <a:pt x="63113" y="0"/>
                      <a:pt x="6307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5707275" y="3811100"/>
                <a:ext cx="264400" cy="35675"/>
              </a:xfrm>
              <a:custGeom>
                <a:avLst/>
                <a:gdLst/>
                <a:ahLst/>
                <a:cxnLst/>
                <a:rect l="l" t="t" r="r" b="b"/>
                <a:pathLst>
                  <a:path w="10576" h="1427" extrusionOk="0">
                    <a:moveTo>
                      <a:pt x="1" y="0"/>
                    </a:moveTo>
                    <a:cubicBezTo>
                      <a:pt x="404" y="0"/>
                      <a:pt x="724" y="320"/>
                      <a:pt x="724" y="724"/>
                    </a:cubicBezTo>
                    <a:cubicBezTo>
                      <a:pt x="724" y="916"/>
                      <a:pt x="639" y="1086"/>
                      <a:pt x="511" y="1214"/>
                    </a:cubicBezTo>
                    <a:cubicBezTo>
                      <a:pt x="384" y="1362"/>
                      <a:pt x="213" y="1427"/>
                      <a:pt x="1" y="1427"/>
                    </a:cubicBezTo>
                    <a:lnTo>
                      <a:pt x="10575" y="1427"/>
                    </a:lnTo>
                    <a:cubicBezTo>
                      <a:pt x="10192" y="1427"/>
                      <a:pt x="9874" y="1107"/>
                      <a:pt x="9874" y="724"/>
                    </a:cubicBezTo>
                    <a:cubicBezTo>
                      <a:pt x="9874" y="533"/>
                      <a:pt x="9937" y="341"/>
                      <a:pt x="10087" y="213"/>
                    </a:cubicBezTo>
                    <a:cubicBezTo>
                      <a:pt x="10214" y="85"/>
                      <a:pt x="10385" y="0"/>
                      <a:pt x="1057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6199875" y="3846750"/>
                <a:ext cx="161750" cy="36200"/>
              </a:xfrm>
              <a:custGeom>
                <a:avLst/>
                <a:gdLst/>
                <a:ahLst/>
                <a:cxnLst/>
                <a:rect l="l" t="t" r="r" b="b"/>
                <a:pathLst>
                  <a:path w="6470" h="1448" extrusionOk="0">
                    <a:moveTo>
                      <a:pt x="702" y="1"/>
                    </a:moveTo>
                    <a:cubicBezTo>
                      <a:pt x="511" y="1"/>
                      <a:pt x="341" y="86"/>
                      <a:pt x="191" y="214"/>
                    </a:cubicBezTo>
                    <a:cubicBezTo>
                      <a:pt x="64" y="341"/>
                      <a:pt x="1" y="532"/>
                      <a:pt x="1" y="724"/>
                    </a:cubicBezTo>
                    <a:cubicBezTo>
                      <a:pt x="1" y="1107"/>
                      <a:pt x="319" y="1448"/>
                      <a:pt x="702" y="1448"/>
                    </a:cubicBezTo>
                    <a:lnTo>
                      <a:pt x="5746" y="1448"/>
                    </a:lnTo>
                    <a:cubicBezTo>
                      <a:pt x="5959" y="1448"/>
                      <a:pt x="6129" y="1363"/>
                      <a:pt x="6256" y="1235"/>
                    </a:cubicBezTo>
                    <a:cubicBezTo>
                      <a:pt x="6384" y="1107"/>
                      <a:pt x="6469" y="915"/>
                      <a:pt x="6469" y="724"/>
                    </a:cubicBezTo>
                    <a:cubicBezTo>
                      <a:pt x="6469" y="319"/>
                      <a:pt x="6149" y="1"/>
                      <a:pt x="574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5573225" y="3846750"/>
                <a:ext cx="555400" cy="36200"/>
              </a:xfrm>
              <a:custGeom>
                <a:avLst/>
                <a:gdLst/>
                <a:ahLst/>
                <a:cxnLst/>
                <a:rect l="l" t="t" r="r" b="b"/>
                <a:pathLst>
                  <a:path w="22216" h="1448" extrusionOk="0">
                    <a:moveTo>
                      <a:pt x="724" y="1"/>
                    </a:moveTo>
                    <a:cubicBezTo>
                      <a:pt x="531" y="1"/>
                      <a:pt x="341" y="86"/>
                      <a:pt x="213" y="214"/>
                    </a:cubicBezTo>
                    <a:cubicBezTo>
                      <a:pt x="85" y="341"/>
                      <a:pt x="0" y="532"/>
                      <a:pt x="0" y="724"/>
                    </a:cubicBezTo>
                    <a:cubicBezTo>
                      <a:pt x="0" y="1107"/>
                      <a:pt x="319" y="1448"/>
                      <a:pt x="724" y="1448"/>
                    </a:cubicBezTo>
                    <a:lnTo>
                      <a:pt x="21492" y="1448"/>
                    </a:lnTo>
                    <a:cubicBezTo>
                      <a:pt x="21705" y="1448"/>
                      <a:pt x="21875" y="1363"/>
                      <a:pt x="22002" y="1235"/>
                    </a:cubicBezTo>
                    <a:cubicBezTo>
                      <a:pt x="22130" y="1107"/>
                      <a:pt x="22215" y="915"/>
                      <a:pt x="22215" y="724"/>
                    </a:cubicBezTo>
                    <a:cubicBezTo>
                      <a:pt x="22215" y="319"/>
                      <a:pt x="21895" y="1"/>
                      <a:pt x="21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088575" y="3846750"/>
                <a:ext cx="356450" cy="36200"/>
              </a:xfrm>
              <a:custGeom>
                <a:avLst/>
                <a:gdLst/>
                <a:ahLst/>
                <a:cxnLst/>
                <a:rect l="l" t="t" r="r" b="b"/>
                <a:pathLst>
                  <a:path w="14258" h="1448" extrusionOk="0">
                    <a:moveTo>
                      <a:pt x="724" y="1"/>
                    </a:moveTo>
                    <a:cubicBezTo>
                      <a:pt x="511" y="1"/>
                      <a:pt x="341" y="86"/>
                      <a:pt x="213" y="214"/>
                    </a:cubicBezTo>
                    <a:cubicBezTo>
                      <a:pt x="86" y="341"/>
                      <a:pt x="1" y="532"/>
                      <a:pt x="1" y="724"/>
                    </a:cubicBezTo>
                    <a:cubicBezTo>
                      <a:pt x="1" y="1107"/>
                      <a:pt x="321" y="1448"/>
                      <a:pt x="724" y="1448"/>
                    </a:cubicBezTo>
                    <a:lnTo>
                      <a:pt x="13556" y="1448"/>
                    </a:lnTo>
                    <a:cubicBezTo>
                      <a:pt x="13747" y="1448"/>
                      <a:pt x="13917" y="1363"/>
                      <a:pt x="14067" y="1235"/>
                    </a:cubicBezTo>
                    <a:cubicBezTo>
                      <a:pt x="14194" y="1107"/>
                      <a:pt x="14257" y="915"/>
                      <a:pt x="14257" y="724"/>
                    </a:cubicBezTo>
                    <a:cubicBezTo>
                      <a:pt x="14257" y="319"/>
                      <a:pt x="13939" y="1"/>
                      <a:pt x="1355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7024425" y="3775475"/>
                <a:ext cx="356450" cy="35650"/>
              </a:xfrm>
              <a:custGeom>
                <a:avLst/>
                <a:gdLst/>
                <a:ahLst/>
                <a:cxnLst/>
                <a:rect l="l" t="t" r="r" b="b"/>
                <a:pathLst>
                  <a:path w="14258" h="1426" extrusionOk="0">
                    <a:moveTo>
                      <a:pt x="724" y="0"/>
                    </a:moveTo>
                    <a:cubicBezTo>
                      <a:pt x="511" y="0"/>
                      <a:pt x="341" y="86"/>
                      <a:pt x="213" y="213"/>
                    </a:cubicBezTo>
                    <a:cubicBezTo>
                      <a:pt x="86" y="341"/>
                      <a:pt x="0" y="511"/>
                      <a:pt x="0" y="724"/>
                    </a:cubicBezTo>
                    <a:cubicBezTo>
                      <a:pt x="0" y="1107"/>
                      <a:pt x="319" y="1425"/>
                      <a:pt x="724" y="1425"/>
                    </a:cubicBezTo>
                    <a:lnTo>
                      <a:pt x="13554" y="1425"/>
                    </a:lnTo>
                    <a:cubicBezTo>
                      <a:pt x="13746" y="1425"/>
                      <a:pt x="13917" y="1340"/>
                      <a:pt x="14065" y="1212"/>
                    </a:cubicBezTo>
                    <a:cubicBezTo>
                      <a:pt x="14192" y="1085"/>
                      <a:pt x="14257" y="915"/>
                      <a:pt x="14257" y="724"/>
                    </a:cubicBezTo>
                    <a:cubicBezTo>
                      <a:pt x="14257" y="319"/>
                      <a:pt x="13937"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944175" y="3830000"/>
                <a:ext cx="353600" cy="279325"/>
              </a:xfrm>
              <a:custGeom>
                <a:avLst/>
                <a:gdLst/>
                <a:ahLst/>
                <a:cxnLst/>
                <a:rect l="l" t="t" r="r" b="b"/>
                <a:pathLst>
                  <a:path w="14144" h="11173" extrusionOk="0">
                    <a:moveTo>
                      <a:pt x="6743" y="0"/>
                    </a:moveTo>
                    <a:cubicBezTo>
                      <a:pt x="4737" y="0"/>
                      <a:pt x="2767" y="1017"/>
                      <a:pt x="1784" y="3437"/>
                    </a:cubicBezTo>
                    <a:cubicBezTo>
                      <a:pt x="1" y="7826"/>
                      <a:pt x="3762" y="11172"/>
                      <a:pt x="7401" y="11172"/>
                    </a:cubicBezTo>
                    <a:cubicBezTo>
                      <a:pt x="9408" y="11172"/>
                      <a:pt x="11377" y="10155"/>
                      <a:pt x="12360" y="7735"/>
                    </a:cubicBezTo>
                    <a:cubicBezTo>
                      <a:pt x="14143" y="3346"/>
                      <a:pt x="10382" y="0"/>
                      <a:pt x="674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7034000" y="3910425"/>
                <a:ext cx="173950" cy="120375"/>
              </a:xfrm>
              <a:custGeom>
                <a:avLst/>
                <a:gdLst/>
                <a:ahLst/>
                <a:cxnLst/>
                <a:rect l="l" t="t" r="r" b="b"/>
                <a:pathLst>
                  <a:path w="6958" h="4815" extrusionOk="0">
                    <a:moveTo>
                      <a:pt x="1235" y="1687"/>
                    </a:moveTo>
                    <a:lnTo>
                      <a:pt x="3022" y="2433"/>
                    </a:lnTo>
                    <a:cubicBezTo>
                      <a:pt x="2742" y="2762"/>
                      <a:pt x="2463" y="3014"/>
                      <a:pt x="2096" y="3014"/>
                    </a:cubicBezTo>
                    <a:cubicBezTo>
                      <a:pt x="1987" y="3014"/>
                      <a:pt x="1871" y="2992"/>
                      <a:pt x="1745" y="2944"/>
                    </a:cubicBezTo>
                    <a:cubicBezTo>
                      <a:pt x="1192" y="2709"/>
                      <a:pt x="1064" y="2241"/>
                      <a:pt x="1235" y="1687"/>
                    </a:cubicBezTo>
                    <a:close/>
                    <a:moveTo>
                      <a:pt x="4842" y="1715"/>
                    </a:moveTo>
                    <a:cubicBezTo>
                      <a:pt x="4952" y="1715"/>
                      <a:pt x="5068" y="1740"/>
                      <a:pt x="5192" y="1795"/>
                    </a:cubicBezTo>
                    <a:cubicBezTo>
                      <a:pt x="5661" y="1965"/>
                      <a:pt x="5936" y="2453"/>
                      <a:pt x="5746" y="3049"/>
                    </a:cubicBezTo>
                    <a:lnTo>
                      <a:pt x="3916" y="2305"/>
                    </a:lnTo>
                    <a:cubicBezTo>
                      <a:pt x="4192" y="1979"/>
                      <a:pt x="4482" y="1715"/>
                      <a:pt x="4842" y="1715"/>
                    </a:cubicBezTo>
                    <a:close/>
                    <a:moveTo>
                      <a:pt x="2334" y="1"/>
                    </a:moveTo>
                    <a:cubicBezTo>
                      <a:pt x="1715" y="1"/>
                      <a:pt x="1166" y="368"/>
                      <a:pt x="809" y="1049"/>
                    </a:cubicBezTo>
                    <a:lnTo>
                      <a:pt x="171" y="773"/>
                    </a:lnTo>
                    <a:lnTo>
                      <a:pt x="0" y="1199"/>
                    </a:lnTo>
                    <a:lnTo>
                      <a:pt x="639" y="1454"/>
                    </a:lnTo>
                    <a:cubicBezTo>
                      <a:pt x="319" y="2453"/>
                      <a:pt x="659" y="3327"/>
                      <a:pt x="1490" y="3667"/>
                    </a:cubicBezTo>
                    <a:cubicBezTo>
                      <a:pt x="1714" y="3761"/>
                      <a:pt x="1916" y="3802"/>
                      <a:pt x="2100" y="3802"/>
                    </a:cubicBezTo>
                    <a:cubicBezTo>
                      <a:pt x="2792" y="3802"/>
                      <a:pt x="3235" y="3221"/>
                      <a:pt x="3638" y="2666"/>
                    </a:cubicBezTo>
                    <a:lnTo>
                      <a:pt x="5575" y="3475"/>
                    </a:lnTo>
                    <a:cubicBezTo>
                      <a:pt x="5352" y="3858"/>
                      <a:pt x="5020" y="4014"/>
                      <a:pt x="4688" y="4014"/>
                    </a:cubicBezTo>
                    <a:cubicBezTo>
                      <a:pt x="4578" y="4014"/>
                      <a:pt x="4468" y="3997"/>
                      <a:pt x="4362" y="3965"/>
                    </a:cubicBezTo>
                    <a:lnTo>
                      <a:pt x="4064" y="4709"/>
                    </a:lnTo>
                    <a:cubicBezTo>
                      <a:pt x="4250" y="4781"/>
                      <a:pt x="4435" y="4815"/>
                      <a:pt x="4615" y="4815"/>
                    </a:cubicBezTo>
                    <a:cubicBezTo>
                      <a:pt x="5239" y="4815"/>
                      <a:pt x="5803" y="4403"/>
                      <a:pt x="6149" y="3710"/>
                    </a:cubicBezTo>
                    <a:lnTo>
                      <a:pt x="6788" y="3965"/>
                    </a:lnTo>
                    <a:lnTo>
                      <a:pt x="6958" y="3539"/>
                    </a:lnTo>
                    <a:lnTo>
                      <a:pt x="6319" y="3284"/>
                    </a:lnTo>
                    <a:cubicBezTo>
                      <a:pt x="6682" y="2198"/>
                      <a:pt x="6171" y="1347"/>
                      <a:pt x="5448" y="1071"/>
                    </a:cubicBezTo>
                    <a:cubicBezTo>
                      <a:pt x="5219" y="977"/>
                      <a:pt x="5013" y="935"/>
                      <a:pt x="4827" y="935"/>
                    </a:cubicBezTo>
                    <a:cubicBezTo>
                      <a:pt x="4130" y="935"/>
                      <a:pt x="3701" y="1513"/>
                      <a:pt x="3298" y="2050"/>
                    </a:cubicBezTo>
                    <a:lnTo>
                      <a:pt x="1405" y="1284"/>
                    </a:lnTo>
                    <a:cubicBezTo>
                      <a:pt x="1637" y="952"/>
                      <a:pt x="1960" y="801"/>
                      <a:pt x="2263" y="801"/>
                    </a:cubicBezTo>
                    <a:cubicBezTo>
                      <a:pt x="2348" y="801"/>
                      <a:pt x="2432" y="813"/>
                      <a:pt x="2511" y="836"/>
                    </a:cubicBezTo>
                    <a:lnTo>
                      <a:pt x="2809" y="70"/>
                    </a:lnTo>
                    <a:cubicBezTo>
                      <a:pt x="2648" y="24"/>
                      <a:pt x="2489" y="1"/>
                      <a:pt x="233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6054250" y="3931050"/>
                <a:ext cx="392850" cy="284100"/>
              </a:xfrm>
              <a:custGeom>
                <a:avLst/>
                <a:gdLst/>
                <a:ahLst/>
                <a:cxnLst/>
                <a:rect l="l" t="t" r="r" b="b"/>
                <a:pathLst>
                  <a:path w="15714" h="11364" extrusionOk="0">
                    <a:moveTo>
                      <a:pt x="7555" y="1"/>
                    </a:moveTo>
                    <a:cubicBezTo>
                      <a:pt x="6087" y="1"/>
                      <a:pt x="4597" y="622"/>
                      <a:pt x="3400" y="2119"/>
                    </a:cubicBezTo>
                    <a:cubicBezTo>
                      <a:pt x="1" y="6351"/>
                      <a:pt x="3991" y="11364"/>
                      <a:pt x="8160" y="11364"/>
                    </a:cubicBezTo>
                    <a:cubicBezTo>
                      <a:pt x="9628" y="11364"/>
                      <a:pt x="11118" y="10742"/>
                      <a:pt x="12315" y="9246"/>
                    </a:cubicBezTo>
                    <a:cubicBezTo>
                      <a:pt x="15714" y="5013"/>
                      <a:pt x="11723" y="1"/>
                      <a:pt x="755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6172725" y="4005125"/>
                <a:ext cx="154300" cy="134775"/>
              </a:xfrm>
              <a:custGeom>
                <a:avLst/>
                <a:gdLst/>
                <a:ahLst/>
                <a:cxnLst/>
                <a:rect l="l" t="t" r="r" b="b"/>
                <a:pathLst>
                  <a:path w="6172" h="5391" extrusionOk="0">
                    <a:moveTo>
                      <a:pt x="1129" y="1432"/>
                    </a:moveTo>
                    <a:lnTo>
                      <a:pt x="2661" y="2666"/>
                    </a:lnTo>
                    <a:cubicBezTo>
                      <a:pt x="2391" y="2859"/>
                      <a:pt x="2122" y="2997"/>
                      <a:pt x="1848" y="2997"/>
                    </a:cubicBezTo>
                    <a:cubicBezTo>
                      <a:pt x="1667" y="2997"/>
                      <a:pt x="1485" y="2937"/>
                      <a:pt x="1299" y="2793"/>
                    </a:cubicBezTo>
                    <a:cubicBezTo>
                      <a:pt x="894" y="2475"/>
                      <a:pt x="789" y="1942"/>
                      <a:pt x="1129" y="1432"/>
                    </a:cubicBezTo>
                    <a:close/>
                    <a:moveTo>
                      <a:pt x="4407" y="2469"/>
                    </a:moveTo>
                    <a:cubicBezTo>
                      <a:pt x="4581" y="2469"/>
                      <a:pt x="4756" y="2526"/>
                      <a:pt x="4937" y="2666"/>
                    </a:cubicBezTo>
                    <a:cubicBezTo>
                      <a:pt x="5405" y="3049"/>
                      <a:pt x="5385" y="3539"/>
                      <a:pt x="5087" y="4007"/>
                    </a:cubicBezTo>
                    <a:lnTo>
                      <a:pt x="3575" y="2793"/>
                    </a:lnTo>
                    <a:cubicBezTo>
                      <a:pt x="3862" y="2611"/>
                      <a:pt x="4133" y="2469"/>
                      <a:pt x="4407" y="2469"/>
                    </a:cubicBezTo>
                    <a:close/>
                    <a:moveTo>
                      <a:pt x="2348" y="1"/>
                    </a:moveTo>
                    <a:cubicBezTo>
                      <a:pt x="1856" y="1"/>
                      <a:pt x="1346" y="244"/>
                      <a:pt x="916" y="688"/>
                    </a:cubicBezTo>
                    <a:lnTo>
                      <a:pt x="406" y="262"/>
                    </a:lnTo>
                    <a:lnTo>
                      <a:pt x="108" y="603"/>
                    </a:lnTo>
                    <a:lnTo>
                      <a:pt x="639" y="1028"/>
                    </a:lnTo>
                    <a:cubicBezTo>
                      <a:pt x="1" y="1964"/>
                      <a:pt x="256" y="2921"/>
                      <a:pt x="852" y="3411"/>
                    </a:cubicBezTo>
                    <a:cubicBezTo>
                      <a:pt x="1167" y="3661"/>
                      <a:pt x="1463" y="3758"/>
                      <a:pt x="1742" y="3758"/>
                    </a:cubicBezTo>
                    <a:cubicBezTo>
                      <a:pt x="2273" y="3758"/>
                      <a:pt x="2746" y="3405"/>
                      <a:pt x="3192" y="3071"/>
                    </a:cubicBezTo>
                    <a:lnTo>
                      <a:pt x="4789" y="4348"/>
                    </a:lnTo>
                    <a:cubicBezTo>
                      <a:pt x="4566" y="4535"/>
                      <a:pt x="4324" y="4613"/>
                      <a:pt x="4098" y="4613"/>
                    </a:cubicBezTo>
                    <a:cubicBezTo>
                      <a:pt x="3914" y="4613"/>
                      <a:pt x="3741" y="4561"/>
                      <a:pt x="3597" y="4475"/>
                    </a:cubicBezTo>
                    <a:lnTo>
                      <a:pt x="3087" y="5114"/>
                    </a:lnTo>
                    <a:cubicBezTo>
                      <a:pt x="3373" y="5299"/>
                      <a:pt x="3676" y="5391"/>
                      <a:pt x="3978" y="5391"/>
                    </a:cubicBezTo>
                    <a:cubicBezTo>
                      <a:pt x="4440" y="5391"/>
                      <a:pt x="4901" y="5176"/>
                      <a:pt x="5300" y="4751"/>
                    </a:cubicBezTo>
                    <a:lnTo>
                      <a:pt x="5831" y="5199"/>
                    </a:lnTo>
                    <a:lnTo>
                      <a:pt x="6108" y="4836"/>
                    </a:lnTo>
                    <a:lnTo>
                      <a:pt x="5576" y="4411"/>
                    </a:lnTo>
                    <a:cubicBezTo>
                      <a:pt x="6171" y="3539"/>
                      <a:pt x="6108" y="2603"/>
                      <a:pt x="5405" y="2049"/>
                    </a:cubicBezTo>
                    <a:cubicBezTo>
                      <a:pt x="5086" y="1797"/>
                      <a:pt x="4787" y="1697"/>
                      <a:pt x="4504" y="1697"/>
                    </a:cubicBezTo>
                    <a:cubicBezTo>
                      <a:pt x="3976" y="1697"/>
                      <a:pt x="3501" y="2043"/>
                      <a:pt x="3044" y="2390"/>
                    </a:cubicBezTo>
                    <a:lnTo>
                      <a:pt x="1427" y="1071"/>
                    </a:lnTo>
                    <a:cubicBezTo>
                      <a:pt x="1654" y="854"/>
                      <a:pt x="1906" y="766"/>
                      <a:pt x="2145" y="766"/>
                    </a:cubicBezTo>
                    <a:cubicBezTo>
                      <a:pt x="2355" y="766"/>
                      <a:pt x="2556" y="833"/>
                      <a:pt x="2724" y="943"/>
                    </a:cubicBezTo>
                    <a:lnTo>
                      <a:pt x="3235" y="305"/>
                    </a:lnTo>
                    <a:cubicBezTo>
                      <a:pt x="2963" y="98"/>
                      <a:pt x="2659" y="1"/>
                      <a:pt x="234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4851325" y="3670150"/>
                <a:ext cx="305925" cy="140375"/>
              </a:xfrm>
              <a:custGeom>
                <a:avLst/>
                <a:gdLst/>
                <a:ahLst/>
                <a:cxnLst/>
                <a:rect l="l" t="t" r="r" b="b"/>
                <a:pathLst>
                  <a:path w="12237" h="5615" extrusionOk="0">
                    <a:moveTo>
                      <a:pt x="11533" y="0"/>
                    </a:moveTo>
                    <a:cubicBezTo>
                      <a:pt x="11598" y="276"/>
                      <a:pt x="11491" y="596"/>
                      <a:pt x="11215" y="937"/>
                    </a:cubicBezTo>
                    <a:cubicBezTo>
                      <a:pt x="10832" y="1383"/>
                      <a:pt x="10172" y="1873"/>
                      <a:pt x="9300" y="2319"/>
                    </a:cubicBezTo>
                    <a:cubicBezTo>
                      <a:pt x="8469" y="2744"/>
                      <a:pt x="7427" y="3149"/>
                      <a:pt x="6278" y="3447"/>
                    </a:cubicBezTo>
                    <a:cubicBezTo>
                      <a:pt x="5150" y="3766"/>
                      <a:pt x="4043" y="3936"/>
                      <a:pt x="3107" y="4001"/>
                    </a:cubicBezTo>
                    <a:cubicBezTo>
                      <a:pt x="2942" y="4008"/>
                      <a:pt x="2781" y="4011"/>
                      <a:pt x="2626" y="4011"/>
                    </a:cubicBezTo>
                    <a:cubicBezTo>
                      <a:pt x="1862" y="4011"/>
                      <a:pt x="1226" y="3926"/>
                      <a:pt x="766" y="3766"/>
                    </a:cubicBezTo>
                    <a:cubicBezTo>
                      <a:pt x="363" y="3618"/>
                      <a:pt x="85" y="3383"/>
                      <a:pt x="0" y="3107"/>
                    </a:cubicBezTo>
                    <a:lnTo>
                      <a:pt x="0" y="3107"/>
                    </a:lnTo>
                    <a:lnTo>
                      <a:pt x="448" y="4702"/>
                    </a:lnTo>
                    <a:cubicBezTo>
                      <a:pt x="604" y="5305"/>
                      <a:pt x="1574" y="5614"/>
                      <a:pt x="2966" y="5614"/>
                    </a:cubicBezTo>
                    <a:cubicBezTo>
                      <a:pt x="4030" y="5614"/>
                      <a:pt x="5341" y="5433"/>
                      <a:pt x="6724" y="5065"/>
                    </a:cubicBezTo>
                    <a:cubicBezTo>
                      <a:pt x="9896" y="4191"/>
                      <a:pt x="12236" y="2639"/>
                      <a:pt x="11959" y="1595"/>
                    </a:cubicBezTo>
                    <a:lnTo>
                      <a:pt x="1153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4844425" y="3647375"/>
                <a:ext cx="296875" cy="123075"/>
              </a:xfrm>
              <a:custGeom>
                <a:avLst/>
                <a:gdLst/>
                <a:ahLst/>
                <a:cxnLst/>
                <a:rect l="l" t="t" r="r" b="b"/>
                <a:pathLst>
                  <a:path w="11875" h="4923" extrusionOk="0">
                    <a:moveTo>
                      <a:pt x="9283" y="1"/>
                    </a:moveTo>
                    <a:cubicBezTo>
                      <a:pt x="8221" y="1"/>
                      <a:pt x="6913" y="180"/>
                      <a:pt x="5533" y="549"/>
                    </a:cubicBezTo>
                    <a:cubicBezTo>
                      <a:pt x="2341" y="1422"/>
                      <a:pt x="1" y="2974"/>
                      <a:pt x="276" y="4018"/>
                    </a:cubicBezTo>
                    <a:cubicBezTo>
                      <a:pt x="361" y="4294"/>
                      <a:pt x="639" y="4529"/>
                      <a:pt x="1042" y="4677"/>
                    </a:cubicBezTo>
                    <a:cubicBezTo>
                      <a:pt x="1502" y="4837"/>
                      <a:pt x="2138" y="4922"/>
                      <a:pt x="2902" y="4922"/>
                    </a:cubicBezTo>
                    <a:cubicBezTo>
                      <a:pt x="3057" y="4922"/>
                      <a:pt x="3218" y="4919"/>
                      <a:pt x="3383" y="4912"/>
                    </a:cubicBezTo>
                    <a:cubicBezTo>
                      <a:pt x="4319" y="4847"/>
                      <a:pt x="5426" y="4677"/>
                      <a:pt x="6554" y="4358"/>
                    </a:cubicBezTo>
                    <a:cubicBezTo>
                      <a:pt x="7703" y="4060"/>
                      <a:pt x="8745" y="3655"/>
                      <a:pt x="9576" y="3230"/>
                    </a:cubicBezTo>
                    <a:cubicBezTo>
                      <a:pt x="10448" y="2784"/>
                      <a:pt x="11108" y="2294"/>
                      <a:pt x="11491" y="1848"/>
                    </a:cubicBezTo>
                    <a:cubicBezTo>
                      <a:pt x="11767" y="1507"/>
                      <a:pt x="11874" y="1187"/>
                      <a:pt x="11809" y="911"/>
                    </a:cubicBezTo>
                    <a:cubicBezTo>
                      <a:pt x="11789" y="869"/>
                      <a:pt x="11789" y="847"/>
                      <a:pt x="11767" y="826"/>
                    </a:cubicBezTo>
                    <a:cubicBezTo>
                      <a:pt x="11554" y="282"/>
                      <a:pt x="10612" y="1"/>
                      <a:pt x="928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4909325" y="3671125"/>
                <a:ext cx="162800" cy="58350"/>
              </a:xfrm>
              <a:custGeom>
                <a:avLst/>
                <a:gdLst/>
                <a:ahLst/>
                <a:cxnLst/>
                <a:rect l="l" t="t" r="r" b="b"/>
                <a:pathLst>
                  <a:path w="6512" h="2334" extrusionOk="0">
                    <a:moveTo>
                      <a:pt x="4842" y="320"/>
                    </a:moveTo>
                    <a:cubicBezTo>
                      <a:pt x="5082" y="320"/>
                      <a:pt x="5230" y="390"/>
                      <a:pt x="5298" y="515"/>
                    </a:cubicBezTo>
                    <a:lnTo>
                      <a:pt x="3575" y="983"/>
                    </a:lnTo>
                    <a:cubicBezTo>
                      <a:pt x="3681" y="748"/>
                      <a:pt x="3831" y="535"/>
                      <a:pt x="4362" y="387"/>
                    </a:cubicBezTo>
                    <a:cubicBezTo>
                      <a:pt x="4551" y="342"/>
                      <a:pt x="4711" y="320"/>
                      <a:pt x="4842" y="320"/>
                    </a:cubicBezTo>
                    <a:close/>
                    <a:moveTo>
                      <a:pt x="2937" y="1344"/>
                    </a:moveTo>
                    <a:cubicBezTo>
                      <a:pt x="2852" y="1578"/>
                      <a:pt x="2682" y="1812"/>
                      <a:pt x="2149" y="1939"/>
                    </a:cubicBezTo>
                    <a:cubicBezTo>
                      <a:pt x="1968" y="1991"/>
                      <a:pt x="1793" y="2019"/>
                      <a:pt x="1643" y="2019"/>
                    </a:cubicBezTo>
                    <a:cubicBezTo>
                      <a:pt x="1423" y="2019"/>
                      <a:pt x="1255" y="1960"/>
                      <a:pt x="1192" y="1834"/>
                    </a:cubicBezTo>
                    <a:lnTo>
                      <a:pt x="2937" y="1344"/>
                    </a:lnTo>
                    <a:close/>
                    <a:moveTo>
                      <a:pt x="4998" y="1"/>
                    </a:moveTo>
                    <a:cubicBezTo>
                      <a:pt x="4772" y="1"/>
                      <a:pt x="4513" y="36"/>
                      <a:pt x="4234" y="109"/>
                    </a:cubicBezTo>
                    <a:cubicBezTo>
                      <a:pt x="3235" y="387"/>
                      <a:pt x="3107" y="790"/>
                      <a:pt x="3000" y="1153"/>
                    </a:cubicBezTo>
                    <a:lnTo>
                      <a:pt x="1150" y="1664"/>
                    </a:lnTo>
                    <a:cubicBezTo>
                      <a:pt x="1170" y="1408"/>
                      <a:pt x="1511" y="1216"/>
                      <a:pt x="1873" y="1088"/>
                    </a:cubicBezTo>
                    <a:lnTo>
                      <a:pt x="1808" y="790"/>
                    </a:lnTo>
                    <a:cubicBezTo>
                      <a:pt x="1022" y="1003"/>
                      <a:pt x="574" y="1408"/>
                      <a:pt x="596" y="1812"/>
                    </a:cubicBezTo>
                    <a:lnTo>
                      <a:pt x="1" y="1982"/>
                    </a:lnTo>
                    <a:lnTo>
                      <a:pt x="43" y="2132"/>
                    </a:lnTo>
                    <a:lnTo>
                      <a:pt x="639" y="1982"/>
                    </a:lnTo>
                    <a:cubicBezTo>
                      <a:pt x="755" y="2229"/>
                      <a:pt x="1079" y="2333"/>
                      <a:pt x="1473" y="2333"/>
                    </a:cubicBezTo>
                    <a:cubicBezTo>
                      <a:pt x="1724" y="2333"/>
                      <a:pt x="2004" y="2291"/>
                      <a:pt x="2277" y="2217"/>
                    </a:cubicBezTo>
                    <a:cubicBezTo>
                      <a:pt x="3298" y="1939"/>
                      <a:pt x="3426" y="1536"/>
                      <a:pt x="3511" y="1195"/>
                    </a:cubicBezTo>
                    <a:lnTo>
                      <a:pt x="5320" y="685"/>
                    </a:lnTo>
                    <a:lnTo>
                      <a:pt x="5320" y="685"/>
                    </a:lnTo>
                    <a:cubicBezTo>
                      <a:pt x="5278" y="918"/>
                      <a:pt x="4980" y="1110"/>
                      <a:pt x="4660" y="1216"/>
                    </a:cubicBezTo>
                    <a:lnTo>
                      <a:pt x="4745" y="1514"/>
                    </a:lnTo>
                    <a:cubicBezTo>
                      <a:pt x="5490" y="1281"/>
                      <a:pt x="5916" y="918"/>
                      <a:pt x="5894" y="535"/>
                    </a:cubicBezTo>
                    <a:lnTo>
                      <a:pt x="6512" y="365"/>
                    </a:lnTo>
                    <a:lnTo>
                      <a:pt x="6469" y="194"/>
                    </a:lnTo>
                    <a:lnTo>
                      <a:pt x="5851" y="365"/>
                    </a:lnTo>
                    <a:cubicBezTo>
                      <a:pt x="5740" y="128"/>
                      <a:pt x="5427" y="1"/>
                      <a:pt x="499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4693850" y="3775475"/>
                <a:ext cx="555400" cy="35650"/>
              </a:xfrm>
              <a:custGeom>
                <a:avLst/>
                <a:gdLst/>
                <a:ahLst/>
                <a:cxnLst/>
                <a:rect l="l" t="t" r="r" b="b"/>
                <a:pathLst>
                  <a:path w="22216" h="1426" extrusionOk="0">
                    <a:moveTo>
                      <a:pt x="724" y="0"/>
                    </a:moveTo>
                    <a:cubicBezTo>
                      <a:pt x="512" y="0"/>
                      <a:pt x="341" y="86"/>
                      <a:pt x="214" y="213"/>
                    </a:cubicBezTo>
                    <a:cubicBezTo>
                      <a:pt x="86" y="341"/>
                      <a:pt x="1" y="511"/>
                      <a:pt x="1" y="724"/>
                    </a:cubicBezTo>
                    <a:cubicBezTo>
                      <a:pt x="1" y="1107"/>
                      <a:pt x="321" y="1425"/>
                      <a:pt x="724" y="1425"/>
                    </a:cubicBezTo>
                    <a:lnTo>
                      <a:pt x="21492" y="1425"/>
                    </a:lnTo>
                    <a:cubicBezTo>
                      <a:pt x="21705" y="1425"/>
                      <a:pt x="21875" y="1340"/>
                      <a:pt x="22003" y="1212"/>
                    </a:cubicBezTo>
                    <a:cubicBezTo>
                      <a:pt x="22131" y="1085"/>
                      <a:pt x="22216" y="915"/>
                      <a:pt x="22216" y="724"/>
                    </a:cubicBezTo>
                    <a:cubicBezTo>
                      <a:pt x="22216" y="319"/>
                      <a:pt x="21897" y="0"/>
                      <a:pt x="2149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6941450" y="4077075"/>
                <a:ext cx="356950" cy="35675"/>
              </a:xfrm>
              <a:custGeom>
                <a:avLst/>
                <a:gdLst/>
                <a:ahLst/>
                <a:cxnLst/>
                <a:rect l="l" t="t" r="r" b="b"/>
                <a:pathLst>
                  <a:path w="14278" h="1427" extrusionOk="0">
                    <a:moveTo>
                      <a:pt x="723" y="0"/>
                    </a:moveTo>
                    <a:cubicBezTo>
                      <a:pt x="531" y="0"/>
                      <a:pt x="340" y="86"/>
                      <a:pt x="213" y="213"/>
                    </a:cubicBezTo>
                    <a:cubicBezTo>
                      <a:pt x="85" y="341"/>
                      <a:pt x="0" y="511"/>
                      <a:pt x="0" y="704"/>
                    </a:cubicBezTo>
                    <a:cubicBezTo>
                      <a:pt x="0" y="1107"/>
                      <a:pt x="318" y="1427"/>
                      <a:pt x="723" y="1427"/>
                    </a:cubicBezTo>
                    <a:lnTo>
                      <a:pt x="13554" y="1427"/>
                    </a:lnTo>
                    <a:cubicBezTo>
                      <a:pt x="13746" y="1427"/>
                      <a:pt x="13937" y="1342"/>
                      <a:pt x="14064" y="1214"/>
                    </a:cubicBezTo>
                    <a:cubicBezTo>
                      <a:pt x="14192" y="1087"/>
                      <a:pt x="14277" y="916"/>
                      <a:pt x="14277" y="704"/>
                    </a:cubicBezTo>
                    <a:cubicBezTo>
                      <a:pt x="14277" y="321"/>
                      <a:pt x="13959" y="0"/>
                      <a:pt x="1355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6321175" y="4119625"/>
                <a:ext cx="301100" cy="98375"/>
              </a:xfrm>
              <a:custGeom>
                <a:avLst/>
                <a:gdLst/>
                <a:ahLst/>
                <a:cxnLst/>
                <a:rect l="l" t="t" r="r" b="b"/>
                <a:pathLst>
                  <a:path w="12044" h="3935" extrusionOk="0">
                    <a:moveTo>
                      <a:pt x="0" y="554"/>
                    </a:moveTo>
                    <a:cubicBezTo>
                      <a:pt x="0" y="570"/>
                      <a:pt x="1" y="586"/>
                      <a:pt x="2" y="601"/>
                    </a:cubicBezTo>
                    <a:lnTo>
                      <a:pt x="2" y="601"/>
                    </a:lnTo>
                    <a:lnTo>
                      <a:pt x="0" y="554"/>
                    </a:lnTo>
                    <a:close/>
                    <a:moveTo>
                      <a:pt x="11916" y="1"/>
                    </a:moveTo>
                    <a:cubicBezTo>
                      <a:pt x="11916" y="299"/>
                      <a:pt x="11746" y="597"/>
                      <a:pt x="11383" y="852"/>
                    </a:cubicBezTo>
                    <a:cubicBezTo>
                      <a:pt x="10937" y="1214"/>
                      <a:pt x="10171" y="1555"/>
                      <a:pt x="9235" y="1788"/>
                    </a:cubicBezTo>
                    <a:cubicBezTo>
                      <a:pt x="8319" y="2023"/>
                      <a:pt x="7235" y="2193"/>
                      <a:pt x="6043" y="2256"/>
                    </a:cubicBezTo>
                    <a:cubicBezTo>
                      <a:pt x="5803" y="2265"/>
                      <a:pt x="5564" y="2269"/>
                      <a:pt x="5329" y="2269"/>
                    </a:cubicBezTo>
                    <a:cubicBezTo>
                      <a:pt x="4417" y="2269"/>
                      <a:pt x="3553" y="2205"/>
                      <a:pt x="2809" y="2086"/>
                    </a:cubicBezTo>
                    <a:cubicBezTo>
                      <a:pt x="1850" y="1938"/>
                      <a:pt x="1084" y="1683"/>
                      <a:pt x="574" y="1363"/>
                    </a:cubicBezTo>
                    <a:cubicBezTo>
                      <a:pt x="232" y="1142"/>
                      <a:pt x="23" y="881"/>
                      <a:pt x="2" y="601"/>
                    </a:cubicBezTo>
                    <a:lnTo>
                      <a:pt x="2" y="601"/>
                    </a:lnTo>
                    <a:lnTo>
                      <a:pt x="63" y="2214"/>
                    </a:lnTo>
                    <a:cubicBezTo>
                      <a:pt x="122" y="3208"/>
                      <a:pt x="2394" y="3935"/>
                      <a:pt x="5310" y="3935"/>
                    </a:cubicBezTo>
                    <a:cubicBezTo>
                      <a:pt x="5578" y="3935"/>
                      <a:pt x="5851" y="3929"/>
                      <a:pt x="6128" y="3916"/>
                    </a:cubicBezTo>
                    <a:cubicBezTo>
                      <a:pt x="9405" y="3768"/>
                      <a:pt x="12044" y="2747"/>
                      <a:pt x="11979" y="1660"/>
                    </a:cubicBezTo>
                    <a:lnTo>
                      <a:pt x="119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6319550" y="4077125"/>
                <a:ext cx="299550" cy="99250"/>
              </a:xfrm>
              <a:custGeom>
                <a:avLst/>
                <a:gdLst/>
                <a:ahLst/>
                <a:cxnLst/>
                <a:rect l="l" t="t" r="r" b="b"/>
                <a:pathLst>
                  <a:path w="11982" h="3970" extrusionOk="0">
                    <a:moveTo>
                      <a:pt x="6771" y="1"/>
                    </a:moveTo>
                    <a:cubicBezTo>
                      <a:pt x="6492" y="1"/>
                      <a:pt x="6206" y="7"/>
                      <a:pt x="5916" y="21"/>
                    </a:cubicBezTo>
                    <a:cubicBezTo>
                      <a:pt x="2639" y="169"/>
                      <a:pt x="0" y="1170"/>
                      <a:pt x="65" y="2254"/>
                    </a:cubicBezTo>
                    <a:cubicBezTo>
                      <a:pt x="65" y="2552"/>
                      <a:pt x="278" y="2829"/>
                      <a:pt x="639" y="3063"/>
                    </a:cubicBezTo>
                    <a:cubicBezTo>
                      <a:pt x="1149" y="3383"/>
                      <a:pt x="1915" y="3638"/>
                      <a:pt x="2874" y="3786"/>
                    </a:cubicBezTo>
                    <a:cubicBezTo>
                      <a:pt x="3618" y="3905"/>
                      <a:pt x="4482" y="3969"/>
                      <a:pt x="5394" y="3969"/>
                    </a:cubicBezTo>
                    <a:cubicBezTo>
                      <a:pt x="5629" y="3969"/>
                      <a:pt x="5868" y="3965"/>
                      <a:pt x="6108" y="3956"/>
                    </a:cubicBezTo>
                    <a:cubicBezTo>
                      <a:pt x="7300" y="3893"/>
                      <a:pt x="8384" y="3723"/>
                      <a:pt x="9300" y="3488"/>
                    </a:cubicBezTo>
                    <a:cubicBezTo>
                      <a:pt x="10236" y="3255"/>
                      <a:pt x="11002" y="2914"/>
                      <a:pt x="11448" y="2552"/>
                    </a:cubicBezTo>
                    <a:cubicBezTo>
                      <a:pt x="11811" y="2297"/>
                      <a:pt x="11981" y="1999"/>
                      <a:pt x="11981" y="1701"/>
                    </a:cubicBezTo>
                    <a:cubicBezTo>
                      <a:pt x="11981" y="1680"/>
                      <a:pt x="11959" y="1658"/>
                      <a:pt x="11959" y="1616"/>
                    </a:cubicBezTo>
                    <a:cubicBezTo>
                      <a:pt x="11804" y="668"/>
                      <a:pt x="9590" y="1"/>
                      <a:pt x="677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6382875" y="4096650"/>
                <a:ext cx="167575" cy="41150"/>
              </a:xfrm>
              <a:custGeom>
                <a:avLst/>
                <a:gdLst/>
                <a:ahLst/>
                <a:cxnLst/>
                <a:rect l="l" t="t" r="r" b="b"/>
                <a:pathLst>
                  <a:path w="6703" h="1646" extrusionOk="0">
                    <a:moveTo>
                      <a:pt x="4719" y="301"/>
                    </a:moveTo>
                    <a:cubicBezTo>
                      <a:pt x="5188" y="301"/>
                      <a:pt x="5451" y="445"/>
                      <a:pt x="5490" y="644"/>
                    </a:cubicBezTo>
                    <a:lnTo>
                      <a:pt x="3723" y="729"/>
                    </a:lnTo>
                    <a:cubicBezTo>
                      <a:pt x="3873" y="516"/>
                      <a:pt x="4064" y="346"/>
                      <a:pt x="4617" y="304"/>
                    </a:cubicBezTo>
                    <a:cubicBezTo>
                      <a:pt x="4652" y="302"/>
                      <a:pt x="4686" y="301"/>
                      <a:pt x="4719" y="301"/>
                    </a:cubicBezTo>
                    <a:close/>
                    <a:moveTo>
                      <a:pt x="3000" y="942"/>
                    </a:moveTo>
                    <a:lnTo>
                      <a:pt x="3000" y="942"/>
                    </a:lnTo>
                    <a:cubicBezTo>
                      <a:pt x="2872" y="1155"/>
                      <a:pt x="2659" y="1325"/>
                      <a:pt x="2128" y="1345"/>
                    </a:cubicBezTo>
                    <a:cubicBezTo>
                      <a:pt x="2088" y="1347"/>
                      <a:pt x="2049" y="1348"/>
                      <a:pt x="2010" y="1348"/>
                    </a:cubicBezTo>
                    <a:cubicBezTo>
                      <a:pt x="1597" y="1348"/>
                      <a:pt x="1272" y="1240"/>
                      <a:pt x="1212" y="1027"/>
                    </a:cubicBezTo>
                    <a:lnTo>
                      <a:pt x="3000" y="942"/>
                    </a:lnTo>
                    <a:close/>
                    <a:moveTo>
                      <a:pt x="4744" y="1"/>
                    </a:moveTo>
                    <a:cubicBezTo>
                      <a:pt x="4682" y="1"/>
                      <a:pt x="4619" y="2"/>
                      <a:pt x="4554" y="6"/>
                    </a:cubicBezTo>
                    <a:cubicBezTo>
                      <a:pt x="3511" y="69"/>
                      <a:pt x="3298" y="431"/>
                      <a:pt x="3107" y="750"/>
                    </a:cubicBezTo>
                    <a:lnTo>
                      <a:pt x="1212" y="857"/>
                    </a:lnTo>
                    <a:cubicBezTo>
                      <a:pt x="1277" y="622"/>
                      <a:pt x="1638" y="494"/>
                      <a:pt x="2043" y="452"/>
                    </a:cubicBezTo>
                    <a:lnTo>
                      <a:pt x="2021" y="133"/>
                    </a:lnTo>
                    <a:cubicBezTo>
                      <a:pt x="1212" y="196"/>
                      <a:pt x="702" y="494"/>
                      <a:pt x="639" y="877"/>
                    </a:cubicBezTo>
                    <a:lnTo>
                      <a:pt x="0" y="899"/>
                    </a:lnTo>
                    <a:lnTo>
                      <a:pt x="21" y="1090"/>
                    </a:lnTo>
                    <a:lnTo>
                      <a:pt x="639" y="1047"/>
                    </a:lnTo>
                    <a:cubicBezTo>
                      <a:pt x="719" y="1470"/>
                      <a:pt x="1385" y="1645"/>
                      <a:pt x="2051" y="1645"/>
                    </a:cubicBezTo>
                    <a:cubicBezTo>
                      <a:pt x="2091" y="1645"/>
                      <a:pt x="2131" y="1644"/>
                      <a:pt x="2171" y="1643"/>
                    </a:cubicBezTo>
                    <a:cubicBezTo>
                      <a:pt x="3235" y="1580"/>
                      <a:pt x="3448" y="1240"/>
                      <a:pt x="3618" y="899"/>
                    </a:cubicBezTo>
                    <a:lnTo>
                      <a:pt x="5490" y="814"/>
                    </a:lnTo>
                    <a:lnTo>
                      <a:pt x="5490" y="814"/>
                    </a:lnTo>
                    <a:cubicBezTo>
                      <a:pt x="5405" y="1005"/>
                      <a:pt x="5065" y="1133"/>
                      <a:pt x="4724" y="1175"/>
                    </a:cubicBezTo>
                    <a:lnTo>
                      <a:pt x="4745" y="1473"/>
                    </a:lnTo>
                    <a:cubicBezTo>
                      <a:pt x="5511" y="1410"/>
                      <a:pt x="6021" y="1155"/>
                      <a:pt x="6086" y="772"/>
                    </a:cubicBezTo>
                    <a:lnTo>
                      <a:pt x="6702" y="750"/>
                    </a:lnTo>
                    <a:lnTo>
                      <a:pt x="6702" y="579"/>
                    </a:lnTo>
                    <a:lnTo>
                      <a:pt x="6064" y="601"/>
                    </a:lnTo>
                    <a:cubicBezTo>
                      <a:pt x="5986" y="228"/>
                      <a:pt x="5473" y="1"/>
                      <a:pt x="474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6098800" y="4194100"/>
                <a:ext cx="630375" cy="35700"/>
              </a:xfrm>
              <a:custGeom>
                <a:avLst/>
                <a:gdLst/>
                <a:ahLst/>
                <a:cxnLst/>
                <a:rect l="l" t="t" r="r" b="b"/>
                <a:pathLst>
                  <a:path w="25215" h="1428" extrusionOk="0">
                    <a:moveTo>
                      <a:pt x="724" y="1"/>
                    </a:moveTo>
                    <a:cubicBezTo>
                      <a:pt x="532" y="1"/>
                      <a:pt x="341" y="86"/>
                      <a:pt x="213" y="214"/>
                    </a:cubicBezTo>
                    <a:cubicBezTo>
                      <a:pt x="86" y="341"/>
                      <a:pt x="1" y="511"/>
                      <a:pt x="1" y="724"/>
                    </a:cubicBezTo>
                    <a:cubicBezTo>
                      <a:pt x="1" y="1107"/>
                      <a:pt x="319" y="1427"/>
                      <a:pt x="724" y="1427"/>
                    </a:cubicBezTo>
                    <a:lnTo>
                      <a:pt x="24492" y="1427"/>
                    </a:lnTo>
                    <a:cubicBezTo>
                      <a:pt x="24704" y="1427"/>
                      <a:pt x="24875" y="1363"/>
                      <a:pt x="25002" y="1214"/>
                    </a:cubicBezTo>
                    <a:cubicBezTo>
                      <a:pt x="25130" y="1087"/>
                      <a:pt x="25215" y="917"/>
                      <a:pt x="25215" y="724"/>
                    </a:cubicBezTo>
                    <a:cubicBezTo>
                      <a:pt x="25215" y="321"/>
                      <a:pt x="24897" y="1"/>
                      <a:pt x="2449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6"/>
            <p:cNvSpPr/>
            <p:nvPr/>
          </p:nvSpPr>
          <p:spPr>
            <a:xfrm>
              <a:off x="-106900" y="273425"/>
              <a:ext cx="2047250" cy="2142650"/>
            </a:xfrm>
            <a:custGeom>
              <a:avLst/>
              <a:gdLst/>
              <a:ahLst/>
              <a:cxnLst/>
              <a:rect l="l" t="t" r="r" b="b"/>
              <a:pathLst>
                <a:path w="81890" h="85706" extrusionOk="0">
                  <a:moveTo>
                    <a:pt x="81890" y="85706"/>
                  </a:moveTo>
                  <a:lnTo>
                    <a:pt x="12839" y="0"/>
                  </a:lnTo>
                  <a:lnTo>
                    <a:pt x="0" y="0"/>
                  </a:lnTo>
                  <a:lnTo>
                    <a:pt x="651" y="42448"/>
                  </a:lnTo>
                  <a:lnTo>
                    <a:pt x="46755" y="79383"/>
                  </a:lnTo>
                  <a:lnTo>
                    <a:pt x="51701" y="69398"/>
                  </a:lnTo>
                  <a:close/>
                </a:path>
              </a:pathLst>
            </a:custGeom>
            <a:solidFill>
              <a:schemeClr val="accent1"/>
            </a:solidFill>
            <a:ln>
              <a:noFill/>
            </a:ln>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8"/>
          <p:cNvSpPr/>
          <p:nvPr/>
        </p:nvSpPr>
        <p:spPr>
          <a:xfrm>
            <a:off x="1469153" y="2991303"/>
            <a:ext cx="2737943" cy="719694"/>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5130774" y="2991303"/>
            <a:ext cx="2528457" cy="719694"/>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22104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576797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txBox="1">
            <a:spLocks noGrp="1"/>
          </p:cNvSpPr>
          <p:nvPr>
            <p:ph type="title"/>
          </p:nvPr>
        </p:nvSpPr>
        <p:spPr>
          <a:xfrm>
            <a:off x="0" y="0"/>
            <a:ext cx="7740432" cy="686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a:t>T</a:t>
            </a:r>
            <a:r>
              <a:rPr lang="en" sz="2800" u="sng" dirty="0" smtClean="0"/>
              <a:t>wo components of Descriptive Statistics</a:t>
            </a:r>
            <a:endParaRPr sz="2800" u="sng" dirty="0"/>
          </a:p>
        </p:txBody>
      </p:sp>
      <p:sp>
        <p:nvSpPr>
          <p:cNvPr id="781" name="Google Shape;781;p38"/>
          <p:cNvSpPr txBox="1">
            <a:spLocks noGrp="1"/>
          </p:cNvSpPr>
          <p:nvPr>
            <p:ph type="subTitle" idx="1"/>
          </p:nvPr>
        </p:nvSpPr>
        <p:spPr>
          <a:xfrm>
            <a:off x="1640758" y="2994300"/>
            <a:ext cx="2338810" cy="651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t>Measures of Central Tendency </a:t>
            </a:r>
            <a:endParaRPr sz="1800" dirty="0"/>
          </a:p>
        </p:txBody>
      </p:sp>
      <p:sp>
        <p:nvSpPr>
          <p:cNvPr id="782" name="Google Shape;782;p38"/>
          <p:cNvSpPr txBox="1">
            <a:spLocks noGrp="1"/>
          </p:cNvSpPr>
          <p:nvPr>
            <p:ph type="subTitle" idx="2"/>
          </p:nvPr>
        </p:nvSpPr>
        <p:spPr>
          <a:xfrm>
            <a:off x="1547225" y="3674850"/>
            <a:ext cx="2464800" cy="96480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Wingdings" pitchFamily="2" charset="2"/>
              <a:buChar char="Ø"/>
            </a:pPr>
            <a:r>
              <a:rPr lang="en" dirty="0" smtClean="0"/>
              <a:t>Mean</a:t>
            </a:r>
          </a:p>
          <a:p>
            <a:pPr marL="285750" lvl="0" indent="-285750" algn="ctr" rtl="0">
              <a:spcBef>
                <a:spcPts val="0"/>
              </a:spcBef>
              <a:spcAft>
                <a:spcPts val="0"/>
              </a:spcAft>
              <a:buFont typeface="Wingdings" pitchFamily="2" charset="2"/>
              <a:buChar char="Ø"/>
            </a:pPr>
            <a:r>
              <a:rPr lang="en" dirty="0" smtClean="0"/>
              <a:t>Median</a:t>
            </a:r>
          </a:p>
          <a:p>
            <a:pPr marL="285750" lvl="0" indent="-285750" algn="ctr" rtl="0">
              <a:spcBef>
                <a:spcPts val="0"/>
              </a:spcBef>
              <a:spcAft>
                <a:spcPts val="0"/>
              </a:spcAft>
              <a:buFont typeface="Wingdings" pitchFamily="2" charset="2"/>
              <a:buChar char="Ø"/>
            </a:pPr>
            <a:r>
              <a:rPr lang="en" dirty="0" smtClean="0"/>
              <a:t>Mode</a:t>
            </a:r>
            <a:endParaRPr dirty="0"/>
          </a:p>
        </p:txBody>
      </p:sp>
      <p:sp>
        <p:nvSpPr>
          <p:cNvPr id="783" name="Google Shape;783;p38"/>
          <p:cNvSpPr txBox="1">
            <a:spLocks noGrp="1"/>
          </p:cNvSpPr>
          <p:nvPr>
            <p:ph type="subTitle" idx="3"/>
          </p:nvPr>
        </p:nvSpPr>
        <p:spPr>
          <a:xfrm>
            <a:off x="5308375" y="3203475"/>
            <a:ext cx="2112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t>Measures of Variability</a:t>
            </a:r>
            <a:endParaRPr sz="1800" dirty="0"/>
          </a:p>
        </p:txBody>
      </p:sp>
      <p:sp>
        <p:nvSpPr>
          <p:cNvPr id="784" name="Google Shape;784;p38"/>
          <p:cNvSpPr txBox="1">
            <a:spLocks noGrp="1"/>
          </p:cNvSpPr>
          <p:nvPr>
            <p:ph type="subTitle" idx="4"/>
          </p:nvPr>
        </p:nvSpPr>
        <p:spPr>
          <a:xfrm>
            <a:off x="5179079" y="4000024"/>
            <a:ext cx="2516318" cy="111539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 typeface="Wingdings" pitchFamily="2" charset="2"/>
              <a:buChar char="Ø"/>
            </a:pPr>
            <a:r>
              <a:rPr lang="en" dirty="0" smtClean="0"/>
              <a:t>Standard Deviation</a:t>
            </a:r>
          </a:p>
          <a:p>
            <a:pPr marL="285750" lvl="0" indent="-285750" algn="ctr" rtl="0">
              <a:spcBef>
                <a:spcPts val="0"/>
              </a:spcBef>
              <a:spcAft>
                <a:spcPts val="0"/>
              </a:spcAft>
              <a:buFont typeface="Wingdings" pitchFamily="2" charset="2"/>
              <a:buChar char="Ø"/>
            </a:pPr>
            <a:r>
              <a:rPr lang="en" dirty="0" smtClean="0"/>
              <a:t>Variance, COV</a:t>
            </a:r>
          </a:p>
          <a:p>
            <a:pPr marL="285750" lvl="0" indent="-285750" algn="ctr" rtl="0">
              <a:spcBef>
                <a:spcPts val="0"/>
              </a:spcBef>
              <a:spcAft>
                <a:spcPts val="0"/>
              </a:spcAft>
              <a:buFont typeface="Wingdings" pitchFamily="2" charset="2"/>
              <a:buChar char="Ø"/>
            </a:pPr>
            <a:r>
              <a:rPr lang="en" dirty="0" smtClean="0"/>
              <a:t>Max, Min, Quartiles </a:t>
            </a:r>
          </a:p>
          <a:p>
            <a:pPr marL="285750" lvl="0" indent="-285750" algn="ctr" rtl="0">
              <a:spcBef>
                <a:spcPts val="0"/>
              </a:spcBef>
              <a:spcAft>
                <a:spcPts val="0"/>
              </a:spcAft>
              <a:buFont typeface="Wingdings" pitchFamily="2" charset="2"/>
              <a:buChar char="Ø"/>
            </a:pPr>
            <a:r>
              <a:rPr lang="en" dirty="0" smtClean="0"/>
              <a:t>S</a:t>
            </a:r>
            <a:r>
              <a:rPr lang="en-IN" dirty="0" smtClean="0"/>
              <a:t>k</a:t>
            </a:r>
            <a:r>
              <a:rPr lang="en" dirty="0" smtClean="0"/>
              <a:t>ewness</a:t>
            </a:r>
          </a:p>
          <a:p>
            <a:pPr marL="285750" lvl="0" indent="-285750" algn="ctr" rtl="0">
              <a:spcBef>
                <a:spcPts val="0"/>
              </a:spcBef>
              <a:spcAft>
                <a:spcPts val="0"/>
              </a:spcAft>
              <a:buFont typeface="Wingdings" pitchFamily="2" charset="2"/>
              <a:buChar char="Ø"/>
            </a:pPr>
            <a:r>
              <a:rPr lang="en" dirty="0" smtClean="0"/>
              <a:t>Kurtosis</a:t>
            </a:r>
          </a:p>
          <a:p>
            <a:pPr marL="0" lvl="0" indent="0" algn="ctr" rtl="0">
              <a:spcBef>
                <a:spcPts val="0"/>
              </a:spcBef>
              <a:spcAft>
                <a:spcPts val="0"/>
              </a:spcAft>
              <a:buNone/>
            </a:pPr>
            <a:endParaRPr dirty="0"/>
          </a:p>
        </p:txBody>
      </p:sp>
      <p:grpSp>
        <p:nvGrpSpPr>
          <p:cNvPr id="801" name="Google Shape;801;p38"/>
          <p:cNvGrpSpPr/>
          <p:nvPr/>
        </p:nvGrpSpPr>
        <p:grpSpPr>
          <a:xfrm>
            <a:off x="7101457" y="-555803"/>
            <a:ext cx="2678236" cy="2874159"/>
            <a:chOff x="7101457" y="-555803"/>
            <a:chExt cx="2678236" cy="2874159"/>
          </a:xfrm>
        </p:grpSpPr>
        <p:sp>
          <p:nvSpPr>
            <p:cNvPr id="802" name="Google Shape;802;p38"/>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8"/>
          <p:cNvSpPr/>
          <p:nvPr/>
        </p:nvSpPr>
        <p:spPr>
          <a:xfrm rot="-429159">
            <a:off x="-630229" y="3897988"/>
            <a:ext cx="2308537" cy="1632018"/>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06" name="Google Shape;806;p38"/>
          <p:cNvSpPr/>
          <p:nvPr/>
        </p:nvSpPr>
        <p:spPr>
          <a:xfrm rot="-429159">
            <a:off x="-825544" y="3576338"/>
            <a:ext cx="2308537" cy="1962762"/>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376" y="1981275"/>
            <a:ext cx="964898" cy="473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337" y="1934832"/>
            <a:ext cx="1060075" cy="52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txBox="1">
            <a:spLocks noGrp="1"/>
          </p:cNvSpPr>
          <p:nvPr>
            <p:ph type="body" idx="1"/>
          </p:nvPr>
        </p:nvSpPr>
        <p:spPr>
          <a:xfrm>
            <a:off x="107504" y="771550"/>
            <a:ext cx="5400600" cy="40324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A3816A"/>
              </a:buClr>
              <a:buSzPts val="1100"/>
              <a:buFont typeface="Arial"/>
              <a:buNone/>
            </a:pPr>
            <a:r>
              <a:rPr lang="en" sz="1800" dirty="0" smtClean="0"/>
              <a:t>It mainly includes mean, median, mode:</a:t>
            </a:r>
            <a:endParaRPr sz="1800" dirty="0"/>
          </a:p>
          <a:p>
            <a:pPr marL="457200" lvl="0" indent="-330200" algn="l" rtl="0">
              <a:spcBef>
                <a:spcPts val="1000"/>
              </a:spcBef>
              <a:spcAft>
                <a:spcPts val="0"/>
              </a:spcAft>
              <a:buClr>
                <a:schemeClr val="dk1"/>
              </a:buClr>
              <a:buSzPts val="1600"/>
              <a:buFont typeface="Inter"/>
              <a:buChar char="●"/>
            </a:pPr>
            <a:r>
              <a:rPr lang="en" sz="1800" dirty="0" smtClean="0"/>
              <a:t>Mean- Calculated average (Arithmetic average)</a:t>
            </a:r>
            <a:endParaRPr sz="1800" dirty="0"/>
          </a:p>
          <a:p>
            <a:pPr marL="457200" lvl="0" indent="-330200" algn="l" rtl="0">
              <a:spcBef>
                <a:spcPts val="1000"/>
              </a:spcBef>
              <a:spcAft>
                <a:spcPts val="0"/>
              </a:spcAft>
              <a:buClr>
                <a:schemeClr val="dk1"/>
              </a:buClr>
              <a:buSzPts val="1600"/>
              <a:buFont typeface="Inter"/>
              <a:buChar char="●"/>
            </a:pPr>
            <a:r>
              <a:rPr lang="en-IN" sz="1800" dirty="0" smtClean="0"/>
              <a:t>Median- Positional average (Middle Value)</a:t>
            </a:r>
            <a:endParaRPr sz="1800" dirty="0"/>
          </a:p>
          <a:p>
            <a:pPr marL="457200" lvl="0" indent="-330200" algn="l" rtl="0">
              <a:spcBef>
                <a:spcPts val="1000"/>
              </a:spcBef>
              <a:spcAft>
                <a:spcPts val="0"/>
              </a:spcAft>
              <a:buClr>
                <a:schemeClr val="dk1"/>
              </a:buClr>
              <a:buSzPts val="1600"/>
              <a:buFont typeface="Inter"/>
              <a:buChar char="●"/>
            </a:pPr>
            <a:r>
              <a:rPr lang="en-IN" sz="1800" dirty="0" smtClean="0"/>
              <a:t>Mode- Value with highest frequency </a:t>
            </a:r>
            <a:endParaRPr sz="1800" dirty="0"/>
          </a:p>
        </p:txBody>
      </p:sp>
      <p:sp>
        <p:nvSpPr>
          <p:cNvPr id="482" name="Google Shape;482;p37"/>
          <p:cNvSpPr txBox="1">
            <a:spLocks noGrp="1"/>
          </p:cNvSpPr>
          <p:nvPr>
            <p:ph type="title"/>
          </p:nvPr>
        </p:nvSpPr>
        <p:spPr>
          <a:xfrm>
            <a:off x="15787" y="0"/>
            <a:ext cx="6863494" cy="843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smtClean="0"/>
              <a:t>MEASURES OF CENTRAL TENDENCY</a:t>
            </a:r>
            <a:endParaRPr sz="2800" u="sng" dirty="0"/>
          </a:p>
        </p:txBody>
      </p:sp>
      <p:grpSp>
        <p:nvGrpSpPr>
          <p:cNvPr id="483" name="Google Shape;483;p37"/>
          <p:cNvGrpSpPr/>
          <p:nvPr/>
        </p:nvGrpSpPr>
        <p:grpSpPr>
          <a:xfrm>
            <a:off x="5574158" y="1624224"/>
            <a:ext cx="2686360" cy="2580797"/>
            <a:chOff x="5002350" y="604550"/>
            <a:chExt cx="1509700" cy="1450375"/>
          </a:xfrm>
        </p:grpSpPr>
        <p:sp>
          <p:nvSpPr>
            <p:cNvPr id="484" name="Google Shape;484;p37"/>
            <p:cNvSpPr/>
            <p:nvPr/>
          </p:nvSpPr>
          <p:spPr>
            <a:xfrm>
              <a:off x="5085050" y="604550"/>
              <a:ext cx="291875" cy="128275"/>
            </a:xfrm>
            <a:custGeom>
              <a:avLst/>
              <a:gdLst/>
              <a:ahLst/>
              <a:cxnLst/>
              <a:rect l="l" t="t" r="r" b="b"/>
              <a:pathLst>
                <a:path w="11675" h="5131" extrusionOk="0">
                  <a:moveTo>
                    <a:pt x="6212" y="1"/>
                  </a:moveTo>
                  <a:cubicBezTo>
                    <a:pt x="5737" y="1"/>
                    <a:pt x="5271" y="107"/>
                    <a:pt x="4868" y="339"/>
                  </a:cubicBezTo>
                  <a:cubicBezTo>
                    <a:pt x="4142" y="767"/>
                    <a:pt x="3778" y="1640"/>
                    <a:pt x="3963" y="2375"/>
                  </a:cubicBezTo>
                  <a:lnTo>
                    <a:pt x="3963" y="2375"/>
                  </a:lnTo>
                  <a:cubicBezTo>
                    <a:pt x="3791" y="2260"/>
                    <a:pt x="3584" y="2189"/>
                    <a:pt x="3371" y="2189"/>
                  </a:cubicBezTo>
                  <a:cubicBezTo>
                    <a:pt x="3363" y="2189"/>
                    <a:pt x="3355" y="2190"/>
                    <a:pt x="3347" y="2190"/>
                  </a:cubicBezTo>
                  <a:cubicBezTo>
                    <a:pt x="2908" y="2200"/>
                    <a:pt x="2512" y="2521"/>
                    <a:pt x="2408" y="2903"/>
                  </a:cubicBezTo>
                  <a:lnTo>
                    <a:pt x="2408" y="2903"/>
                  </a:lnTo>
                  <a:cubicBezTo>
                    <a:pt x="2355" y="2510"/>
                    <a:pt x="1885" y="2169"/>
                    <a:pt x="1412" y="2169"/>
                  </a:cubicBezTo>
                  <a:cubicBezTo>
                    <a:pt x="1373" y="2169"/>
                    <a:pt x="1333" y="2172"/>
                    <a:pt x="1294" y="2177"/>
                  </a:cubicBezTo>
                  <a:cubicBezTo>
                    <a:pt x="698" y="2266"/>
                    <a:pt x="254" y="2773"/>
                    <a:pt x="128" y="3305"/>
                  </a:cubicBezTo>
                  <a:cubicBezTo>
                    <a:pt x="1" y="3850"/>
                    <a:pt x="622" y="4585"/>
                    <a:pt x="736" y="5131"/>
                  </a:cubicBezTo>
                  <a:lnTo>
                    <a:pt x="11396" y="5131"/>
                  </a:lnTo>
                  <a:cubicBezTo>
                    <a:pt x="11511" y="4750"/>
                    <a:pt x="11675" y="4281"/>
                    <a:pt x="11624" y="3900"/>
                  </a:cubicBezTo>
                  <a:cubicBezTo>
                    <a:pt x="11573" y="3508"/>
                    <a:pt x="11333" y="3115"/>
                    <a:pt x="10927" y="2950"/>
                  </a:cubicBezTo>
                  <a:cubicBezTo>
                    <a:pt x="10826" y="2912"/>
                    <a:pt x="10716" y="2894"/>
                    <a:pt x="10605" y="2894"/>
                  </a:cubicBezTo>
                  <a:cubicBezTo>
                    <a:pt x="10275" y="2894"/>
                    <a:pt x="9945" y="3058"/>
                    <a:pt x="9850" y="3343"/>
                  </a:cubicBezTo>
                  <a:cubicBezTo>
                    <a:pt x="9621" y="2303"/>
                    <a:pt x="9102" y="1264"/>
                    <a:pt x="8164" y="618"/>
                  </a:cubicBezTo>
                  <a:cubicBezTo>
                    <a:pt x="7615" y="227"/>
                    <a:pt x="6905" y="1"/>
                    <a:pt x="621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251875" y="1628225"/>
              <a:ext cx="230725" cy="101225"/>
            </a:xfrm>
            <a:custGeom>
              <a:avLst/>
              <a:gdLst/>
              <a:ahLst/>
              <a:cxnLst/>
              <a:rect l="l" t="t" r="r" b="b"/>
              <a:pathLst>
                <a:path w="9229" h="4049" extrusionOk="0">
                  <a:moveTo>
                    <a:pt x="4312" y="0"/>
                  </a:moveTo>
                  <a:cubicBezTo>
                    <a:pt x="3765" y="0"/>
                    <a:pt x="3204" y="179"/>
                    <a:pt x="2776" y="487"/>
                  </a:cubicBezTo>
                  <a:cubicBezTo>
                    <a:pt x="2041" y="1006"/>
                    <a:pt x="1623" y="1818"/>
                    <a:pt x="1445" y="2642"/>
                  </a:cubicBezTo>
                  <a:cubicBezTo>
                    <a:pt x="1370" y="2417"/>
                    <a:pt x="1108" y="2289"/>
                    <a:pt x="848" y="2289"/>
                  </a:cubicBezTo>
                  <a:cubicBezTo>
                    <a:pt x="757" y="2289"/>
                    <a:pt x="666" y="2305"/>
                    <a:pt x="583" y="2338"/>
                  </a:cubicBezTo>
                  <a:cubicBezTo>
                    <a:pt x="266" y="2465"/>
                    <a:pt x="89" y="2769"/>
                    <a:pt x="38" y="3073"/>
                  </a:cubicBezTo>
                  <a:cubicBezTo>
                    <a:pt x="0" y="3389"/>
                    <a:pt x="139" y="3744"/>
                    <a:pt x="228" y="4049"/>
                  </a:cubicBezTo>
                  <a:lnTo>
                    <a:pt x="8645" y="4049"/>
                  </a:lnTo>
                  <a:cubicBezTo>
                    <a:pt x="8733" y="3631"/>
                    <a:pt x="9228" y="3034"/>
                    <a:pt x="9127" y="2617"/>
                  </a:cubicBezTo>
                  <a:cubicBezTo>
                    <a:pt x="9025" y="2198"/>
                    <a:pt x="8671" y="1792"/>
                    <a:pt x="8201" y="1716"/>
                  </a:cubicBezTo>
                  <a:cubicBezTo>
                    <a:pt x="8168" y="1712"/>
                    <a:pt x="8136" y="1710"/>
                    <a:pt x="8103" y="1710"/>
                  </a:cubicBezTo>
                  <a:cubicBezTo>
                    <a:pt x="7727" y="1710"/>
                    <a:pt x="7357" y="1981"/>
                    <a:pt x="7319" y="2297"/>
                  </a:cubicBezTo>
                  <a:lnTo>
                    <a:pt x="7319" y="2297"/>
                  </a:lnTo>
                  <a:cubicBezTo>
                    <a:pt x="7237" y="1994"/>
                    <a:pt x="6926" y="1739"/>
                    <a:pt x="6579" y="1729"/>
                  </a:cubicBezTo>
                  <a:cubicBezTo>
                    <a:pt x="6571" y="1729"/>
                    <a:pt x="6563" y="1729"/>
                    <a:pt x="6555" y="1729"/>
                  </a:cubicBezTo>
                  <a:cubicBezTo>
                    <a:pt x="6391" y="1729"/>
                    <a:pt x="6230" y="1783"/>
                    <a:pt x="6095" y="1872"/>
                  </a:cubicBezTo>
                  <a:lnTo>
                    <a:pt x="6095" y="1872"/>
                  </a:lnTo>
                  <a:cubicBezTo>
                    <a:pt x="6241" y="1294"/>
                    <a:pt x="5951" y="606"/>
                    <a:pt x="5375" y="271"/>
                  </a:cubicBezTo>
                  <a:cubicBezTo>
                    <a:pt x="5059" y="85"/>
                    <a:pt x="4689" y="0"/>
                    <a:pt x="4312"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6224625" y="832350"/>
              <a:ext cx="287425" cy="138450"/>
            </a:xfrm>
            <a:custGeom>
              <a:avLst/>
              <a:gdLst/>
              <a:ahLst/>
              <a:cxnLst/>
              <a:rect l="l" t="t" r="r" b="b"/>
              <a:pathLst>
                <a:path w="11497" h="5538" extrusionOk="0">
                  <a:moveTo>
                    <a:pt x="7153" y="1"/>
                  </a:moveTo>
                  <a:cubicBezTo>
                    <a:pt x="6853" y="1"/>
                    <a:pt x="6553" y="69"/>
                    <a:pt x="6274" y="214"/>
                  </a:cubicBezTo>
                  <a:cubicBezTo>
                    <a:pt x="5502" y="620"/>
                    <a:pt x="4999" y="1638"/>
                    <a:pt x="5025" y="2620"/>
                  </a:cubicBezTo>
                  <a:lnTo>
                    <a:pt x="5025" y="2620"/>
                  </a:lnTo>
                  <a:cubicBezTo>
                    <a:pt x="4891" y="2405"/>
                    <a:pt x="4679" y="2253"/>
                    <a:pt x="4454" y="2253"/>
                  </a:cubicBezTo>
                  <a:cubicBezTo>
                    <a:pt x="4440" y="2253"/>
                    <a:pt x="4425" y="2254"/>
                    <a:pt x="4411" y="2255"/>
                  </a:cubicBezTo>
                  <a:cubicBezTo>
                    <a:pt x="3942" y="2306"/>
                    <a:pt x="3612" y="2965"/>
                    <a:pt x="3815" y="3459"/>
                  </a:cubicBezTo>
                  <a:cubicBezTo>
                    <a:pt x="3383" y="3144"/>
                    <a:pt x="2868" y="2981"/>
                    <a:pt x="2355" y="2981"/>
                  </a:cubicBezTo>
                  <a:cubicBezTo>
                    <a:pt x="2040" y="2981"/>
                    <a:pt x="1726" y="3042"/>
                    <a:pt x="1432" y="3168"/>
                  </a:cubicBezTo>
                  <a:cubicBezTo>
                    <a:pt x="646" y="3484"/>
                    <a:pt x="0" y="4600"/>
                    <a:pt x="304" y="5538"/>
                  </a:cubicBezTo>
                  <a:lnTo>
                    <a:pt x="10964" y="5538"/>
                  </a:lnTo>
                  <a:cubicBezTo>
                    <a:pt x="11358" y="5538"/>
                    <a:pt x="11497" y="4435"/>
                    <a:pt x="11231" y="4067"/>
                  </a:cubicBezTo>
                  <a:cubicBezTo>
                    <a:pt x="11061" y="3821"/>
                    <a:pt x="10794" y="3711"/>
                    <a:pt x="10522" y="3711"/>
                  </a:cubicBezTo>
                  <a:cubicBezTo>
                    <a:pt x="10388" y="3711"/>
                    <a:pt x="10253" y="3738"/>
                    <a:pt x="10128" y="3788"/>
                  </a:cubicBezTo>
                  <a:cubicBezTo>
                    <a:pt x="9747" y="3954"/>
                    <a:pt x="9456" y="4309"/>
                    <a:pt x="9203" y="4676"/>
                  </a:cubicBezTo>
                  <a:cubicBezTo>
                    <a:pt x="9761" y="3611"/>
                    <a:pt x="9747" y="2154"/>
                    <a:pt x="9114" y="1152"/>
                  </a:cubicBezTo>
                  <a:cubicBezTo>
                    <a:pt x="8661" y="427"/>
                    <a:pt x="7904" y="1"/>
                    <a:pt x="715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5002350" y="1465200"/>
              <a:ext cx="257325" cy="89325"/>
            </a:xfrm>
            <a:custGeom>
              <a:avLst/>
              <a:gdLst/>
              <a:ahLst/>
              <a:cxnLst/>
              <a:rect l="l" t="t" r="r" b="b"/>
              <a:pathLst>
                <a:path w="10293" h="3573" extrusionOk="0">
                  <a:moveTo>
                    <a:pt x="2999" y="0"/>
                  </a:moveTo>
                  <a:cubicBezTo>
                    <a:pt x="2471" y="0"/>
                    <a:pt x="1940" y="209"/>
                    <a:pt x="1597" y="606"/>
                  </a:cubicBezTo>
                  <a:cubicBezTo>
                    <a:pt x="1129" y="1164"/>
                    <a:pt x="1090" y="2051"/>
                    <a:pt x="1585" y="2597"/>
                  </a:cubicBezTo>
                  <a:cubicBezTo>
                    <a:pt x="1374" y="2442"/>
                    <a:pt x="1105" y="2340"/>
                    <a:pt x="849" y="2340"/>
                  </a:cubicBezTo>
                  <a:cubicBezTo>
                    <a:pt x="706" y="2340"/>
                    <a:pt x="567" y="2372"/>
                    <a:pt x="444" y="2445"/>
                  </a:cubicBezTo>
                  <a:cubicBezTo>
                    <a:pt x="89" y="2648"/>
                    <a:pt x="0" y="3370"/>
                    <a:pt x="355" y="3572"/>
                  </a:cubicBezTo>
                  <a:lnTo>
                    <a:pt x="9913" y="3572"/>
                  </a:lnTo>
                  <a:cubicBezTo>
                    <a:pt x="10293" y="2888"/>
                    <a:pt x="9989" y="1772"/>
                    <a:pt x="9241" y="1532"/>
                  </a:cubicBezTo>
                  <a:cubicBezTo>
                    <a:pt x="9161" y="1506"/>
                    <a:pt x="9089" y="1494"/>
                    <a:pt x="9024" y="1494"/>
                  </a:cubicBezTo>
                  <a:cubicBezTo>
                    <a:pt x="8514" y="1494"/>
                    <a:pt x="8430" y="2235"/>
                    <a:pt x="8356" y="2905"/>
                  </a:cubicBezTo>
                  <a:lnTo>
                    <a:pt x="8356" y="2905"/>
                  </a:lnTo>
                  <a:cubicBezTo>
                    <a:pt x="8273" y="2593"/>
                    <a:pt x="7599" y="2022"/>
                    <a:pt x="7416" y="1849"/>
                  </a:cubicBezTo>
                  <a:cubicBezTo>
                    <a:pt x="7307" y="1758"/>
                    <a:pt x="7167" y="1714"/>
                    <a:pt x="7028" y="1714"/>
                  </a:cubicBezTo>
                  <a:cubicBezTo>
                    <a:pt x="6875" y="1714"/>
                    <a:pt x="6723" y="1768"/>
                    <a:pt x="6617" y="1874"/>
                  </a:cubicBezTo>
                  <a:cubicBezTo>
                    <a:pt x="6718" y="1468"/>
                    <a:pt x="6427" y="1000"/>
                    <a:pt x="6008" y="911"/>
                  </a:cubicBezTo>
                  <a:cubicBezTo>
                    <a:pt x="5961" y="900"/>
                    <a:pt x="5913" y="896"/>
                    <a:pt x="5865" y="896"/>
                  </a:cubicBezTo>
                  <a:cubicBezTo>
                    <a:pt x="5492" y="896"/>
                    <a:pt x="5127" y="1186"/>
                    <a:pt x="5070" y="1558"/>
                  </a:cubicBezTo>
                  <a:cubicBezTo>
                    <a:pt x="4817" y="885"/>
                    <a:pt x="4259" y="302"/>
                    <a:pt x="3575" y="87"/>
                  </a:cubicBezTo>
                  <a:cubicBezTo>
                    <a:pt x="3390" y="29"/>
                    <a:pt x="3194" y="0"/>
                    <a:pt x="299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100400" y="1050975"/>
              <a:ext cx="1275" cy="17425"/>
            </a:xfrm>
            <a:custGeom>
              <a:avLst/>
              <a:gdLst/>
              <a:ahLst/>
              <a:cxnLst/>
              <a:rect l="l" t="t" r="r" b="b"/>
              <a:pathLst>
                <a:path w="51" h="697" extrusionOk="0">
                  <a:moveTo>
                    <a:pt x="51" y="0"/>
                  </a:moveTo>
                  <a:cubicBezTo>
                    <a:pt x="26" y="228"/>
                    <a:pt x="0" y="469"/>
                    <a:pt x="0" y="697"/>
                  </a:cubicBezTo>
                  <a:cubicBezTo>
                    <a:pt x="0" y="469"/>
                    <a:pt x="26" y="228"/>
                    <a:pt x="5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160600" y="1193875"/>
              <a:ext cx="24125" cy="9225"/>
            </a:xfrm>
            <a:custGeom>
              <a:avLst/>
              <a:gdLst/>
              <a:ahLst/>
              <a:cxnLst/>
              <a:rect l="l" t="t" r="r" b="b"/>
              <a:pathLst>
                <a:path w="965" h="369" extrusionOk="0">
                  <a:moveTo>
                    <a:pt x="1" y="0"/>
                  </a:moveTo>
                  <a:cubicBezTo>
                    <a:pt x="305" y="152"/>
                    <a:pt x="634" y="267"/>
                    <a:pt x="964" y="368"/>
                  </a:cubicBezTo>
                  <a:cubicBezTo>
                    <a:pt x="634" y="267"/>
                    <a:pt x="305" y="152"/>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108300" y="1005975"/>
              <a:ext cx="11125" cy="6975"/>
            </a:xfrm>
            <a:custGeom>
              <a:avLst/>
              <a:gdLst/>
              <a:ahLst/>
              <a:cxnLst/>
              <a:rect l="l" t="t" r="r" b="b"/>
              <a:pathLst>
                <a:path w="445" h="279" extrusionOk="0">
                  <a:moveTo>
                    <a:pt x="65" y="0"/>
                  </a:moveTo>
                  <a:cubicBezTo>
                    <a:pt x="39" y="88"/>
                    <a:pt x="14" y="190"/>
                    <a:pt x="1" y="279"/>
                  </a:cubicBezTo>
                  <a:cubicBezTo>
                    <a:pt x="106" y="195"/>
                    <a:pt x="228" y="146"/>
                    <a:pt x="361" y="146"/>
                  </a:cubicBezTo>
                  <a:cubicBezTo>
                    <a:pt x="388" y="146"/>
                    <a:pt x="416" y="148"/>
                    <a:pt x="445" y="152"/>
                  </a:cubicBezTo>
                  <a:cubicBezTo>
                    <a:pt x="305" y="114"/>
                    <a:pt x="178" y="63"/>
                    <a:pt x="65"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5903600" y="748000"/>
              <a:ext cx="12050" cy="2875"/>
            </a:xfrm>
            <a:custGeom>
              <a:avLst/>
              <a:gdLst/>
              <a:ahLst/>
              <a:cxnLst/>
              <a:rect l="l" t="t" r="r" b="b"/>
              <a:pathLst>
                <a:path w="482" h="115" extrusionOk="0">
                  <a:moveTo>
                    <a:pt x="0" y="115"/>
                  </a:moveTo>
                  <a:cubicBezTo>
                    <a:pt x="165" y="77"/>
                    <a:pt x="317" y="38"/>
                    <a:pt x="482" y="1"/>
                  </a:cubicBezTo>
                  <a:cubicBezTo>
                    <a:pt x="317" y="38"/>
                    <a:pt x="165" y="77"/>
                    <a:pt x="0" y="11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5825325" y="763225"/>
              <a:ext cx="18075" cy="2225"/>
            </a:xfrm>
            <a:custGeom>
              <a:avLst/>
              <a:gdLst/>
              <a:ahLst/>
              <a:cxnLst/>
              <a:rect l="l" t="t" r="r" b="b"/>
              <a:pathLst>
                <a:path w="723" h="89" extrusionOk="0">
                  <a:moveTo>
                    <a:pt x="1" y="89"/>
                  </a:moveTo>
                  <a:cubicBezTo>
                    <a:pt x="241" y="63"/>
                    <a:pt x="482" y="38"/>
                    <a:pt x="723" y="0"/>
                  </a:cubicBezTo>
                  <a:cubicBezTo>
                    <a:pt x="482" y="38"/>
                    <a:pt x="241" y="63"/>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5843375" y="752125"/>
              <a:ext cx="54225" cy="11125"/>
            </a:xfrm>
            <a:custGeom>
              <a:avLst/>
              <a:gdLst/>
              <a:ahLst/>
              <a:cxnLst/>
              <a:rect l="l" t="t" r="r" b="b"/>
              <a:pathLst>
                <a:path w="2169" h="445" extrusionOk="0">
                  <a:moveTo>
                    <a:pt x="1" y="444"/>
                  </a:moveTo>
                  <a:cubicBezTo>
                    <a:pt x="724" y="330"/>
                    <a:pt x="1446" y="166"/>
                    <a:pt x="2169" y="0"/>
                  </a:cubicBezTo>
                  <a:cubicBezTo>
                    <a:pt x="1446" y="166"/>
                    <a:pt x="724" y="330"/>
                    <a:pt x="1" y="44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5299575" y="1352325"/>
              <a:ext cx="2575" cy="2550"/>
            </a:xfrm>
            <a:custGeom>
              <a:avLst/>
              <a:gdLst/>
              <a:ahLst/>
              <a:cxnLst/>
              <a:rect l="l" t="t" r="r" b="b"/>
              <a:pathLst>
                <a:path w="103" h="102" extrusionOk="0">
                  <a:moveTo>
                    <a:pt x="1" y="0"/>
                  </a:moveTo>
                  <a:cubicBezTo>
                    <a:pt x="26" y="39"/>
                    <a:pt x="65" y="64"/>
                    <a:pt x="102" y="102"/>
                  </a:cubicBezTo>
                  <a:cubicBezTo>
                    <a:pt x="65" y="64"/>
                    <a:pt x="26" y="39"/>
                    <a:pt x="1"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5271400" y="1328225"/>
              <a:ext cx="2225" cy="1625"/>
            </a:xfrm>
            <a:custGeom>
              <a:avLst/>
              <a:gdLst/>
              <a:ahLst/>
              <a:cxnLst/>
              <a:rect l="l" t="t" r="r" b="b"/>
              <a:pathLst>
                <a:path w="89" h="65" extrusionOk="0">
                  <a:moveTo>
                    <a:pt x="89" y="65"/>
                  </a:moveTo>
                  <a:cubicBezTo>
                    <a:pt x="51" y="39"/>
                    <a:pt x="26" y="14"/>
                    <a:pt x="0" y="1"/>
                  </a:cubicBezTo>
                  <a:cubicBezTo>
                    <a:pt x="26" y="14"/>
                    <a:pt x="51" y="39"/>
                    <a:pt x="89"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5294525" y="1347575"/>
              <a:ext cx="2550" cy="2575"/>
            </a:xfrm>
            <a:custGeom>
              <a:avLst/>
              <a:gdLst/>
              <a:ahLst/>
              <a:cxnLst/>
              <a:rect l="l" t="t" r="r" b="b"/>
              <a:pathLst>
                <a:path w="102" h="103" extrusionOk="0">
                  <a:moveTo>
                    <a:pt x="102" y="10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5289450" y="1343150"/>
              <a:ext cx="2550" cy="2225"/>
            </a:xfrm>
            <a:custGeom>
              <a:avLst/>
              <a:gdLst/>
              <a:ahLst/>
              <a:cxnLst/>
              <a:rect l="l" t="t" r="r" b="b"/>
              <a:pathLst>
                <a:path w="102" h="89" extrusionOk="0">
                  <a:moveTo>
                    <a:pt x="102" y="88"/>
                  </a:moveTo>
                  <a:cubicBezTo>
                    <a:pt x="76" y="63"/>
                    <a:pt x="39" y="26"/>
                    <a:pt x="0" y="0"/>
                  </a:cubicBezTo>
                  <a:cubicBezTo>
                    <a:pt x="39" y="26"/>
                    <a:pt x="76" y="63"/>
                    <a:pt x="102"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5304350" y="1357075"/>
              <a:ext cx="2550" cy="2875"/>
            </a:xfrm>
            <a:custGeom>
              <a:avLst/>
              <a:gdLst/>
              <a:ahLst/>
              <a:cxnLst/>
              <a:rect l="l" t="t" r="r" b="b"/>
              <a:pathLst>
                <a:path w="102" h="115" extrusionOk="0">
                  <a:moveTo>
                    <a:pt x="102" y="114"/>
                  </a:moveTo>
                  <a:cubicBezTo>
                    <a:pt x="63" y="77"/>
                    <a:pt x="26" y="38"/>
                    <a:pt x="1" y="1"/>
                  </a:cubicBezTo>
                  <a:cubicBezTo>
                    <a:pt x="26" y="38"/>
                    <a:pt x="63" y="77"/>
                    <a:pt x="102" y="11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5801250" y="765425"/>
              <a:ext cx="24100" cy="1300"/>
            </a:xfrm>
            <a:custGeom>
              <a:avLst/>
              <a:gdLst/>
              <a:ahLst/>
              <a:cxnLst/>
              <a:rect l="l" t="t" r="r" b="b"/>
              <a:pathLst>
                <a:path w="964" h="52" extrusionOk="0">
                  <a:moveTo>
                    <a:pt x="0" y="51"/>
                  </a:moveTo>
                  <a:cubicBezTo>
                    <a:pt x="317" y="51"/>
                    <a:pt x="634" y="26"/>
                    <a:pt x="964" y="1"/>
                  </a:cubicBezTo>
                  <a:cubicBezTo>
                    <a:pt x="634" y="26"/>
                    <a:pt x="317" y="51"/>
                    <a:pt x="0" y="5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5279000" y="1334275"/>
              <a:ext cx="2875" cy="2225"/>
            </a:xfrm>
            <a:custGeom>
              <a:avLst/>
              <a:gdLst/>
              <a:ahLst/>
              <a:cxnLst/>
              <a:rect l="l" t="t" r="r" b="b"/>
              <a:pathLst>
                <a:path w="115" h="89" extrusionOk="0">
                  <a:moveTo>
                    <a:pt x="114" y="88"/>
                  </a:moveTo>
                  <a:cubicBezTo>
                    <a:pt x="77" y="51"/>
                    <a:pt x="38" y="26"/>
                    <a:pt x="1" y="0"/>
                  </a:cubicBezTo>
                  <a:cubicBezTo>
                    <a:pt x="38" y="26"/>
                    <a:pt x="77" y="51"/>
                    <a:pt x="114" y="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5284375" y="1338700"/>
              <a:ext cx="2550" cy="2225"/>
            </a:xfrm>
            <a:custGeom>
              <a:avLst/>
              <a:gdLst/>
              <a:ahLst/>
              <a:cxnLst/>
              <a:rect l="l" t="t" r="r" b="b"/>
              <a:pathLst>
                <a:path w="102" h="89" extrusionOk="0">
                  <a:moveTo>
                    <a:pt x="102" y="89"/>
                  </a:moveTo>
                  <a:cubicBezTo>
                    <a:pt x="64" y="51"/>
                    <a:pt x="39" y="26"/>
                    <a:pt x="1" y="1"/>
                  </a:cubicBezTo>
                  <a:cubicBezTo>
                    <a:pt x="39" y="26"/>
                    <a:pt x="64" y="51"/>
                    <a:pt x="102"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5313225" y="1367225"/>
              <a:ext cx="57075" cy="88750"/>
            </a:xfrm>
            <a:custGeom>
              <a:avLst/>
              <a:gdLst/>
              <a:ahLst/>
              <a:cxnLst/>
              <a:rect l="l" t="t" r="r" b="b"/>
              <a:pathLst>
                <a:path w="2283" h="3550" extrusionOk="0">
                  <a:moveTo>
                    <a:pt x="1" y="1"/>
                  </a:moveTo>
                  <a:lnTo>
                    <a:pt x="1" y="1"/>
                  </a:lnTo>
                  <a:cubicBezTo>
                    <a:pt x="241" y="292"/>
                    <a:pt x="469" y="596"/>
                    <a:pt x="646" y="939"/>
                  </a:cubicBezTo>
                  <a:cubicBezTo>
                    <a:pt x="862" y="1331"/>
                    <a:pt x="1027" y="1737"/>
                    <a:pt x="1128" y="2155"/>
                  </a:cubicBezTo>
                  <a:lnTo>
                    <a:pt x="2282" y="3550"/>
                  </a:lnTo>
                  <a:cubicBezTo>
                    <a:pt x="1914" y="2421"/>
                    <a:pt x="1319" y="1356"/>
                    <a:pt x="444" y="432"/>
                  </a:cubicBezTo>
                  <a:cubicBezTo>
                    <a:pt x="305" y="292"/>
                    <a:pt x="165" y="139"/>
                    <a:pt x="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5223225" y="1290850"/>
              <a:ext cx="1925" cy="1625"/>
            </a:xfrm>
            <a:custGeom>
              <a:avLst/>
              <a:gdLst/>
              <a:ahLst/>
              <a:cxnLst/>
              <a:rect l="l" t="t" r="r" b="b"/>
              <a:pathLst>
                <a:path w="77" h="65" extrusionOk="0">
                  <a:moveTo>
                    <a:pt x="77" y="64"/>
                  </a:moveTo>
                  <a:cubicBezTo>
                    <a:pt x="51" y="39"/>
                    <a:pt x="26" y="26"/>
                    <a:pt x="1" y="0"/>
                  </a:cubicBezTo>
                  <a:cubicBezTo>
                    <a:pt x="26" y="26"/>
                    <a:pt x="51" y="39"/>
                    <a:pt x="77"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5192175" y="1260750"/>
              <a:ext cx="1600" cy="1600"/>
            </a:xfrm>
            <a:custGeom>
              <a:avLst/>
              <a:gdLst/>
              <a:ahLst/>
              <a:cxnLst/>
              <a:rect l="l" t="t" r="r" b="b"/>
              <a:pathLst>
                <a:path w="64" h="64" extrusionOk="0">
                  <a:moveTo>
                    <a:pt x="63" y="63"/>
                  </a:moveTo>
                  <a:cubicBezTo>
                    <a:pt x="38" y="51"/>
                    <a:pt x="26" y="26"/>
                    <a:pt x="0" y="0"/>
                  </a:cubicBezTo>
                  <a:cubicBezTo>
                    <a:pt x="26" y="26"/>
                    <a:pt x="38" y="51"/>
                    <a:pt x="63" y="6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202950" y="1272450"/>
              <a:ext cx="1300" cy="1300"/>
            </a:xfrm>
            <a:custGeom>
              <a:avLst/>
              <a:gdLst/>
              <a:ahLst/>
              <a:cxnLst/>
              <a:rect l="l" t="t" r="r" b="b"/>
              <a:pathLst>
                <a:path w="52" h="52" extrusionOk="0">
                  <a:moveTo>
                    <a:pt x="51" y="52"/>
                  </a:move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198175" y="1267400"/>
              <a:ext cx="25" cy="25"/>
            </a:xfrm>
            <a:custGeom>
              <a:avLst/>
              <a:gdLst/>
              <a:ahLst/>
              <a:cxnLst/>
              <a:rect l="l" t="t" r="r" b="b"/>
              <a:pathLst>
                <a:path w="1" h="1" extrusionOk="0">
                  <a:moveTo>
                    <a:pt x="1" y="0"/>
                  </a:move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260925" y="1320000"/>
              <a:ext cx="1300" cy="975"/>
            </a:xfrm>
            <a:custGeom>
              <a:avLst/>
              <a:gdLst/>
              <a:ahLst/>
              <a:cxnLst/>
              <a:rect l="l" t="t" r="r" b="b"/>
              <a:pathLst>
                <a:path w="52" h="39" extrusionOk="0">
                  <a:moveTo>
                    <a:pt x="51" y="39"/>
                  </a:moveTo>
                  <a:cubicBezTo>
                    <a:pt x="39" y="26"/>
                    <a:pt x="14" y="14"/>
                    <a:pt x="1" y="0"/>
                  </a:cubicBezTo>
                  <a:cubicBezTo>
                    <a:pt x="14" y="14"/>
                    <a:pt x="39" y="26"/>
                    <a:pt x="51" y="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5207675" y="1276900"/>
              <a:ext cx="1625" cy="1925"/>
            </a:xfrm>
            <a:custGeom>
              <a:avLst/>
              <a:gdLst/>
              <a:ahLst/>
              <a:cxnLst/>
              <a:rect l="l" t="t" r="r" b="b"/>
              <a:pathLst>
                <a:path w="65" h="77" extrusionOk="0">
                  <a:moveTo>
                    <a:pt x="65" y="76"/>
                  </a:moveTo>
                  <a:cubicBezTo>
                    <a:pt x="52" y="51"/>
                    <a:pt x="26" y="26"/>
                    <a:pt x="1" y="0"/>
                  </a:cubicBezTo>
                  <a:cubicBezTo>
                    <a:pt x="26" y="26"/>
                    <a:pt x="52" y="51"/>
                    <a:pt x="65" y="76"/>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266000" y="1323800"/>
              <a:ext cx="1925" cy="1625"/>
            </a:xfrm>
            <a:custGeom>
              <a:avLst/>
              <a:gdLst/>
              <a:ahLst/>
              <a:cxnLst/>
              <a:rect l="l" t="t" r="r" b="b"/>
              <a:pathLst>
                <a:path w="77" h="65" extrusionOk="0">
                  <a:moveTo>
                    <a:pt x="76" y="64"/>
                  </a:moveTo>
                  <a:cubicBezTo>
                    <a:pt x="51" y="51"/>
                    <a:pt x="26" y="26"/>
                    <a:pt x="0" y="0"/>
                  </a:cubicBezTo>
                  <a:cubicBezTo>
                    <a:pt x="26" y="26"/>
                    <a:pt x="51" y="51"/>
                    <a:pt x="76" y="6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217825" y="1286400"/>
              <a:ext cx="1925" cy="1625"/>
            </a:xfrm>
            <a:custGeom>
              <a:avLst/>
              <a:gdLst/>
              <a:ahLst/>
              <a:cxnLst/>
              <a:rect l="l" t="t" r="r" b="b"/>
              <a:pathLst>
                <a:path w="77" h="65" extrusionOk="0">
                  <a:moveTo>
                    <a:pt x="77" y="65"/>
                  </a:moveTo>
                  <a:cubicBezTo>
                    <a:pt x="51" y="39"/>
                    <a:pt x="26" y="14"/>
                    <a:pt x="1" y="1"/>
                  </a:cubicBezTo>
                  <a:cubicBezTo>
                    <a:pt x="26" y="14"/>
                    <a:pt x="51" y="39"/>
                    <a:pt x="77" y="65"/>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5317650" y="1747800"/>
              <a:ext cx="461100" cy="134350"/>
            </a:xfrm>
            <a:custGeom>
              <a:avLst/>
              <a:gdLst/>
              <a:ahLst/>
              <a:cxnLst/>
              <a:rect l="l" t="t" r="r" b="b"/>
              <a:pathLst>
                <a:path w="18444" h="5374" extrusionOk="0">
                  <a:moveTo>
                    <a:pt x="1610" y="1"/>
                  </a:moveTo>
                  <a:cubicBezTo>
                    <a:pt x="1686" y="356"/>
                    <a:pt x="1547" y="736"/>
                    <a:pt x="1281" y="977"/>
                  </a:cubicBezTo>
                  <a:cubicBezTo>
                    <a:pt x="1092" y="1140"/>
                    <a:pt x="845" y="1228"/>
                    <a:pt x="599" y="1228"/>
                  </a:cubicBezTo>
                  <a:cubicBezTo>
                    <a:pt x="481" y="1228"/>
                    <a:pt x="365" y="1208"/>
                    <a:pt x="255" y="1167"/>
                  </a:cubicBezTo>
                  <a:lnTo>
                    <a:pt x="255" y="1167"/>
                  </a:lnTo>
                  <a:cubicBezTo>
                    <a:pt x="584" y="1586"/>
                    <a:pt x="711" y="2143"/>
                    <a:pt x="609" y="2663"/>
                  </a:cubicBezTo>
                  <a:cubicBezTo>
                    <a:pt x="546" y="2967"/>
                    <a:pt x="317" y="3462"/>
                    <a:pt x="1" y="3677"/>
                  </a:cubicBezTo>
                  <a:cubicBezTo>
                    <a:pt x="495" y="4158"/>
                    <a:pt x="1116" y="4513"/>
                    <a:pt x="1776" y="4767"/>
                  </a:cubicBezTo>
                  <a:cubicBezTo>
                    <a:pt x="2986" y="5213"/>
                    <a:pt x="4289" y="5374"/>
                    <a:pt x="5601" y="5374"/>
                  </a:cubicBezTo>
                  <a:cubicBezTo>
                    <a:pt x="6900" y="5374"/>
                    <a:pt x="8208" y="5216"/>
                    <a:pt x="9444" y="5020"/>
                  </a:cubicBezTo>
                  <a:cubicBezTo>
                    <a:pt x="12119" y="4603"/>
                    <a:pt x="14438" y="3487"/>
                    <a:pt x="17037" y="2764"/>
                  </a:cubicBezTo>
                  <a:cubicBezTo>
                    <a:pt x="17480" y="2637"/>
                    <a:pt x="17950" y="2524"/>
                    <a:pt x="18444" y="2409"/>
                  </a:cubicBezTo>
                  <a:cubicBezTo>
                    <a:pt x="18065" y="2246"/>
                    <a:pt x="17650" y="2191"/>
                    <a:pt x="17225" y="2191"/>
                  </a:cubicBezTo>
                  <a:cubicBezTo>
                    <a:pt x="16825" y="2191"/>
                    <a:pt x="16417" y="2240"/>
                    <a:pt x="16023" y="2296"/>
                  </a:cubicBezTo>
                  <a:cubicBezTo>
                    <a:pt x="14514" y="2511"/>
                    <a:pt x="13019" y="2789"/>
                    <a:pt x="11511" y="3031"/>
                  </a:cubicBezTo>
                  <a:cubicBezTo>
                    <a:pt x="10409" y="3205"/>
                    <a:pt x="9013" y="3422"/>
                    <a:pt x="7635" y="3422"/>
                  </a:cubicBezTo>
                  <a:cubicBezTo>
                    <a:pt x="5699" y="3422"/>
                    <a:pt x="3797" y="2993"/>
                    <a:pt x="2790" y="1408"/>
                  </a:cubicBezTo>
                  <a:cubicBezTo>
                    <a:pt x="2536" y="1003"/>
                    <a:pt x="2346" y="584"/>
                    <a:pt x="2207" y="141"/>
                  </a:cubicBezTo>
                  <a:cubicBezTo>
                    <a:pt x="2004" y="115"/>
                    <a:pt x="1801" y="65"/>
                    <a:pt x="161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229225" y="1295600"/>
              <a:ext cx="1000" cy="975"/>
            </a:xfrm>
            <a:custGeom>
              <a:avLst/>
              <a:gdLst/>
              <a:ahLst/>
              <a:cxnLst/>
              <a:rect l="l" t="t" r="r" b="b"/>
              <a:pathLst>
                <a:path w="40" h="39" extrusionOk="0">
                  <a:moveTo>
                    <a:pt x="39" y="38"/>
                  </a:moveTo>
                  <a:lnTo>
                    <a:pt x="1"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173450" y="1232225"/>
              <a:ext cx="1000" cy="2225"/>
            </a:xfrm>
            <a:custGeom>
              <a:avLst/>
              <a:gdLst/>
              <a:ahLst/>
              <a:cxnLst/>
              <a:rect l="l" t="t" r="r" b="b"/>
              <a:pathLst>
                <a:path w="40" h="89" extrusionOk="0">
                  <a:moveTo>
                    <a:pt x="40" y="89"/>
                  </a:moveTo>
                  <a:cubicBezTo>
                    <a:pt x="26" y="64"/>
                    <a:pt x="14" y="38"/>
                    <a:pt x="1" y="1"/>
                  </a:cubicBezTo>
                  <a:cubicBezTo>
                    <a:pt x="14" y="38"/>
                    <a:pt x="26" y="64"/>
                    <a:pt x="40"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5162375" y="1192600"/>
              <a:ext cx="1300" cy="9875"/>
            </a:xfrm>
            <a:custGeom>
              <a:avLst/>
              <a:gdLst/>
              <a:ahLst/>
              <a:cxnLst/>
              <a:rect l="l" t="t" r="r" b="b"/>
              <a:pathLst>
                <a:path w="52" h="395" extrusionOk="0">
                  <a:moveTo>
                    <a:pt x="52" y="394"/>
                  </a:moveTo>
                  <a:cubicBezTo>
                    <a:pt x="38" y="267"/>
                    <a:pt x="13" y="127"/>
                    <a:pt x="1" y="1"/>
                  </a:cubicBezTo>
                  <a:cubicBezTo>
                    <a:pt x="13" y="127"/>
                    <a:pt x="38" y="267"/>
                    <a:pt x="52" y="39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5187725" y="1255350"/>
              <a:ext cx="1600" cy="1925"/>
            </a:xfrm>
            <a:custGeom>
              <a:avLst/>
              <a:gdLst/>
              <a:ahLst/>
              <a:cxnLst/>
              <a:rect l="l" t="t" r="r" b="b"/>
              <a:pathLst>
                <a:path w="64" h="77" extrusionOk="0">
                  <a:moveTo>
                    <a:pt x="64" y="77"/>
                  </a:moveTo>
                  <a:cubicBezTo>
                    <a:pt x="52" y="51"/>
                    <a:pt x="26" y="26"/>
                    <a:pt x="1" y="0"/>
                  </a:cubicBezTo>
                  <a:cubicBezTo>
                    <a:pt x="26" y="26"/>
                    <a:pt x="52"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5162050" y="1182800"/>
              <a:ext cx="25" cy="4750"/>
            </a:xfrm>
            <a:custGeom>
              <a:avLst/>
              <a:gdLst/>
              <a:ahLst/>
              <a:cxnLst/>
              <a:rect l="l" t="t" r="r" b="b"/>
              <a:pathLst>
                <a:path w="1" h="190" extrusionOk="0">
                  <a:moveTo>
                    <a:pt x="1" y="190"/>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5176625" y="1238225"/>
              <a:ext cx="1300" cy="2275"/>
            </a:xfrm>
            <a:custGeom>
              <a:avLst/>
              <a:gdLst/>
              <a:ahLst/>
              <a:cxnLst/>
              <a:rect l="l" t="t" r="r" b="b"/>
              <a:pathLst>
                <a:path w="52" h="91" extrusionOk="0">
                  <a:moveTo>
                    <a:pt x="51" y="90"/>
                  </a:moveTo>
                  <a:cubicBezTo>
                    <a:pt x="39" y="65"/>
                    <a:pt x="14" y="40"/>
                    <a:pt x="1" y="1"/>
                  </a:cubicBezTo>
                  <a:cubicBezTo>
                    <a:pt x="14" y="40"/>
                    <a:pt x="39" y="65"/>
                    <a:pt x="51" y="9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5183925" y="1249975"/>
              <a:ext cx="1600" cy="1925"/>
            </a:xfrm>
            <a:custGeom>
              <a:avLst/>
              <a:gdLst/>
              <a:ahLst/>
              <a:cxnLst/>
              <a:rect l="l" t="t" r="r" b="b"/>
              <a:pathLst>
                <a:path w="64" h="77" extrusionOk="0">
                  <a:moveTo>
                    <a:pt x="64" y="77"/>
                  </a:moveTo>
                  <a:cubicBezTo>
                    <a:pt x="38" y="51"/>
                    <a:pt x="13" y="26"/>
                    <a:pt x="1" y="0"/>
                  </a:cubicBezTo>
                  <a:cubicBezTo>
                    <a:pt x="13" y="26"/>
                    <a:pt x="38" y="51"/>
                    <a:pt x="64" y="7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180125" y="1244275"/>
              <a:ext cx="1600" cy="2225"/>
            </a:xfrm>
            <a:custGeom>
              <a:avLst/>
              <a:gdLst/>
              <a:ahLst/>
              <a:cxnLst/>
              <a:rect l="l" t="t" r="r" b="b"/>
              <a:pathLst>
                <a:path w="64" h="89" extrusionOk="0">
                  <a:moveTo>
                    <a:pt x="64" y="89"/>
                  </a:moveTo>
                  <a:cubicBezTo>
                    <a:pt x="38" y="63"/>
                    <a:pt x="26" y="26"/>
                    <a:pt x="1" y="0"/>
                  </a:cubicBezTo>
                  <a:cubicBezTo>
                    <a:pt x="26" y="26"/>
                    <a:pt x="38" y="63"/>
                    <a:pt x="64"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212750" y="1281675"/>
              <a:ext cx="1925" cy="1925"/>
            </a:xfrm>
            <a:custGeom>
              <a:avLst/>
              <a:gdLst/>
              <a:ahLst/>
              <a:cxnLst/>
              <a:rect l="l" t="t" r="r" b="b"/>
              <a:pathLst>
                <a:path w="77" h="77" extrusionOk="0">
                  <a:moveTo>
                    <a:pt x="77" y="76"/>
                  </a:moveTo>
                  <a:lnTo>
                    <a:pt x="1"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420000" y="627400"/>
              <a:ext cx="829675" cy="354175"/>
            </a:xfrm>
            <a:custGeom>
              <a:avLst/>
              <a:gdLst/>
              <a:ahLst/>
              <a:cxnLst/>
              <a:rect l="l" t="t" r="r" b="b"/>
              <a:pathLst>
                <a:path w="33187" h="14167" extrusionOk="0">
                  <a:moveTo>
                    <a:pt x="6104" y="1"/>
                  </a:moveTo>
                  <a:cubicBezTo>
                    <a:pt x="4178" y="1"/>
                    <a:pt x="2379" y="1182"/>
                    <a:pt x="1383" y="2733"/>
                  </a:cubicBezTo>
                  <a:cubicBezTo>
                    <a:pt x="330" y="4369"/>
                    <a:pt x="39" y="6333"/>
                    <a:pt x="1" y="8260"/>
                  </a:cubicBezTo>
                  <a:lnTo>
                    <a:pt x="39" y="8184"/>
                  </a:lnTo>
                  <a:cubicBezTo>
                    <a:pt x="267" y="7487"/>
                    <a:pt x="572" y="6789"/>
                    <a:pt x="1091" y="6270"/>
                  </a:cubicBezTo>
                  <a:cubicBezTo>
                    <a:pt x="1560" y="5788"/>
                    <a:pt x="2194" y="5471"/>
                    <a:pt x="2853" y="5319"/>
                  </a:cubicBezTo>
                  <a:cubicBezTo>
                    <a:pt x="2879" y="5319"/>
                    <a:pt x="2891" y="5319"/>
                    <a:pt x="2916" y="5307"/>
                  </a:cubicBezTo>
                  <a:lnTo>
                    <a:pt x="2916" y="5293"/>
                  </a:lnTo>
                  <a:cubicBezTo>
                    <a:pt x="3423" y="4305"/>
                    <a:pt x="4184" y="3405"/>
                    <a:pt x="5096" y="2834"/>
                  </a:cubicBezTo>
                  <a:cubicBezTo>
                    <a:pt x="5198" y="2771"/>
                    <a:pt x="5299" y="2708"/>
                    <a:pt x="5414" y="2657"/>
                  </a:cubicBezTo>
                  <a:cubicBezTo>
                    <a:pt x="5515" y="2594"/>
                    <a:pt x="5617" y="2543"/>
                    <a:pt x="5730" y="2505"/>
                  </a:cubicBezTo>
                  <a:cubicBezTo>
                    <a:pt x="5997" y="2391"/>
                    <a:pt x="6276" y="2302"/>
                    <a:pt x="6567" y="2251"/>
                  </a:cubicBezTo>
                  <a:cubicBezTo>
                    <a:pt x="6748" y="2227"/>
                    <a:pt x="6939" y="2213"/>
                    <a:pt x="7131" y="2213"/>
                  </a:cubicBezTo>
                  <a:cubicBezTo>
                    <a:pt x="7235" y="2213"/>
                    <a:pt x="7339" y="2217"/>
                    <a:pt x="7442" y="2226"/>
                  </a:cubicBezTo>
                  <a:cubicBezTo>
                    <a:pt x="7758" y="2251"/>
                    <a:pt x="8050" y="2327"/>
                    <a:pt x="8341" y="2429"/>
                  </a:cubicBezTo>
                  <a:cubicBezTo>
                    <a:pt x="8456" y="2467"/>
                    <a:pt x="8570" y="2505"/>
                    <a:pt x="8684" y="2555"/>
                  </a:cubicBezTo>
                  <a:cubicBezTo>
                    <a:pt x="8848" y="2632"/>
                    <a:pt x="9014" y="2721"/>
                    <a:pt x="9178" y="2809"/>
                  </a:cubicBezTo>
                  <a:cubicBezTo>
                    <a:pt x="9343" y="2898"/>
                    <a:pt x="9495" y="3000"/>
                    <a:pt x="9660" y="3101"/>
                  </a:cubicBezTo>
                  <a:cubicBezTo>
                    <a:pt x="9761" y="3164"/>
                    <a:pt x="9863" y="3240"/>
                    <a:pt x="9977" y="3316"/>
                  </a:cubicBezTo>
                  <a:cubicBezTo>
                    <a:pt x="10028" y="3355"/>
                    <a:pt x="10079" y="3380"/>
                    <a:pt x="10129" y="3417"/>
                  </a:cubicBezTo>
                  <a:cubicBezTo>
                    <a:pt x="10395" y="3608"/>
                    <a:pt x="10648" y="3798"/>
                    <a:pt x="10915" y="3988"/>
                  </a:cubicBezTo>
                  <a:cubicBezTo>
                    <a:pt x="11232" y="4217"/>
                    <a:pt x="11549" y="4445"/>
                    <a:pt x="11865" y="4634"/>
                  </a:cubicBezTo>
                  <a:cubicBezTo>
                    <a:pt x="11929" y="4673"/>
                    <a:pt x="11980" y="4710"/>
                    <a:pt x="12031" y="4736"/>
                  </a:cubicBezTo>
                  <a:cubicBezTo>
                    <a:pt x="12195" y="4837"/>
                    <a:pt x="12372" y="4926"/>
                    <a:pt x="12538" y="5002"/>
                  </a:cubicBezTo>
                  <a:cubicBezTo>
                    <a:pt x="12601" y="5028"/>
                    <a:pt x="12651" y="5053"/>
                    <a:pt x="12715" y="5078"/>
                  </a:cubicBezTo>
                  <a:cubicBezTo>
                    <a:pt x="13158" y="5281"/>
                    <a:pt x="13615" y="5408"/>
                    <a:pt x="14071" y="5484"/>
                  </a:cubicBezTo>
                  <a:cubicBezTo>
                    <a:pt x="14236" y="5509"/>
                    <a:pt x="14388" y="5522"/>
                    <a:pt x="14540" y="5535"/>
                  </a:cubicBezTo>
                  <a:cubicBezTo>
                    <a:pt x="14705" y="5547"/>
                    <a:pt x="14857" y="5560"/>
                    <a:pt x="15009" y="5572"/>
                  </a:cubicBezTo>
                  <a:lnTo>
                    <a:pt x="15250" y="5572"/>
                  </a:lnTo>
                  <a:cubicBezTo>
                    <a:pt x="15567" y="5572"/>
                    <a:pt x="15884" y="5547"/>
                    <a:pt x="16214" y="5522"/>
                  </a:cubicBezTo>
                  <a:cubicBezTo>
                    <a:pt x="16454" y="5496"/>
                    <a:pt x="16695" y="5471"/>
                    <a:pt x="16936" y="5433"/>
                  </a:cubicBezTo>
                  <a:cubicBezTo>
                    <a:pt x="17659" y="5319"/>
                    <a:pt x="18381" y="5155"/>
                    <a:pt x="19104" y="4989"/>
                  </a:cubicBezTo>
                  <a:cubicBezTo>
                    <a:pt x="19180" y="4977"/>
                    <a:pt x="19268" y="4952"/>
                    <a:pt x="19344" y="4939"/>
                  </a:cubicBezTo>
                  <a:cubicBezTo>
                    <a:pt x="19509" y="4901"/>
                    <a:pt x="19661" y="4862"/>
                    <a:pt x="19826" y="4825"/>
                  </a:cubicBezTo>
                  <a:cubicBezTo>
                    <a:pt x="19978" y="4800"/>
                    <a:pt x="20143" y="4761"/>
                    <a:pt x="20295" y="4724"/>
                  </a:cubicBezTo>
                  <a:cubicBezTo>
                    <a:pt x="21193" y="4527"/>
                    <a:pt x="22158" y="4398"/>
                    <a:pt x="23101" y="4398"/>
                  </a:cubicBezTo>
                  <a:cubicBezTo>
                    <a:pt x="23317" y="4398"/>
                    <a:pt x="23531" y="4405"/>
                    <a:pt x="23743" y="4419"/>
                  </a:cubicBezTo>
                  <a:cubicBezTo>
                    <a:pt x="23907" y="4431"/>
                    <a:pt x="24073" y="4457"/>
                    <a:pt x="24225" y="4470"/>
                  </a:cubicBezTo>
                  <a:cubicBezTo>
                    <a:pt x="24313" y="4482"/>
                    <a:pt x="24402" y="4495"/>
                    <a:pt x="24478" y="4508"/>
                  </a:cubicBezTo>
                  <a:cubicBezTo>
                    <a:pt x="24504" y="4521"/>
                    <a:pt x="24516" y="4521"/>
                    <a:pt x="24529" y="4521"/>
                  </a:cubicBezTo>
                  <a:cubicBezTo>
                    <a:pt x="24592" y="4533"/>
                    <a:pt x="24643" y="4546"/>
                    <a:pt x="24706" y="4558"/>
                  </a:cubicBezTo>
                  <a:cubicBezTo>
                    <a:pt x="25797" y="4774"/>
                    <a:pt x="26785" y="5268"/>
                    <a:pt x="27507" y="6169"/>
                  </a:cubicBezTo>
                  <a:cubicBezTo>
                    <a:pt x="28661" y="7600"/>
                    <a:pt x="28775" y="9654"/>
                    <a:pt x="28458" y="11492"/>
                  </a:cubicBezTo>
                  <a:cubicBezTo>
                    <a:pt x="28395" y="11860"/>
                    <a:pt x="28319" y="12228"/>
                    <a:pt x="28230" y="12595"/>
                  </a:cubicBezTo>
                  <a:cubicBezTo>
                    <a:pt x="28281" y="12620"/>
                    <a:pt x="28332" y="12633"/>
                    <a:pt x="28395" y="12659"/>
                  </a:cubicBezTo>
                  <a:cubicBezTo>
                    <a:pt x="28826" y="12811"/>
                    <a:pt x="29257" y="13051"/>
                    <a:pt x="29574" y="13394"/>
                  </a:cubicBezTo>
                  <a:cubicBezTo>
                    <a:pt x="29802" y="13622"/>
                    <a:pt x="29966" y="13888"/>
                    <a:pt x="30093" y="14167"/>
                  </a:cubicBezTo>
                  <a:cubicBezTo>
                    <a:pt x="30803" y="12760"/>
                    <a:pt x="31690" y="11416"/>
                    <a:pt x="32273" y="9958"/>
                  </a:cubicBezTo>
                  <a:cubicBezTo>
                    <a:pt x="33085" y="7930"/>
                    <a:pt x="33186" y="5383"/>
                    <a:pt x="31577" y="3772"/>
                  </a:cubicBezTo>
                  <a:cubicBezTo>
                    <a:pt x="30569" y="2784"/>
                    <a:pt x="29206" y="2413"/>
                    <a:pt x="27761" y="2413"/>
                  </a:cubicBezTo>
                  <a:cubicBezTo>
                    <a:pt x="26279" y="2413"/>
                    <a:pt x="24710" y="2803"/>
                    <a:pt x="23350" y="3316"/>
                  </a:cubicBezTo>
                  <a:cubicBezTo>
                    <a:pt x="21249" y="4119"/>
                    <a:pt x="19024" y="5123"/>
                    <a:pt x="16814" y="5123"/>
                  </a:cubicBezTo>
                  <a:cubicBezTo>
                    <a:pt x="16198" y="5123"/>
                    <a:pt x="15582" y="5045"/>
                    <a:pt x="14971" y="4862"/>
                  </a:cubicBezTo>
                  <a:cubicBezTo>
                    <a:pt x="11840" y="3912"/>
                    <a:pt x="9901" y="426"/>
                    <a:pt x="6656" y="33"/>
                  </a:cubicBezTo>
                  <a:cubicBezTo>
                    <a:pt x="6471" y="11"/>
                    <a:pt x="6287" y="1"/>
                    <a:pt x="6104"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6100075" y="1037950"/>
              <a:ext cx="334025" cy="414875"/>
            </a:xfrm>
            <a:custGeom>
              <a:avLst/>
              <a:gdLst/>
              <a:ahLst/>
              <a:cxnLst/>
              <a:rect l="l" t="t" r="r" b="b"/>
              <a:pathLst>
                <a:path w="13361" h="16595" extrusionOk="0">
                  <a:moveTo>
                    <a:pt x="127" y="1"/>
                  </a:moveTo>
                  <a:cubicBezTo>
                    <a:pt x="101" y="178"/>
                    <a:pt x="76" y="344"/>
                    <a:pt x="64" y="521"/>
                  </a:cubicBezTo>
                  <a:cubicBezTo>
                    <a:pt x="39" y="749"/>
                    <a:pt x="13" y="990"/>
                    <a:pt x="13" y="1218"/>
                  </a:cubicBezTo>
                  <a:cubicBezTo>
                    <a:pt x="0" y="1573"/>
                    <a:pt x="0" y="1941"/>
                    <a:pt x="39" y="2296"/>
                  </a:cubicBezTo>
                  <a:cubicBezTo>
                    <a:pt x="64" y="2524"/>
                    <a:pt x="101" y="2764"/>
                    <a:pt x="140" y="2992"/>
                  </a:cubicBezTo>
                  <a:cubicBezTo>
                    <a:pt x="216" y="3335"/>
                    <a:pt x="304" y="3665"/>
                    <a:pt x="431" y="3994"/>
                  </a:cubicBezTo>
                  <a:cubicBezTo>
                    <a:pt x="520" y="4197"/>
                    <a:pt x="609" y="4412"/>
                    <a:pt x="723" y="4603"/>
                  </a:cubicBezTo>
                  <a:cubicBezTo>
                    <a:pt x="951" y="4995"/>
                    <a:pt x="1230" y="5350"/>
                    <a:pt x="1572" y="5654"/>
                  </a:cubicBezTo>
                  <a:cubicBezTo>
                    <a:pt x="1839" y="5882"/>
                    <a:pt x="2117" y="6073"/>
                    <a:pt x="2422" y="6237"/>
                  </a:cubicBezTo>
                  <a:cubicBezTo>
                    <a:pt x="2726" y="6389"/>
                    <a:pt x="3055" y="6504"/>
                    <a:pt x="3385" y="6605"/>
                  </a:cubicBezTo>
                  <a:cubicBezTo>
                    <a:pt x="4019" y="6795"/>
                    <a:pt x="4703" y="6896"/>
                    <a:pt x="5388" y="6998"/>
                  </a:cubicBezTo>
                  <a:cubicBezTo>
                    <a:pt x="5413" y="6998"/>
                    <a:pt x="5439" y="6998"/>
                    <a:pt x="5476" y="7011"/>
                  </a:cubicBezTo>
                  <a:cubicBezTo>
                    <a:pt x="5932" y="7074"/>
                    <a:pt x="6402" y="7138"/>
                    <a:pt x="6858" y="7214"/>
                  </a:cubicBezTo>
                  <a:cubicBezTo>
                    <a:pt x="8696" y="7569"/>
                    <a:pt x="10749" y="8811"/>
                    <a:pt x="10673" y="10738"/>
                  </a:cubicBezTo>
                  <a:cubicBezTo>
                    <a:pt x="10648" y="11346"/>
                    <a:pt x="10407" y="11904"/>
                    <a:pt x="10078" y="12411"/>
                  </a:cubicBezTo>
                  <a:cubicBezTo>
                    <a:pt x="9875" y="12715"/>
                    <a:pt x="9647" y="13006"/>
                    <a:pt x="9406" y="13273"/>
                  </a:cubicBezTo>
                  <a:cubicBezTo>
                    <a:pt x="9038" y="13691"/>
                    <a:pt x="9152" y="14958"/>
                    <a:pt x="9482" y="16594"/>
                  </a:cubicBezTo>
                  <a:cubicBezTo>
                    <a:pt x="10318" y="16201"/>
                    <a:pt x="11092" y="15744"/>
                    <a:pt x="11713" y="15124"/>
                  </a:cubicBezTo>
                  <a:cubicBezTo>
                    <a:pt x="12867" y="13995"/>
                    <a:pt x="13360" y="12296"/>
                    <a:pt x="12993" y="10738"/>
                  </a:cubicBezTo>
                  <a:cubicBezTo>
                    <a:pt x="12638" y="9191"/>
                    <a:pt x="11434" y="7809"/>
                    <a:pt x="9875" y="7163"/>
                  </a:cubicBezTo>
                  <a:cubicBezTo>
                    <a:pt x="7859" y="6339"/>
                    <a:pt x="5375" y="6682"/>
                    <a:pt x="3613" y="5439"/>
                  </a:cubicBezTo>
                  <a:cubicBezTo>
                    <a:pt x="3549" y="5401"/>
                    <a:pt x="3512" y="5363"/>
                    <a:pt x="3461" y="5325"/>
                  </a:cubicBezTo>
                  <a:cubicBezTo>
                    <a:pt x="3422" y="5333"/>
                    <a:pt x="3381" y="5337"/>
                    <a:pt x="3339" y="5337"/>
                  </a:cubicBezTo>
                  <a:cubicBezTo>
                    <a:pt x="3139" y="5337"/>
                    <a:pt x="2919" y="5249"/>
                    <a:pt x="2751" y="5186"/>
                  </a:cubicBezTo>
                  <a:cubicBezTo>
                    <a:pt x="2092" y="4958"/>
                    <a:pt x="1496" y="4501"/>
                    <a:pt x="1129" y="3893"/>
                  </a:cubicBezTo>
                  <a:cubicBezTo>
                    <a:pt x="583" y="3018"/>
                    <a:pt x="520" y="1852"/>
                    <a:pt x="977" y="927"/>
                  </a:cubicBezTo>
                  <a:cubicBezTo>
                    <a:pt x="723" y="724"/>
                    <a:pt x="470" y="533"/>
                    <a:pt x="279" y="280"/>
                  </a:cubicBezTo>
                  <a:cubicBezTo>
                    <a:pt x="216" y="191"/>
                    <a:pt x="165" y="102"/>
                    <a:pt x="12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291675" y="1423950"/>
              <a:ext cx="91300" cy="287125"/>
            </a:xfrm>
            <a:custGeom>
              <a:avLst/>
              <a:gdLst/>
              <a:ahLst/>
              <a:cxnLst/>
              <a:rect l="l" t="t" r="r" b="b"/>
              <a:pathLst>
                <a:path w="3652" h="11485" extrusionOk="0">
                  <a:moveTo>
                    <a:pt x="2029" y="0"/>
                  </a:moveTo>
                  <a:lnTo>
                    <a:pt x="2029" y="0"/>
                  </a:lnTo>
                  <a:cubicBezTo>
                    <a:pt x="2485" y="1851"/>
                    <a:pt x="1990" y="3904"/>
                    <a:pt x="1091" y="5743"/>
                  </a:cubicBezTo>
                  <a:cubicBezTo>
                    <a:pt x="1065" y="7061"/>
                    <a:pt x="761" y="8391"/>
                    <a:pt x="432" y="9659"/>
                  </a:cubicBezTo>
                  <a:cubicBezTo>
                    <a:pt x="279" y="10242"/>
                    <a:pt x="114" y="10864"/>
                    <a:pt x="1" y="11484"/>
                  </a:cubicBezTo>
                  <a:cubicBezTo>
                    <a:pt x="964" y="10483"/>
                    <a:pt x="2003" y="9558"/>
                    <a:pt x="3106" y="8721"/>
                  </a:cubicBezTo>
                  <a:cubicBezTo>
                    <a:pt x="3258" y="7529"/>
                    <a:pt x="3474" y="6351"/>
                    <a:pt x="3562" y="5273"/>
                  </a:cubicBezTo>
                  <a:cubicBezTo>
                    <a:pt x="3651" y="4006"/>
                    <a:pt x="3562" y="2777"/>
                    <a:pt x="3246" y="1610"/>
                  </a:cubicBezTo>
                  <a:lnTo>
                    <a:pt x="2029"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066975" y="908350"/>
              <a:ext cx="382550" cy="659175"/>
            </a:xfrm>
            <a:custGeom>
              <a:avLst/>
              <a:gdLst/>
              <a:ahLst/>
              <a:cxnLst/>
              <a:rect l="l" t="t" r="r" b="b"/>
              <a:pathLst>
                <a:path w="15302" h="26367" extrusionOk="0">
                  <a:moveTo>
                    <a:pt x="15301" y="1"/>
                  </a:moveTo>
                  <a:cubicBezTo>
                    <a:pt x="15006" y="307"/>
                    <a:pt x="14450" y="744"/>
                    <a:pt x="14068" y="744"/>
                  </a:cubicBezTo>
                  <a:cubicBezTo>
                    <a:pt x="14038" y="744"/>
                    <a:pt x="14010" y="742"/>
                    <a:pt x="13983" y="736"/>
                  </a:cubicBezTo>
                  <a:cubicBezTo>
                    <a:pt x="13843" y="1636"/>
                    <a:pt x="13539" y="2485"/>
                    <a:pt x="12943" y="3195"/>
                  </a:cubicBezTo>
                  <a:cubicBezTo>
                    <a:pt x="10839" y="5680"/>
                    <a:pt x="6555" y="4957"/>
                    <a:pt x="3563" y="6452"/>
                  </a:cubicBezTo>
                  <a:cubicBezTo>
                    <a:pt x="1332" y="7568"/>
                    <a:pt x="1" y="9976"/>
                    <a:pt x="77" y="12373"/>
                  </a:cubicBezTo>
                  <a:cubicBezTo>
                    <a:pt x="166" y="14768"/>
                    <a:pt x="1586" y="17075"/>
                    <a:pt x="3639" y="18533"/>
                  </a:cubicBezTo>
                  <a:cubicBezTo>
                    <a:pt x="5553" y="19889"/>
                    <a:pt x="8000" y="20612"/>
                    <a:pt x="9242" y="22754"/>
                  </a:cubicBezTo>
                  <a:cubicBezTo>
                    <a:pt x="9888" y="23894"/>
                    <a:pt x="10104" y="25124"/>
                    <a:pt x="10079" y="26367"/>
                  </a:cubicBezTo>
                  <a:cubicBezTo>
                    <a:pt x="10978" y="24528"/>
                    <a:pt x="11473" y="22475"/>
                    <a:pt x="11017" y="20624"/>
                  </a:cubicBezTo>
                  <a:lnTo>
                    <a:pt x="10978" y="20510"/>
                  </a:lnTo>
                  <a:cubicBezTo>
                    <a:pt x="10877" y="20092"/>
                    <a:pt x="10712" y="19686"/>
                    <a:pt x="10496" y="19294"/>
                  </a:cubicBezTo>
                  <a:cubicBezTo>
                    <a:pt x="10319" y="18951"/>
                    <a:pt x="10091" y="18647"/>
                    <a:pt x="9851" y="18356"/>
                  </a:cubicBezTo>
                  <a:cubicBezTo>
                    <a:pt x="9837" y="18330"/>
                    <a:pt x="9812" y="18305"/>
                    <a:pt x="9787" y="18279"/>
                  </a:cubicBezTo>
                  <a:cubicBezTo>
                    <a:pt x="9749" y="18241"/>
                    <a:pt x="9711" y="18190"/>
                    <a:pt x="9673" y="18153"/>
                  </a:cubicBezTo>
                  <a:cubicBezTo>
                    <a:pt x="9648" y="18114"/>
                    <a:pt x="9622" y="18089"/>
                    <a:pt x="9597" y="18063"/>
                  </a:cubicBezTo>
                  <a:cubicBezTo>
                    <a:pt x="9558" y="18026"/>
                    <a:pt x="9521" y="17987"/>
                    <a:pt x="9496" y="17950"/>
                  </a:cubicBezTo>
                  <a:cubicBezTo>
                    <a:pt x="9457" y="17925"/>
                    <a:pt x="9432" y="17886"/>
                    <a:pt x="9406" y="17861"/>
                  </a:cubicBezTo>
                  <a:cubicBezTo>
                    <a:pt x="9369" y="17823"/>
                    <a:pt x="9330" y="17798"/>
                    <a:pt x="9305" y="17759"/>
                  </a:cubicBezTo>
                  <a:cubicBezTo>
                    <a:pt x="9267" y="17722"/>
                    <a:pt x="9242" y="17696"/>
                    <a:pt x="9204" y="17671"/>
                  </a:cubicBezTo>
                  <a:lnTo>
                    <a:pt x="9102" y="17570"/>
                  </a:lnTo>
                  <a:cubicBezTo>
                    <a:pt x="9065" y="17544"/>
                    <a:pt x="9039" y="17506"/>
                    <a:pt x="9001" y="17480"/>
                  </a:cubicBezTo>
                  <a:cubicBezTo>
                    <a:pt x="8975" y="17455"/>
                    <a:pt x="8938" y="17418"/>
                    <a:pt x="8899" y="17392"/>
                  </a:cubicBezTo>
                  <a:cubicBezTo>
                    <a:pt x="8862" y="17354"/>
                    <a:pt x="8836" y="17328"/>
                    <a:pt x="8798" y="17303"/>
                  </a:cubicBezTo>
                  <a:cubicBezTo>
                    <a:pt x="8760" y="17265"/>
                    <a:pt x="8735" y="17240"/>
                    <a:pt x="8697" y="17215"/>
                  </a:cubicBezTo>
                  <a:cubicBezTo>
                    <a:pt x="8659" y="17176"/>
                    <a:pt x="8620" y="17151"/>
                    <a:pt x="8595" y="17125"/>
                  </a:cubicBezTo>
                  <a:cubicBezTo>
                    <a:pt x="8558" y="17088"/>
                    <a:pt x="8519" y="17063"/>
                    <a:pt x="8482" y="17037"/>
                  </a:cubicBezTo>
                  <a:cubicBezTo>
                    <a:pt x="8405" y="16973"/>
                    <a:pt x="8342" y="16911"/>
                    <a:pt x="8266" y="16860"/>
                  </a:cubicBezTo>
                  <a:cubicBezTo>
                    <a:pt x="8228" y="16834"/>
                    <a:pt x="8203" y="16809"/>
                    <a:pt x="8177" y="16796"/>
                  </a:cubicBezTo>
                  <a:cubicBezTo>
                    <a:pt x="8127" y="16758"/>
                    <a:pt x="8088" y="16720"/>
                    <a:pt x="8037" y="16682"/>
                  </a:cubicBezTo>
                  <a:cubicBezTo>
                    <a:pt x="8012" y="16669"/>
                    <a:pt x="7987" y="16644"/>
                    <a:pt x="7961" y="16618"/>
                  </a:cubicBezTo>
                  <a:lnTo>
                    <a:pt x="7809" y="16505"/>
                  </a:lnTo>
                  <a:cubicBezTo>
                    <a:pt x="7797" y="16492"/>
                    <a:pt x="7772" y="16480"/>
                    <a:pt x="7759" y="16466"/>
                  </a:cubicBezTo>
                  <a:cubicBezTo>
                    <a:pt x="7341" y="16150"/>
                    <a:pt x="6935" y="15846"/>
                    <a:pt x="6529" y="15528"/>
                  </a:cubicBezTo>
                  <a:lnTo>
                    <a:pt x="6491" y="15491"/>
                  </a:lnTo>
                  <a:cubicBezTo>
                    <a:pt x="6428" y="15452"/>
                    <a:pt x="6377" y="15402"/>
                    <a:pt x="6327" y="15364"/>
                  </a:cubicBezTo>
                  <a:cubicBezTo>
                    <a:pt x="6301" y="15339"/>
                    <a:pt x="6276" y="15326"/>
                    <a:pt x="6251" y="15300"/>
                  </a:cubicBezTo>
                  <a:cubicBezTo>
                    <a:pt x="6200" y="15263"/>
                    <a:pt x="6161" y="15224"/>
                    <a:pt x="6111" y="15187"/>
                  </a:cubicBezTo>
                  <a:cubicBezTo>
                    <a:pt x="6085" y="15161"/>
                    <a:pt x="6060" y="15136"/>
                    <a:pt x="6035" y="15123"/>
                  </a:cubicBezTo>
                  <a:cubicBezTo>
                    <a:pt x="5997" y="15085"/>
                    <a:pt x="5946" y="15047"/>
                    <a:pt x="5908" y="15009"/>
                  </a:cubicBezTo>
                  <a:lnTo>
                    <a:pt x="5832" y="14933"/>
                  </a:lnTo>
                  <a:cubicBezTo>
                    <a:pt x="5781" y="14895"/>
                    <a:pt x="5744" y="14857"/>
                    <a:pt x="5693" y="14818"/>
                  </a:cubicBezTo>
                  <a:cubicBezTo>
                    <a:pt x="5680" y="14793"/>
                    <a:pt x="5654" y="14768"/>
                    <a:pt x="5629" y="14742"/>
                  </a:cubicBezTo>
                  <a:cubicBezTo>
                    <a:pt x="5578" y="14705"/>
                    <a:pt x="5541" y="14666"/>
                    <a:pt x="5490" y="14616"/>
                  </a:cubicBezTo>
                  <a:lnTo>
                    <a:pt x="5439" y="14565"/>
                  </a:lnTo>
                  <a:cubicBezTo>
                    <a:pt x="5363" y="14489"/>
                    <a:pt x="5313" y="14426"/>
                    <a:pt x="5249" y="14362"/>
                  </a:cubicBezTo>
                  <a:cubicBezTo>
                    <a:pt x="5186" y="14299"/>
                    <a:pt x="5122" y="14235"/>
                    <a:pt x="5071" y="14159"/>
                  </a:cubicBezTo>
                  <a:cubicBezTo>
                    <a:pt x="5046" y="14147"/>
                    <a:pt x="5034" y="14122"/>
                    <a:pt x="5008" y="14096"/>
                  </a:cubicBezTo>
                  <a:cubicBezTo>
                    <a:pt x="4970" y="14058"/>
                    <a:pt x="4932" y="14007"/>
                    <a:pt x="4894" y="13957"/>
                  </a:cubicBezTo>
                  <a:cubicBezTo>
                    <a:pt x="4882" y="13931"/>
                    <a:pt x="4856" y="13906"/>
                    <a:pt x="4831" y="13880"/>
                  </a:cubicBezTo>
                  <a:cubicBezTo>
                    <a:pt x="4806" y="13830"/>
                    <a:pt x="4767" y="13792"/>
                    <a:pt x="4742" y="13742"/>
                  </a:cubicBezTo>
                  <a:cubicBezTo>
                    <a:pt x="4716" y="13716"/>
                    <a:pt x="4691" y="13691"/>
                    <a:pt x="4679" y="13665"/>
                  </a:cubicBezTo>
                  <a:cubicBezTo>
                    <a:pt x="4640" y="13615"/>
                    <a:pt x="4615" y="13564"/>
                    <a:pt x="4590" y="13526"/>
                  </a:cubicBezTo>
                  <a:cubicBezTo>
                    <a:pt x="4564" y="13500"/>
                    <a:pt x="4552" y="13463"/>
                    <a:pt x="4527" y="13437"/>
                  </a:cubicBezTo>
                  <a:cubicBezTo>
                    <a:pt x="4501" y="13387"/>
                    <a:pt x="4463" y="13336"/>
                    <a:pt x="4437" y="13285"/>
                  </a:cubicBezTo>
                  <a:cubicBezTo>
                    <a:pt x="4425" y="13260"/>
                    <a:pt x="4400" y="13235"/>
                    <a:pt x="4387" y="13196"/>
                  </a:cubicBezTo>
                  <a:cubicBezTo>
                    <a:pt x="4361" y="13145"/>
                    <a:pt x="4336" y="13095"/>
                    <a:pt x="4299" y="13044"/>
                  </a:cubicBezTo>
                  <a:cubicBezTo>
                    <a:pt x="4285" y="13019"/>
                    <a:pt x="4273" y="12993"/>
                    <a:pt x="4260" y="12956"/>
                  </a:cubicBezTo>
                  <a:cubicBezTo>
                    <a:pt x="4222" y="12880"/>
                    <a:pt x="4184" y="12790"/>
                    <a:pt x="4146" y="12714"/>
                  </a:cubicBezTo>
                  <a:cubicBezTo>
                    <a:pt x="4020" y="12410"/>
                    <a:pt x="3930" y="12094"/>
                    <a:pt x="3868" y="11764"/>
                  </a:cubicBezTo>
                  <a:cubicBezTo>
                    <a:pt x="3854" y="11637"/>
                    <a:pt x="3829" y="11497"/>
                    <a:pt x="3817" y="11371"/>
                  </a:cubicBezTo>
                  <a:cubicBezTo>
                    <a:pt x="3817" y="11308"/>
                    <a:pt x="3804" y="11244"/>
                    <a:pt x="3804" y="11168"/>
                  </a:cubicBezTo>
                  <a:lnTo>
                    <a:pt x="3804" y="10978"/>
                  </a:lnTo>
                  <a:lnTo>
                    <a:pt x="3804" y="10775"/>
                  </a:lnTo>
                  <a:cubicBezTo>
                    <a:pt x="3817" y="10573"/>
                    <a:pt x="3829" y="10382"/>
                    <a:pt x="3854" y="10179"/>
                  </a:cubicBezTo>
                  <a:cubicBezTo>
                    <a:pt x="3893" y="9989"/>
                    <a:pt x="3930" y="9787"/>
                    <a:pt x="3981" y="9596"/>
                  </a:cubicBezTo>
                  <a:cubicBezTo>
                    <a:pt x="4020" y="9469"/>
                    <a:pt x="4057" y="9343"/>
                    <a:pt x="4108" y="9216"/>
                  </a:cubicBezTo>
                  <a:cubicBezTo>
                    <a:pt x="4172" y="9038"/>
                    <a:pt x="4248" y="8849"/>
                    <a:pt x="4336" y="8671"/>
                  </a:cubicBezTo>
                  <a:cubicBezTo>
                    <a:pt x="4400" y="8557"/>
                    <a:pt x="4451" y="8443"/>
                    <a:pt x="4527" y="8328"/>
                  </a:cubicBezTo>
                  <a:cubicBezTo>
                    <a:pt x="4679" y="8063"/>
                    <a:pt x="4868" y="7821"/>
                    <a:pt x="5084" y="7593"/>
                  </a:cubicBezTo>
                  <a:cubicBezTo>
                    <a:pt x="5084" y="7581"/>
                    <a:pt x="5097" y="7568"/>
                    <a:pt x="5110" y="7556"/>
                  </a:cubicBezTo>
                  <a:cubicBezTo>
                    <a:pt x="5198" y="7454"/>
                    <a:pt x="5299" y="7365"/>
                    <a:pt x="5389" y="7277"/>
                  </a:cubicBezTo>
                  <a:cubicBezTo>
                    <a:pt x="5490" y="7201"/>
                    <a:pt x="5591" y="7112"/>
                    <a:pt x="5693" y="7036"/>
                  </a:cubicBezTo>
                  <a:cubicBezTo>
                    <a:pt x="6339" y="6579"/>
                    <a:pt x="7062" y="6313"/>
                    <a:pt x="7822" y="6111"/>
                  </a:cubicBezTo>
                  <a:cubicBezTo>
                    <a:pt x="9166" y="5756"/>
                    <a:pt x="10598" y="5616"/>
                    <a:pt x="11840" y="5007"/>
                  </a:cubicBezTo>
                  <a:cubicBezTo>
                    <a:pt x="12043" y="4919"/>
                    <a:pt x="12234" y="4805"/>
                    <a:pt x="12423" y="4691"/>
                  </a:cubicBezTo>
                  <a:cubicBezTo>
                    <a:pt x="12525" y="4615"/>
                    <a:pt x="12614" y="4551"/>
                    <a:pt x="12715" y="4475"/>
                  </a:cubicBezTo>
                  <a:cubicBezTo>
                    <a:pt x="12905" y="4323"/>
                    <a:pt x="13082" y="4171"/>
                    <a:pt x="13248" y="3993"/>
                  </a:cubicBezTo>
                  <a:cubicBezTo>
                    <a:pt x="13831" y="3398"/>
                    <a:pt x="14287" y="2663"/>
                    <a:pt x="14642" y="1864"/>
                  </a:cubicBezTo>
                  <a:cubicBezTo>
                    <a:pt x="14908" y="1269"/>
                    <a:pt x="15124" y="635"/>
                    <a:pt x="153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128575" y="1879325"/>
              <a:ext cx="11450" cy="2225"/>
            </a:xfrm>
            <a:custGeom>
              <a:avLst/>
              <a:gdLst/>
              <a:ahLst/>
              <a:cxnLst/>
              <a:rect l="l" t="t" r="r" b="b"/>
              <a:pathLst>
                <a:path w="458" h="89" extrusionOk="0">
                  <a:moveTo>
                    <a:pt x="1" y="89"/>
                  </a:moveTo>
                  <a:cubicBezTo>
                    <a:pt x="153" y="51"/>
                    <a:pt x="305" y="26"/>
                    <a:pt x="457" y="1"/>
                  </a:cubicBezTo>
                  <a:cubicBezTo>
                    <a:pt x="305" y="26"/>
                    <a:pt x="153" y="51"/>
                    <a:pt x="1" y="8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284500" y="1369750"/>
              <a:ext cx="52625" cy="101750"/>
            </a:xfrm>
            <a:custGeom>
              <a:avLst/>
              <a:gdLst/>
              <a:ahLst/>
              <a:cxnLst/>
              <a:rect l="l" t="t" r="r" b="b"/>
              <a:pathLst>
                <a:path w="2105" h="4070" extrusionOk="0">
                  <a:moveTo>
                    <a:pt x="2029" y="1"/>
                  </a:moveTo>
                  <a:cubicBezTo>
                    <a:pt x="2028" y="1"/>
                    <a:pt x="2028" y="1"/>
                    <a:pt x="2028" y="1"/>
                  </a:cubicBezTo>
                  <a:lnTo>
                    <a:pt x="2028" y="1"/>
                  </a:lnTo>
                  <a:cubicBezTo>
                    <a:pt x="2028" y="1"/>
                    <a:pt x="2028" y="1"/>
                    <a:pt x="2029" y="1"/>
                  </a:cubicBezTo>
                  <a:close/>
                  <a:moveTo>
                    <a:pt x="2028" y="1"/>
                  </a:moveTo>
                  <a:lnTo>
                    <a:pt x="2028" y="1"/>
                  </a:lnTo>
                  <a:cubicBezTo>
                    <a:pt x="1395" y="723"/>
                    <a:pt x="698" y="1370"/>
                    <a:pt x="0" y="2029"/>
                  </a:cubicBezTo>
                  <a:lnTo>
                    <a:pt x="445" y="4069"/>
                  </a:lnTo>
                  <a:cubicBezTo>
                    <a:pt x="1002" y="3829"/>
                    <a:pt x="1560" y="3588"/>
                    <a:pt x="2105" y="3322"/>
                  </a:cubicBezTo>
                  <a:cubicBezTo>
                    <a:pt x="1775" y="1687"/>
                    <a:pt x="1662" y="420"/>
                    <a:pt x="202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6180875" y="1814350"/>
              <a:ext cx="74825" cy="52325"/>
            </a:xfrm>
            <a:custGeom>
              <a:avLst/>
              <a:gdLst/>
              <a:ahLst/>
              <a:cxnLst/>
              <a:rect l="l" t="t" r="r" b="b"/>
              <a:pathLst>
                <a:path w="2993" h="2093" extrusionOk="0">
                  <a:moveTo>
                    <a:pt x="2283" y="1"/>
                  </a:moveTo>
                  <a:cubicBezTo>
                    <a:pt x="1815" y="935"/>
                    <a:pt x="957" y="1657"/>
                    <a:pt x="11" y="2088"/>
                  </a:cubicBezTo>
                  <a:lnTo>
                    <a:pt x="11" y="2088"/>
                  </a:lnTo>
                  <a:cubicBezTo>
                    <a:pt x="438" y="1895"/>
                    <a:pt x="1634" y="1429"/>
                    <a:pt x="2992" y="863"/>
                  </a:cubicBezTo>
                  <a:lnTo>
                    <a:pt x="2283" y="1"/>
                  </a:lnTo>
                  <a:close/>
                  <a:moveTo>
                    <a:pt x="11" y="2088"/>
                  </a:moveTo>
                  <a:cubicBezTo>
                    <a:pt x="8" y="2090"/>
                    <a:pt x="4" y="2091"/>
                    <a:pt x="1" y="2093"/>
                  </a:cubicBezTo>
                  <a:cubicBezTo>
                    <a:pt x="4" y="2091"/>
                    <a:pt x="8" y="2090"/>
                    <a:pt x="11" y="2088"/>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6078525" y="1886600"/>
              <a:ext cx="6675" cy="675"/>
            </a:xfrm>
            <a:custGeom>
              <a:avLst/>
              <a:gdLst/>
              <a:ahLst/>
              <a:cxnLst/>
              <a:rect l="l" t="t" r="r" b="b"/>
              <a:pathLst>
                <a:path w="267" h="27" extrusionOk="0">
                  <a:moveTo>
                    <a:pt x="267" y="1"/>
                  </a:moveTo>
                  <a:cubicBezTo>
                    <a:pt x="178" y="14"/>
                    <a:pt x="89" y="26"/>
                    <a:pt x="0" y="26"/>
                  </a:cubicBezTo>
                  <a:lnTo>
                    <a:pt x="13" y="26"/>
                  </a:lnTo>
                  <a:cubicBezTo>
                    <a:pt x="102" y="26"/>
                    <a:pt x="191" y="14"/>
                    <a:pt x="2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308800" y="1362150"/>
              <a:ext cx="2850" cy="3200"/>
            </a:xfrm>
            <a:custGeom>
              <a:avLst/>
              <a:gdLst/>
              <a:ahLst/>
              <a:cxnLst/>
              <a:rect l="l" t="t" r="r" b="b"/>
              <a:pathLst>
                <a:path w="114" h="128" extrusionOk="0">
                  <a:moveTo>
                    <a:pt x="114" y="127"/>
                  </a:moveTo>
                  <a:cubicBezTo>
                    <a:pt x="76" y="89"/>
                    <a:pt x="38" y="38"/>
                    <a:pt x="0" y="1"/>
                  </a:cubicBezTo>
                  <a:cubicBezTo>
                    <a:pt x="38" y="38"/>
                    <a:pt x="76" y="89"/>
                    <a:pt x="114" y="127"/>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140000" y="1869825"/>
              <a:ext cx="32975" cy="9525"/>
            </a:xfrm>
            <a:custGeom>
              <a:avLst/>
              <a:gdLst/>
              <a:ahLst/>
              <a:cxnLst/>
              <a:rect l="l" t="t" r="r" b="b"/>
              <a:pathLst>
                <a:path w="1319" h="381" extrusionOk="0">
                  <a:moveTo>
                    <a:pt x="1319" y="0"/>
                  </a:moveTo>
                  <a:cubicBezTo>
                    <a:pt x="888" y="165"/>
                    <a:pt x="444" y="291"/>
                    <a:pt x="0" y="381"/>
                  </a:cubicBezTo>
                  <a:cubicBezTo>
                    <a:pt x="444" y="291"/>
                    <a:pt x="888" y="165"/>
                    <a:pt x="13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078850" y="1835900"/>
              <a:ext cx="205375" cy="78950"/>
            </a:xfrm>
            <a:custGeom>
              <a:avLst/>
              <a:gdLst/>
              <a:ahLst/>
              <a:cxnLst/>
              <a:rect l="l" t="t" r="r" b="b"/>
              <a:pathLst>
                <a:path w="8215" h="3158" extrusionOk="0">
                  <a:moveTo>
                    <a:pt x="7073" y="1"/>
                  </a:moveTo>
                  <a:cubicBezTo>
                    <a:pt x="5704" y="572"/>
                    <a:pt x="4500" y="1040"/>
                    <a:pt x="4082" y="1231"/>
                  </a:cubicBezTo>
                  <a:cubicBezTo>
                    <a:pt x="3981" y="1268"/>
                    <a:pt x="3866" y="1319"/>
                    <a:pt x="3765" y="1357"/>
                  </a:cubicBezTo>
                  <a:cubicBezTo>
                    <a:pt x="3334" y="1522"/>
                    <a:pt x="2890" y="1648"/>
                    <a:pt x="2446" y="1738"/>
                  </a:cubicBezTo>
                  <a:cubicBezTo>
                    <a:pt x="2294" y="1763"/>
                    <a:pt x="2142" y="1788"/>
                    <a:pt x="1990" y="1826"/>
                  </a:cubicBezTo>
                  <a:lnTo>
                    <a:pt x="1965" y="1826"/>
                  </a:lnTo>
                  <a:lnTo>
                    <a:pt x="1736" y="1864"/>
                  </a:lnTo>
                  <a:cubicBezTo>
                    <a:pt x="1255" y="1927"/>
                    <a:pt x="748" y="1978"/>
                    <a:pt x="254" y="2029"/>
                  </a:cubicBezTo>
                  <a:cubicBezTo>
                    <a:pt x="178" y="2042"/>
                    <a:pt x="89" y="2054"/>
                    <a:pt x="0" y="2054"/>
                  </a:cubicBezTo>
                  <a:cubicBezTo>
                    <a:pt x="1052" y="2586"/>
                    <a:pt x="2218" y="2980"/>
                    <a:pt x="3384" y="3119"/>
                  </a:cubicBezTo>
                  <a:cubicBezTo>
                    <a:pt x="3616" y="3145"/>
                    <a:pt x="3850" y="3158"/>
                    <a:pt x="4085" y="3158"/>
                  </a:cubicBezTo>
                  <a:cubicBezTo>
                    <a:pt x="5695" y="3158"/>
                    <a:pt x="7340" y="2555"/>
                    <a:pt x="8214" y="1383"/>
                  </a:cubicBezTo>
                  <a:lnTo>
                    <a:pt x="7073"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280050" y="1816900"/>
              <a:ext cx="20325" cy="43750"/>
            </a:xfrm>
            <a:custGeom>
              <a:avLst/>
              <a:gdLst/>
              <a:ahLst/>
              <a:cxnLst/>
              <a:rect l="l" t="t" r="r" b="b"/>
              <a:pathLst>
                <a:path w="813" h="1750" extrusionOk="0">
                  <a:moveTo>
                    <a:pt x="787" y="0"/>
                  </a:moveTo>
                  <a:lnTo>
                    <a:pt x="787" y="0"/>
                  </a:lnTo>
                  <a:cubicBezTo>
                    <a:pt x="533" y="115"/>
                    <a:pt x="268" y="241"/>
                    <a:pt x="1" y="343"/>
                  </a:cubicBezTo>
                  <a:lnTo>
                    <a:pt x="407" y="1749"/>
                  </a:lnTo>
                  <a:cubicBezTo>
                    <a:pt x="457" y="1648"/>
                    <a:pt x="508" y="1547"/>
                    <a:pt x="559" y="1433"/>
                  </a:cubicBezTo>
                  <a:cubicBezTo>
                    <a:pt x="749" y="963"/>
                    <a:pt x="812" y="482"/>
                    <a:pt x="78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255350" y="1738625"/>
              <a:ext cx="44375" cy="86850"/>
            </a:xfrm>
            <a:custGeom>
              <a:avLst/>
              <a:gdLst/>
              <a:ahLst/>
              <a:cxnLst/>
              <a:rect l="l" t="t" r="r" b="b"/>
              <a:pathLst>
                <a:path w="1775" h="3474" extrusionOk="0">
                  <a:moveTo>
                    <a:pt x="0" y="1"/>
                  </a:moveTo>
                  <a:lnTo>
                    <a:pt x="989" y="3474"/>
                  </a:lnTo>
                  <a:cubicBezTo>
                    <a:pt x="1256" y="3372"/>
                    <a:pt x="1521" y="3246"/>
                    <a:pt x="1775" y="3131"/>
                  </a:cubicBezTo>
                  <a:cubicBezTo>
                    <a:pt x="1737" y="2130"/>
                    <a:pt x="1306" y="1116"/>
                    <a:pt x="723" y="153"/>
                  </a:cubicBezTo>
                  <a:lnTo>
                    <a:pt x="0"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778725" y="1795375"/>
              <a:ext cx="299825" cy="92125"/>
            </a:xfrm>
            <a:custGeom>
              <a:avLst/>
              <a:gdLst/>
              <a:ahLst/>
              <a:cxnLst/>
              <a:rect l="l" t="t" r="r" b="b"/>
              <a:pathLst>
                <a:path w="11993" h="3685" extrusionOk="0">
                  <a:moveTo>
                    <a:pt x="4130" y="1"/>
                  </a:moveTo>
                  <a:cubicBezTo>
                    <a:pt x="2723" y="1"/>
                    <a:pt x="1294" y="215"/>
                    <a:pt x="1" y="506"/>
                  </a:cubicBezTo>
                  <a:cubicBezTo>
                    <a:pt x="52" y="532"/>
                    <a:pt x="115" y="557"/>
                    <a:pt x="166" y="582"/>
                  </a:cubicBezTo>
                  <a:cubicBezTo>
                    <a:pt x="3094" y="824"/>
                    <a:pt x="6504" y="2712"/>
                    <a:pt x="9558" y="3422"/>
                  </a:cubicBezTo>
                  <a:lnTo>
                    <a:pt x="8557" y="2167"/>
                  </a:lnTo>
                  <a:lnTo>
                    <a:pt x="9812" y="3472"/>
                  </a:lnTo>
                  <a:cubicBezTo>
                    <a:pt x="10442" y="3609"/>
                    <a:pt x="11047" y="3685"/>
                    <a:pt x="11632" y="3685"/>
                  </a:cubicBezTo>
                  <a:cubicBezTo>
                    <a:pt x="11753" y="3685"/>
                    <a:pt x="11873" y="3682"/>
                    <a:pt x="11992" y="3675"/>
                  </a:cubicBezTo>
                  <a:cubicBezTo>
                    <a:pt x="11879" y="3612"/>
                    <a:pt x="11764" y="3562"/>
                    <a:pt x="11650" y="3498"/>
                  </a:cubicBezTo>
                  <a:cubicBezTo>
                    <a:pt x="10674" y="2978"/>
                    <a:pt x="10243" y="2255"/>
                    <a:pt x="9445" y="1609"/>
                  </a:cubicBezTo>
                  <a:cubicBezTo>
                    <a:pt x="7999" y="415"/>
                    <a:pt x="6086" y="1"/>
                    <a:pt x="413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5661475" y="704925"/>
              <a:ext cx="7975" cy="5400"/>
            </a:xfrm>
            <a:custGeom>
              <a:avLst/>
              <a:gdLst/>
              <a:ahLst/>
              <a:cxnLst/>
              <a:rect l="l" t="t" r="r" b="b"/>
              <a:pathLst>
                <a:path w="319" h="216" extrusionOk="0">
                  <a:moveTo>
                    <a:pt x="1" y="0"/>
                  </a:moveTo>
                  <a:cubicBezTo>
                    <a:pt x="102" y="63"/>
                    <a:pt x="204" y="139"/>
                    <a:pt x="318" y="215"/>
                  </a:cubicBezTo>
                  <a:cubicBezTo>
                    <a:pt x="204" y="139"/>
                    <a:pt x="102" y="63"/>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5692875" y="727100"/>
              <a:ext cx="23775" cy="16175"/>
            </a:xfrm>
            <a:custGeom>
              <a:avLst/>
              <a:gdLst/>
              <a:ahLst/>
              <a:cxnLst/>
              <a:rect l="l" t="t" r="r" b="b"/>
              <a:pathLst>
                <a:path w="951" h="647" extrusionOk="0">
                  <a:moveTo>
                    <a:pt x="0" y="0"/>
                  </a:moveTo>
                  <a:cubicBezTo>
                    <a:pt x="317" y="229"/>
                    <a:pt x="634" y="457"/>
                    <a:pt x="950" y="646"/>
                  </a:cubicBezTo>
                  <a:cubicBezTo>
                    <a:pt x="634" y="457"/>
                    <a:pt x="317" y="229"/>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110850" y="1137800"/>
              <a:ext cx="7325" cy="15225"/>
            </a:xfrm>
            <a:custGeom>
              <a:avLst/>
              <a:gdLst/>
              <a:ahLst/>
              <a:cxnLst/>
              <a:rect l="l" t="t" r="r" b="b"/>
              <a:pathLst>
                <a:path w="293" h="609" extrusionOk="0">
                  <a:moveTo>
                    <a:pt x="0" y="0"/>
                  </a:moveTo>
                  <a:cubicBezTo>
                    <a:pt x="89" y="203"/>
                    <a:pt x="178" y="418"/>
                    <a:pt x="292" y="609"/>
                  </a:cubicBezTo>
                  <a:cubicBezTo>
                    <a:pt x="178" y="418"/>
                    <a:pt x="89" y="203"/>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5673225" y="712825"/>
              <a:ext cx="19675" cy="14300"/>
            </a:xfrm>
            <a:custGeom>
              <a:avLst/>
              <a:gdLst/>
              <a:ahLst/>
              <a:cxnLst/>
              <a:rect l="l" t="t" r="r" b="b"/>
              <a:pathLst>
                <a:path w="787" h="572" extrusionOk="0">
                  <a:moveTo>
                    <a:pt x="0" y="0"/>
                  </a:moveTo>
                  <a:cubicBezTo>
                    <a:pt x="266" y="191"/>
                    <a:pt x="519" y="381"/>
                    <a:pt x="786" y="571"/>
                  </a:cubicBezTo>
                  <a:cubicBezTo>
                    <a:pt x="519" y="381"/>
                    <a:pt x="266" y="191"/>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649450" y="697600"/>
              <a:ext cx="12050" cy="7350"/>
            </a:xfrm>
            <a:custGeom>
              <a:avLst/>
              <a:gdLst/>
              <a:ahLst/>
              <a:cxnLst/>
              <a:rect l="l" t="t" r="r" b="b"/>
              <a:pathLst>
                <a:path w="482" h="294" extrusionOk="0">
                  <a:moveTo>
                    <a:pt x="0" y="1"/>
                  </a:moveTo>
                  <a:cubicBezTo>
                    <a:pt x="165" y="90"/>
                    <a:pt x="317" y="192"/>
                    <a:pt x="482" y="293"/>
                  </a:cubicBezTo>
                  <a:cubicBezTo>
                    <a:pt x="317" y="192"/>
                    <a:pt x="165" y="90"/>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267900" y="1325400"/>
              <a:ext cx="3525" cy="2850"/>
            </a:xfrm>
            <a:custGeom>
              <a:avLst/>
              <a:gdLst/>
              <a:ahLst/>
              <a:cxnLst/>
              <a:rect l="l" t="t" r="r" b="b"/>
              <a:pathLst>
                <a:path w="141" h="114" extrusionOk="0">
                  <a:moveTo>
                    <a:pt x="140" y="114"/>
                  </a:moveTo>
                  <a:cubicBezTo>
                    <a:pt x="90" y="76"/>
                    <a:pt x="51" y="38"/>
                    <a:pt x="0" y="0"/>
                  </a:cubicBezTo>
                  <a:cubicBezTo>
                    <a:pt x="51" y="38"/>
                    <a:pt x="90" y="76"/>
                    <a:pt x="140"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311625" y="1365325"/>
              <a:ext cx="1625" cy="1925"/>
            </a:xfrm>
            <a:custGeom>
              <a:avLst/>
              <a:gdLst/>
              <a:ahLst/>
              <a:cxnLst/>
              <a:rect l="l" t="t" r="r" b="b"/>
              <a:pathLst>
                <a:path w="65" h="77" extrusionOk="0">
                  <a:moveTo>
                    <a:pt x="65" y="77"/>
                  </a:moveTo>
                  <a:lnTo>
                    <a:pt x="65" y="77"/>
                  </a:lnTo>
                  <a:cubicBezTo>
                    <a:pt x="51" y="51"/>
                    <a:pt x="26" y="26"/>
                    <a:pt x="1" y="0"/>
                  </a:cubicBezTo>
                  <a:cubicBezTo>
                    <a:pt x="26" y="26"/>
                    <a:pt x="51" y="51"/>
                    <a:pt x="65" y="7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5563250" y="683675"/>
              <a:ext cx="20925" cy="6350"/>
            </a:xfrm>
            <a:custGeom>
              <a:avLst/>
              <a:gdLst/>
              <a:ahLst/>
              <a:cxnLst/>
              <a:rect l="l" t="t" r="r" b="b"/>
              <a:pathLst>
                <a:path w="837" h="254" extrusionOk="0">
                  <a:moveTo>
                    <a:pt x="0" y="254"/>
                  </a:moveTo>
                  <a:cubicBezTo>
                    <a:pt x="267" y="140"/>
                    <a:pt x="546" y="51"/>
                    <a:pt x="837" y="0"/>
                  </a:cubicBezTo>
                  <a:cubicBezTo>
                    <a:pt x="546" y="51"/>
                    <a:pt x="267" y="140"/>
                    <a:pt x="0" y="25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555325" y="690000"/>
              <a:ext cx="7950" cy="3825"/>
            </a:xfrm>
            <a:custGeom>
              <a:avLst/>
              <a:gdLst/>
              <a:ahLst/>
              <a:cxnLst/>
              <a:rect l="l" t="t" r="r" b="b"/>
              <a:pathLst>
                <a:path w="318" h="153" extrusionOk="0">
                  <a:moveTo>
                    <a:pt x="1" y="153"/>
                  </a:moveTo>
                  <a:cubicBezTo>
                    <a:pt x="102" y="90"/>
                    <a:pt x="204" y="39"/>
                    <a:pt x="317" y="1"/>
                  </a:cubicBezTo>
                  <a:cubicBezTo>
                    <a:pt x="204" y="39"/>
                    <a:pt x="102" y="90"/>
                    <a:pt x="1"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262200" y="1320950"/>
              <a:ext cx="3825" cy="2875"/>
            </a:xfrm>
            <a:custGeom>
              <a:avLst/>
              <a:gdLst/>
              <a:ahLst/>
              <a:cxnLst/>
              <a:rect l="l" t="t" r="r" b="b"/>
              <a:pathLst>
                <a:path w="153" h="115" extrusionOk="0">
                  <a:moveTo>
                    <a:pt x="152" y="114"/>
                  </a:moveTo>
                  <a:lnTo>
                    <a:pt x="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720750" y="745775"/>
              <a:ext cx="12700" cy="6700"/>
            </a:xfrm>
            <a:custGeom>
              <a:avLst/>
              <a:gdLst/>
              <a:ahLst/>
              <a:cxnLst/>
              <a:rect l="l" t="t" r="r" b="b"/>
              <a:pathLst>
                <a:path w="508" h="268" extrusionOk="0">
                  <a:moveTo>
                    <a:pt x="1" y="1"/>
                  </a:moveTo>
                  <a:cubicBezTo>
                    <a:pt x="165" y="102"/>
                    <a:pt x="342" y="191"/>
                    <a:pt x="508" y="267"/>
                  </a:cubicBezTo>
                  <a:cubicBezTo>
                    <a:pt x="342" y="191"/>
                    <a:pt x="165" y="102"/>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5162050" y="1061100"/>
              <a:ext cx="1075900" cy="826175"/>
            </a:xfrm>
            <a:custGeom>
              <a:avLst/>
              <a:gdLst/>
              <a:ahLst/>
              <a:cxnLst/>
              <a:rect l="l" t="t" r="r" b="b"/>
              <a:pathLst>
                <a:path w="43036" h="33047" extrusionOk="0">
                  <a:moveTo>
                    <a:pt x="15896" y="10939"/>
                  </a:moveTo>
                  <a:lnTo>
                    <a:pt x="17861" y="12993"/>
                  </a:lnTo>
                  <a:lnTo>
                    <a:pt x="17696" y="13184"/>
                  </a:lnTo>
                  <a:lnTo>
                    <a:pt x="15896" y="10939"/>
                  </a:lnTo>
                  <a:close/>
                  <a:moveTo>
                    <a:pt x="28991" y="12258"/>
                  </a:moveTo>
                  <a:lnTo>
                    <a:pt x="33224" y="16834"/>
                  </a:lnTo>
                  <a:lnTo>
                    <a:pt x="33047" y="17024"/>
                  </a:lnTo>
                  <a:lnTo>
                    <a:pt x="28991" y="12258"/>
                  </a:lnTo>
                  <a:close/>
                  <a:moveTo>
                    <a:pt x="13121" y="15009"/>
                  </a:moveTo>
                  <a:lnTo>
                    <a:pt x="15085" y="17062"/>
                  </a:lnTo>
                  <a:lnTo>
                    <a:pt x="14907" y="17252"/>
                  </a:lnTo>
                  <a:lnTo>
                    <a:pt x="13121" y="15009"/>
                  </a:lnTo>
                  <a:close/>
                  <a:moveTo>
                    <a:pt x="30321" y="17848"/>
                  </a:moveTo>
                  <a:lnTo>
                    <a:pt x="32286" y="19902"/>
                  </a:lnTo>
                  <a:lnTo>
                    <a:pt x="32121" y="20091"/>
                  </a:lnTo>
                  <a:lnTo>
                    <a:pt x="30321" y="17848"/>
                  </a:lnTo>
                  <a:close/>
                  <a:moveTo>
                    <a:pt x="21309" y="18634"/>
                  </a:moveTo>
                  <a:lnTo>
                    <a:pt x="23261" y="20688"/>
                  </a:lnTo>
                  <a:lnTo>
                    <a:pt x="23096" y="20877"/>
                  </a:lnTo>
                  <a:lnTo>
                    <a:pt x="21309" y="18634"/>
                  </a:lnTo>
                  <a:close/>
                  <a:moveTo>
                    <a:pt x="22780" y="23235"/>
                  </a:moveTo>
                  <a:lnTo>
                    <a:pt x="26532" y="27811"/>
                  </a:lnTo>
                  <a:lnTo>
                    <a:pt x="26366" y="28014"/>
                  </a:lnTo>
                  <a:lnTo>
                    <a:pt x="22780" y="23235"/>
                  </a:lnTo>
                  <a:close/>
                  <a:moveTo>
                    <a:pt x="14172" y="24832"/>
                  </a:moveTo>
                  <a:lnTo>
                    <a:pt x="17861" y="29307"/>
                  </a:lnTo>
                  <a:lnTo>
                    <a:pt x="17696" y="29510"/>
                  </a:lnTo>
                  <a:lnTo>
                    <a:pt x="14172" y="24832"/>
                  </a:lnTo>
                  <a:close/>
                  <a:moveTo>
                    <a:pt x="4019" y="1"/>
                  </a:moveTo>
                  <a:cubicBezTo>
                    <a:pt x="3259" y="203"/>
                    <a:pt x="2536" y="469"/>
                    <a:pt x="1890" y="926"/>
                  </a:cubicBezTo>
                  <a:cubicBezTo>
                    <a:pt x="1788" y="1002"/>
                    <a:pt x="1687" y="1091"/>
                    <a:pt x="1586" y="1167"/>
                  </a:cubicBezTo>
                  <a:lnTo>
                    <a:pt x="1319" y="1433"/>
                  </a:lnTo>
                  <a:lnTo>
                    <a:pt x="2739" y="2903"/>
                  </a:lnTo>
                  <a:lnTo>
                    <a:pt x="2574" y="3106"/>
                  </a:lnTo>
                  <a:lnTo>
                    <a:pt x="1281" y="1483"/>
                  </a:lnTo>
                  <a:cubicBezTo>
                    <a:pt x="1065" y="1711"/>
                    <a:pt x="876" y="1953"/>
                    <a:pt x="724" y="2218"/>
                  </a:cubicBezTo>
                  <a:lnTo>
                    <a:pt x="533" y="2561"/>
                  </a:lnTo>
                  <a:cubicBezTo>
                    <a:pt x="445" y="2739"/>
                    <a:pt x="369" y="2928"/>
                    <a:pt x="305" y="3106"/>
                  </a:cubicBezTo>
                  <a:cubicBezTo>
                    <a:pt x="254" y="3233"/>
                    <a:pt x="217" y="3359"/>
                    <a:pt x="178" y="3486"/>
                  </a:cubicBezTo>
                  <a:cubicBezTo>
                    <a:pt x="178" y="3511"/>
                    <a:pt x="166" y="3537"/>
                    <a:pt x="166" y="3562"/>
                  </a:cubicBezTo>
                  <a:lnTo>
                    <a:pt x="3322" y="7403"/>
                  </a:lnTo>
                  <a:lnTo>
                    <a:pt x="3144" y="7606"/>
                  </a:lnTo>
                  <a:lnTo>
                    <a:pt x="153" y="3613"/>
                  </a:lnTo>
                  <a:cubicBezTo>
                    <a:pt x="115" y="3765"/>
                    <a:pt x="77" y="3917"/>
                    <a:pt x="51" y="4069"/>
                  </a:cubicBezTo>
                  <a:cubicBezTo>
                    <a:pt x="26" y="4272"/>
                    <a:pt x="14" y="4463"/>
                    <a:pt x="1" y="4665"/>
                  </a:cubicBezTo>
                  <a:lnTo>
                    <a:pt x="1" y="4868"/>
                  </a:lnTo>
                  <a:lnTo>
                    <a:pt x="1" y="5058"/>
                  </a:lnTo>
                  <a:cubicBezTo>
                    <a:pt x="1" y="5134"/>
                    <a:pt x="14" y="5198"/>
                    <a:pt x="14" y="5261"/>
                  </a:cubicBezTo>
                  <a:cubicBezTo>
                    <a:pt x="26" y="5387"/>
                    <a:pt x="51" y="5527"/>
                    <a:pt x="65" y="5654"/>
                  </a:cubicBezTo>
                  <a:cubicBezTo>
                    <a:pt x="127" y="5984"/>
                    <a:pt x="217" y="6300"/>
                    <a:pt x="343" y="6604"/>
                  </a:cubicBezTo>
                  <a:cubicBezTo>
                    <a:pt x="381" y="6680"/>
                    <a:pt x="419" y="6770"/>
                    <a:pt x="457" y="6846"/>
                  </a:cubicBezTo>
                  <a:cubicBezTo>
                    <a:pt x="470" y="6883"/>
                    <a:pt x="482" y="6909"/>
                    <a:pt x="496" y="6934"/>
                  </a:cubicBezTo>
                  <a:cubicBezTo>
                    <a:pt x="533" y="6985"/>
                    <a:pt x="558" y="7035"/>
                    <a:pt x="584" y="7086"/>
                  </a:cubicBezTo>
                  <a:cubicBezTo>
                    <a:pt x="597" y="7125"/>
                    <a:pt x="622" y="7150"/>
                    <a:pt x="634" y="7175"/>
                  </a:cubicBezTo>
                  <a:cubicBezTo>
                    <a:pt x="660" y="7226"/>
                    <a:pt x="698" y="7277"/>
                    <a:pt x="724" y="7327"/>
                  </a:cubicBezTo>
                  <a:cubicBezTo>
                    <a:pt x="749" y="7353"/>
                    <a:pt x="761" y="7390"/>
                    <a:pt x="787" y="7416"/>
                  </a:cubicBezTo>
                  <a:cubicBezTo>
                    <a:pt x="812" y="7454"/>
                    <a:pt x="837" y="7505"/>
                    <a:pt x="876" y="7555"/>
                  </a:cubicBezTo>
                  <a:cubicBezTo>
                    <a:pt x="888" y="7581"/>
                    <a:pt x="913" y="7606"/>
                    <a:pt x="939" y="7632"/>
                  </a:cubicBezTo>
                  <a:cubicBezTo>
                    <a:pt x="964" y="7682"/>
                    <a:pt x="1003" y="7720"/>
                    <a:pt x="1028" y="7770"/>
                  </a:cubicBezTo>
                  <a:cubicBezTo>
                    <a:pt x="1053" y="7796"/>
                    <a:pt x="1079" y="7821"/>
                    <a:pt x="1091" y="7847"/>
                  </a:cubicBezTo>
                  <a:cubicBezTo>
                    <a:pt x="1129" y="7897"/>
                    <a:pt x="1167" y="7948"/>
                    <a:pt x="1205" y="7986"/>
                  </a:cubicBezTo>
                  <a:cubicBezTo>
                    <a:pt x="1231" y="8012"/>
                    <a:pt x="1243" y="8037"/>
                    <a:pt x="1268" y="8049"/>
                  </a:cubicBezTo>
                  <a:cubicBezTo>
                    <a:pt x="1319" y="8125"/>
                    <a:pt x="1383" y="8189"/>
                    <a:pt x="1446" y="8252"/>
                  </a:cubicBezTo>
                  <a:cubicBezTo>
                    <a:pt x="1510" y="8316"/>
                    <a:pt x="1560" y="8379"/>
                    <a:pt x="1636" y="8455"/>
                  </a:cubicBezTo>
                  <a:lnTo>
                    <a:pt x="1687" y="8506"/>
                  </a:lnTo>
                  <a:cubicBezTo>
                    <a:pt x="1738" y="8556"/>
                    <a:pt x="1775" y="8595"/>
                    <a:pt x="1826" y="8632"/>
                  </a:cubicBezTo>
                  <a:cubicBezTo>
                    <a:pt x="1851" y="8658"/>
                    <a:pt x="1877" y="8683"/>
                    <a:pt x="1890" y="8708"/>
                  </a:cubicBezTo>
                  <a:cubicBezTo>
                    <a:pt x="1941" y="8747"/>
                    <a:pt x="1978" y="8785"/>
                    <a:pt x="2029" y="8823"/>
                  </a:cubicBezTo>
                  <a:lnTo>
                    <a:pt x="2105" y="8899"/>
                  </a:lnTo>
                  <a:cubicBezTo>
                    <a:pt x="2143" y="8937"/>
                    <a:pt x="2194" y="8975"/>
                    <a:pt x="2232" y="9013"/>
                  </a:cubicBezTo>
                  <a:cubicBezTo>
                    <a:pt x="2257" y="9026"/>
                    <a:pt x="2282" y="9051"/>
                    <a:pt x="2308" y="9077"/>
                  </a:cubicBezTo>
                  <a:cubicBezTo>
                    <a:pt x="2358" y="9114"/>
                    <a:pt x="2397" y="9153"/>
                    <a:pt x="2448" y="9190"/>
                  </a:cubicBezTo>
                  <a:cubicBezTo>
                    <a:pt x="2473" y="9216"/>
                    <a:pt x="2498" y="9229"/>
                    <a:pt x="2524" y="9254"/>
                  </a:cubicBezTo>
                  <a:cubicBezTo>
                    <a:pt x="2574" y="9292"/>
                    <a:pt x="2625" y="9342"/>
                    <a:pt x="2688" y="9381"/>
                  </a:cubicBezTo>
                  <a:lnTo>
                    <a:pt x="2726" y="9418"/>
                  </a:lnTo>
                  <a:cubicBezTo>
                    <a:pt x="3132" y="9736"/>
                    <a:pt x="3538" y="10040"/>
                    <a:pt x="3956" y="10356"/>
                  </a:cubicBezTo>
                  <a:cubicBezTo>
                    <a:pt x="3969" y="10370"/>
                    <a:pt x="3994" y="10382"/>
                    <a:pt x="4006" y="10395"/>
                  </a:cubicBezTo>
                  <a:lnTo>
                    <a:pt x="4158" y="10508"/>
                  </a:lnTo>
                  <a:cubicBezTo>
                    <a:pt x="4184" y="10534"/>
                    <a:pt x="4209" y="10559"/>
                    <a:pt x="4234" y="10572"/>
                  </a:cubicBezTo>
                  <a:cubicBezTo>
                    <a:pt x="4285" y="10610"/>
                    <a:pt x="4324" y="10648"/>
                    <a:pt x="4374" y="10686"/>
                  </a:cubicBezTo>
                  <a:cubicBezTo>
                    <a:pt x="4400" y="10699"/>
                    <a:pt x="4425" y="10724"/>
                    <a:pt x="4463" y="10750"/>
                  </a:cubicBezTo>
                  <a:cubicBezTo>
                    <a:pt x="4539" y="10801"/>
                    <a:pt x="4602" y="10863"/>
                    <a:pt x="4679" y="10927"/>
                  </a:cubicBezTo>
                  <a:cubicBezTo>
                    <a:pt x="4716" y="10953"/>
                    <a:pt x="4755" y="10978"/>
                    <a:pt x="4792" y="11015"/>
                  </a:cubicBezTo>
                  <a:cubicBezTo>
                    <a:pt x="4817" y="11041"/>
                    <a:pt x="4856" y="11066"/>
                    <a:pt x="4894" y="11105"/>
                  </a:cubicBezTo>
                  <a:cubicBezTo>
                    <a:pt x="4932" y="11130"/>
                    <a:pt x="4957" y="11155"/>
                    <a:pt x="4995" y="11193"/>
                  </a:cubicBezTo>
                  <a:cubicBezTo>
                    <a:pt x="5033" y="11218"/>
                    <a:pt x="5059" y="11244"/>
                    <a:pt x="5096" y="11282"/>
                  </a:cubicBezTo>
                  <a:cubicBezTo>
                    <a:pt x="5135" y="11308"/>
                    <a:pt x="5172" y="11345"/>
                    <a:pt x="5198" y="11370"/>
                  </a:cubicBezTo>
                  <a:cubicBezTo>
                    <a:pt x="5236" y="11396"/>
                    <a:pt x="5262" y="11434"/>
                    <a:pt x="5299" y="11460"/>
                  </a:cubicBezTo>
                  <a:lnTo>
                    <a:pt x="5401" y="11561"/>
                  </a:lnTo>
                  <a:cubicBezTo>
                    <a:pt x="5439" y="11586"/>
                    <a:pt x="5464" y="11612"/>
                    <a:pt x="5502" y="11649"/>
                  </a:cubicBezTo>
                  <a:cubicBezTo>
                    <a:pt x="5527" y="11688"/>
                    <a:pt x="5566" y="11713"/>
                    <a:pt x="5603" y="11751"/>
                  </a:cubicBezTo>
                  <a:cubicBezTo>
                    <a:pt x="5629" y="11776"/>
                    <a:pt x="5654" y="11815"/>
                    <a:pt x="5693" y="11840"/>
                  </a:cubicBezTo>
                  <a:cubicBezTo>
                    <a:pt x="5718" y="11877"/>
                    <a:pt x="5755" y="11916"/>
                    <a:pt x="5794" y="11953"/>
                  </a:cubicBezTo>
                  <a:cubicBezTo>
                    <a:pt x="5819" y="11979"/>
                    <a:pt x="5845" y="12004"/>
                    <a:pt x="5870" y="12043"/>
                  </a:cubicBezTo>
                  <a:cubicBezTo>
                    <a:pt x="5908" y="12080"/>
                    <a:pt x="5946" y="12131"/>
                    <a:pt x="5984" y="12169"/>
                  </a:cubicBezTo>
                  <a:cubicBezTo>
                    <a:pt x="6009" y="12195"/>
                    <a:pt x="6034" y="12220"/>
                    <a:pt x="6048" y="12246"/>
                  </a:cubicBezTo>
                  <a:cubicBezTo>
                    <a:pt x="6212" y="12384"/>
                    <a:pt x="6352" y="12537"/>
                    <a:pt x="6491" y="12677"/>
                  </a:cubicBezTo>
                  <a:cubicBezTo>
                    <a:pt x="7366" y="13601"/>
                    <a:pt x="7961" y="14666"/>
                    <a:pt x="8329" y="15795"/>
                  </a:cubicBezTo>
                  <a:lnTo>
                    <a:pt x="10281" y="18165"/>
                  </a:lnTo>
                  <a:lnTo>
                    <a:pt x="10104" y="18355"/>
                  </a:lnTo>
                  <a:lnTo>
                    <a:pt x="8431" y="16124"/>
                  </a:lnTo>
                  <a:lnTo>
                    <a:pt x="8431" y="16124"/>
                  </a:lnTo>
                  <a:cubicBezTo>
                    <a:pt x="8747" y="17291"/>
                    <a:pt x="8836" y="18520"/>
                    <a:pt x="8747" y="19787"/>
                  </a:cubicBezTo>
                  <a:cubicBezTo>
                    <a:pt x="8659" y="20865"/>
                    <a:pt x="8443" y="22043"/>
                    <a:pt x="8291" y="23235"/>
                  </a:cubicBezTo>
                  <a:cubicBezTo>
                    <a:pt x="8938" y="22753"/>
                    <a:pt x="9597" y="22297"/>
                    <a:pt x="10268" y="21879"/>
                  </a:cubicBezTo>
                  <a:cubicBezTo>
                    <a:pt x="11231" y="21296"/>
                    <a:pt x="12245" y="20751"/>
                    <a:pt x="13361" y="20586"/>
                  </a:cubicBezTo>
                  <a:cubicBezTo>
                    <a:pt x="13607" y="20551"/>
                    <a:pt x="13853" y="20534"/>
                    <a:pt x="14100" y="20534"/>
                  </a:cubicBezTo>
                  <a:cubicBezTo>
                    <a:pt x="15352" y="20534"/>
                    <a:pt x="16601" y="20964"/>
                    <a:pt x="17735" y="21536"/>
                  </a:cubicBezTo>
                  <a:cubicBezTo>
                    <a:pt x="17950" y="21651"/>
                    <a:pt x="18178" y="21765"/>
                    <a:pt x="18343" y="21955"/>
                  </a:cubicBezTo>
                  <a:cubicBezTo>
                    <a:pt x="18495" y="22145"/>
                    <a:pt x="18583" y="22412"/>
                    <a:pt x="18495" y="22640"/>
                  </a:cubicBezTo>
                  <a:cubicBezTo>
                    <a:pt x="18405" y="22889"/>
                    <a:pt x="18122" y="23026"/>
                    <a:pt x="17855" y="23026"/>
                  </a:cubicBezTo>
                  <a:cubicBezTo>
                    <a:pt x="17823" y="23026"/>
                    <a:pt x="17791" y="23024"/>
                    <a:pt x="17760" y="23020"/>
                  </a:cubicBezTo>
                  <a:cubicBezTo>
                    <a:pt x="17456" y="22995"/>
                    <a:pt x="17189" y="22843"/>
                    <a:pt x="16936" y="22690"/>
                  </a:cubicBezTo>
                  <a:lnTo>
                    <a:pt x="16936" y="22690"/>
                  </a:lnTo>
                  <a:cubicBezTo>
                    <a:pt x="16923" y="23083"/>
                    <a:pt x="17152" y="23426"/>
                    <a:pt x="17253" y="23793"/>
                  </a:cubicBezTo>
                  <a:cubicBezTo>
                    <a:pt x="17354" y="24173"/>
                    <a:pt x="17278" y="24668"/>
                    <a:pt x="16910" y="24795"/>
                  </a:cubicBezTo>
                  <a:cubicBezTo>
                    <a:pt x="16855" y="24813"/>
                    <a:pt x="16798" y="24821"/>
                    <a:pt x="16741" y="24821"/>
                  </a:cubicBezTo>
                  <a:cubicBezTo>
                    <a:pt x="16604" y="24821"/>
                    <a:pt x="16466" y="24776"/>
                    <a:pt x="16340" y="24731"/>
                  </a:cubicBezTo>
                  <a:cubicBezTo>
                    <a:pt x="15769" y="24541"/>
                    <a:pt x="15237" y="24249"/>
                    <a:pt x="14755" y="23869"/>
                  </a:cubicBezTo>
                  <a:lnTo>
                    <a:pt x="14755" y="23869"/>
                  </a:lnTo>
                  <a:cubicBezTo>
                    <a:pt x="14907" y="24262"/>
                    <a:pt x="14578" y="24693"/>
                    <a:pt x="14172" y="24832"/>
                  </a:cubicBezTo>
                  <a:cubicBezTo>
                    <a:pt x="14135" y="24845"/>
                    <a:pt x="14096" y="24858"/>
                    <a:pt x="14071" y="24858"/>
                  </a:cubicBezTo>
                  <a:cubicBezTo>
                    <a:pt x="13987" y="24874"/>
                    <a:pt x="13903" y="24881"/>
                    <a:pt x="13819" y="24881"/>
                  </a:cubicBezTo>
                  <a:cubicBezTo>
                    <a:pt x="13448" y="24881"/>
                    <a:pt x="13081" y="24737"/>
                    <a:pt x="12740" y="24592"/>
                  </a:cubicBezTo>
                  <a:cubicBezTo>
                    <a:pt x="12538" y="25631"/>
                    <a:pt x="11891" y="26569"/>
                    <a:pt x="10978" y="27127"/>
                  </a:cubicBezTo>
                  <a:lnTo>
                    <a:pt x="11777" y="27950"/>
                  </a:lnTo>
                  <a:lnTo>
                    <a:pt x="11612" y="28153"/>
                  </a:lnTo>
                  <a:lnTo>
                    <a:pt x="10839" y="27190"/>
                  </a:lnTo>
                  <a:cubicBezTo>
                    <a:pt x="10288" y="27499"/>
                    <a:pt x="9656" y="27654"/>
                    <a:pt x="9022" y="27654"/>
                  </a:cubicBezTo>
                  <a:cubicBezTo>
                    <a:pt x="8824" y="27654"/>
                    <a:pt x="8626" y="27639"/>
                    <a:pt x="8431" y="27609"/>
                  </a:cubicBezTo>
                  <a:lnTo>
                    <a:pt x="8431" y="27609"/>
                  </a:lnTo>
                  <a:cubicBezTo>
                    <a:pt x="8570" y="28052"/>
                    <a:pt x="8760" y="28471"/>
                    <a:pt x="9014" y="28876"/>
                  </a:cubicBezTo>
                  <a:cubicBezTo>
                    <a:pt x="10021" y="30461"/>
                    <a:pt x="11923" y="30890"/>
                    <a:pt x="13859" y="30890"/>
                  </a:cubicBezTo>
                  <a:cubicBezTo>
                    <a:pt x="15237" y="30890"/>
                    <a:pt x="16633" y="30673"/>
                    <a:pt x="17735" y="30499"/>
                  </a:cubicBezTo>
                  <a:cubicBezTo>
                    <a:pt x="19243" y="30257"/>
                    <a:pt x="20738" y="29979"/>
                    <a:pt x="22247" y="29764"/>
                  </a:cubicBezTo>
                  <a:cubicBezTo>
                    <a:pt x="22641" y="29708"/>
                    <a:pt x="23049" y="29659"/>
                    <a:pt x="23449" y="29659"/>
                  </a:cubicBezTo>
                  <a:cubicBezTo>
                    <a:pt x="23874" y="29659"/>
                    <a:pt x="24289" y="29714"/>
                    <a:pt x="24668" y="29877"/>
                  </a:cubicBezTo>
                  <a:cubicBezTo>
                    <a:pt x="25961" y="29586"/>
                    <a:pt x="27390" y="29372"/>
                    <a:pt x="28797" y="29372"/>
                  </a:cubicBezTo>
                  <a:cubicBezTo>
                    <a:pt x="30753" y="29372"/>
                    <a:pt x="32666" y="29786"/>
                    <a:pt x="34112" y="30980"/>
                  </a:cubicBezTo>
                  <a:cubicBezTo>
                    <a:pt x="34910" y="31626"/>
                    <a:pt x="35341" y="32349"/>
                    <a:pt x="36317" y="32869"/>
                  </a:cubicBezTo>
                  <a:cubicBezTo>
                    <a:pt x="36431" y="32933"/>
                    <a:pt x="36546" y="32983"/>
                    <a:pt x="36659" y="33046"/>
                  </a:cubicBezTo>
                  <a:cubicBezTo>
                    <a:pt x="36748" y="33046"/>
                    <a:pt x="36837" y="33034"/>
                    <a:pt x="36926" y="33021"/>
                  </a:cubicBezTo>
                  <a:cubicBezTo>
                    <a:pt x="37420" y="32970"/>
                    <a:pt x="37927" y="32919"/>
                    <a:pt x="38408" y="32856"/>
                  </a:cubicBezTo>
                  <a:lnTo>
                    <a:pt x="35405" y="28851"/>
                  </a:lnTo>
                  <a:lnTo>
                    <a:pt x="38662" y="32818"/>
                  </a:lnTo>
                  <a:cubicBezTo>
                    <a:pt x="38814" y="32780"/>
                    <a:pt x="38966" y="32755"/>
                    <a:pt x="39118" y="32730"/>
                  </a:cubicBezTo>
                  <a:cubicBezTo>
                    <a:pt x="39562" y="32640"/>
                    <a:pt x="40006" y="32514"/>
                    <a:pt x="40437" y="32349"/>
                  </a:cubicBezTo>
                  <a:cubicBezTo>
                    <a:pt x="40538" y="32311"/>
                    <a:pt x="40653" y="32260"/>
                    <a:pt x="40754" y="32223"/>
                  </a:cubicBezTo>
                  <a:cubicBezTo>
                    <a:pt x="41704" y="31792"/>
                    <a:pt x="42566" y="31069"/>
                    <a:pt x="43036" y="30131"/>
                  </a:cubicBezTo>
                  <a:lnTo>
                    <a:pt x="41286" y="28001"/>
                  </a:lnTo>
                  <a:lnTo>
                    <a:pt x="38371" y="31133"/>
                  </a:lnTo>
                  <a:lnTo>
                    <a:pt x="39512" y="27051"/>
                  </a:lnTo>
                  <a:lnTo>
                    <a:pt x="31716" y="28052"/>
                  </a:lnTo>
                  <a:lnTo>
                    <a:pt x="38751" y="25593"/>
                  </a:lnTo>
                  <a:lnTo>
                    <a:pt x="32641" y="24262"/>
                  </a:lnTo>
                  <a:lnTo>
                    <a:pt x="39879" y="24122"/>
                  </a:lnTo>
                  <a:lnTo>
                    <a:pt x="33072" y="21283"/>
                  </a:lnTo>
                  <a:lnTo>
                    <a:pt x="39461" y="19559"/>
                  </a:lnTo>
                  <a:lnTo>
                    <a:pt x="24377" y="2511"/>
                  </a:lnTo>
                  <a:lnTo>
                    <a:pt x="12512" y="11827"/>
                  </a:lnTo>
                  <a:lnTo>
                    <a:pt x="14603" y="14362"/>
                  </a:lnTo>
                  <a:lnTo>
                    <a:pt x="14439" y="14565"/>
                  </a:lnTo>
                  <a:lnTo>
                    <a:pt x="12423" y="11891"/>
                  </a:lnTo>
                  <a:lnTo>
                    <a:pt x="10851" y="13133"/>
                  </a:lnTo>
                  <a:lnTo>
                    <a:pt x="401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101025" y="1095325"/>
              <a:ext cx="2575" cy="17450"/>
            </a:xfrm>
            <a:custGeom>
              <a:avLst/>
              <a:gdLst/>
              <a:ahLst/>
              <a:cxnLst/>
              <a:rect l="l" t="t" r="r" b="b"/>
              <a:pathLst>
                <a:path w="103" h="698" extrusionOk="0">
                  <a:moveTo>
                    <a:pt x="1" y="1"/>
                  </a:moveTo>
                  <a:cubicBezTo>
                    <a:pt x="26" y="229"/>
                    <a:pt x="63" y="469"/>
                    <a:pt x="102" y="697"/>
                  </a:cubicBezTo>
                  <a:cubicBezTo>
                    <a:pt x="63" y="469"/>
                    <a:pt x="26" y="229"/>
                    <a:pt x="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5204225" y="1273725"/>
              <a:ext cx="3475" cy="3200"/>
            </a:xfrm>
            <a:custGeom>
              <a:avLst/>
              <a:gdLst/>
              <a:ahLst/>
              <a:cxnLst/>
              <a:rect l="l" t="t" r="r" b="b"/>
              <a:pathLst>
                <a:path w="139" h="128" extrusionOk="0">
                  <a:moveTo>
                    <a:pt x="139" y="127"/>
                  </a:moveTo>
                  <a:cubicBezTo>
                    <a:pt x="88" y="90"/>
                    <a:pt x="51" y="51"/>
                    <a:pt x="0" y="1"/>
                  </a:cubicBezTo>
                  <a:cubicBezTo>
                    <a:pt x="51" y="51"/>
                    <a:pt x="88" y="90"/>
                    <a:pt x="139"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6013575" y="737875"/>
              <a:ext cx="12050" cy="1300"/>
            </a:xfrm>
            <a:custGeom>
              <a:avLst/>
              <a:gdLst/>
              <a:ahLst/>
              <a:cxnLst/>
              <a:rect l="l" t="t" r="r" b="b"/>
              <a:pathLst>
                <a:path w="482" h="52" extrusionOk="0">
                  <a:moveTo>
                    <a:pt x="0" y="0"/>
                  </a:moveTo>
                  <a:cubicBezTo>
                    <a:pt x="164" y="12"/>
                    <a:pt x="330" y="38"/>
                    <a:pt x="482" y="51"/>
                  </a:cubicBezTo>
                  <a:cubicBezTo>
                    <a:pt x="330" y="38"/>
                    <a:pt x="164" y="12"/>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5771750" y="764500"/>
              <a:ext cx="11775" cy="1275"/>
            </a:xfrm>
            <a:custGeom>
              <a:avLst/>
              <a:gdLst/>
              <a:ahLst/>
              <a:cxnLst/>
              <a:rect l="l" t="t" r="r" b="b"/>
              <a:pathLst>
                <a:path w="471" h="51" extrusionOk="0">
                  <a:moveTo>
                    <a:pt x="1" y="0"/>
                  </a:moveTo>
                  <a:cubicBezTo>
                    <a:pt x="166" y="25"/>
                    <a:pt x="318" y="38"/>
                    <a:pt x="470" y="51"/>
                  </a:cubicBezTo>
                  <a:cubicBezTo>
                    <a:pt x="318" y="38"/>
                    <a:pt x="166" y="25"/>
                    <a:pt x="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783500" y="765750"/>
              <a:ext cx="11725" cy="975"/>
            </a:xfrm>
            <a:custGeom>
              <a:avLst/>
              <a:gdLst/>
              <a:ahLst/>
              <a:cxnLst/>
              <a:rect l="l" t="t" r="r" b="b"/>
              <a:pathLst>
                <a:path w="469" h="39" extrusionOk="0">
                  <a:moveTo>
                    <a:pt x="0" y="1"/>
                  </a:moveTo>
                  <a:cubicBezTo>
                    <a:pt x="165" y="13"/>
                    <a:pt x="317" y="26"/>
                    <a:pt x="469" y="38"/>
                  </a:cubicBezTo>
                  <a:cubicBezTo>
                    <a:pt x="317" y="26"/>
                    <a:pt x="165" y="13"/>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230200" y="1296550"/>
              <a:ext cx="30750" cy="23475"/>
            </a:xfrm>
            <a:custGeom>
              <a:avLst/>
              <a:gdLst/>
              <a:ahLst/>
              <a:cxnLst/>
              <a:rect l="l" t="t" r="r" b="b"/>
              <a:pathLst>
                <a:path w="1230" h="939" extrusionOk="0">
                  <a:moveTo>
                    <a:pt x="1230" y="938"/>
                  </a:moveTo>
                  <a:cubicBezTo>
                    <a:pt x="812" y="622"/>
                    <a:pt x="406" y="318"/>
                    <a:pt x="0" y="0"/>
                  </a:cubicBezTo>
                  <a:cubicBezTo>
                    <a:pt x="406" y="318"/>
                    <a:pt x="812" y="622"/>
                    <a:pt x="1230" y="93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637100" y="691275"/>
              <a:ext cx="12375" cy="6350"/>
            </a:xfrm>
            <a:custGeom>
              <a:avLst/>
              <a:gdLst/>
              <a:ahLst/>
              <a:cxnLst/>
              <a:rect l="l" t="t" r="r" b="b"/>
              <a:pathLst>
                <a:path w="495" h="254" extrusionOk="0">
                  <a:moveTo>
                    <a:pt x="0" y="0"/>
                  </a:moveTo>
                  <a:cubicBezTo>
                    <a:pt x="164" y="77"/>
                    <a:pt x="330" y="166"/>
                    <a:pt x="494" y="254"/>
                  </a:cubicBezTo>
                  <a:cubicBezTo>
                    <a:pt x="330" y="166"/>
                    <a:pt x="164" y="77"/>
                    <a:pt x="0"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5174425" y="1234425"/>
              <a:ext cx="2225" cy="3825"/>
            </a:xfrm>
            <a:custGeom>
              <a:avLst/>
              <a:gdLst/>
              <a:ahLst/>
              <a:cxnLst/>
              <a:rect l="l" t="t" r="r" b="b"/>
              <a:pathLst>
                <a:path w="89" h="153" extrusionOk="0">
                  <a:moveTo>
                    <a:pt x="89" y="153"/>
                  </a:moveTo>
                  <a:cubicBezTo>
                    <a:pt x="63" y="102"/>
                    <a:pt x="38" y="52"/>
                    <a:pt x="1" y="1"/>
                  </a:cubicBezTo>
                  <a:cubicBezTo>
                    <a:pt x="38" y="52"/>
                    <a:pt x="63" y="102"/>
                    <a:pt x="89" y="15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5214650" y="1283575"/>
              <a:ext cx="3200" cy="2850"/>
            </a:xfrm>
            <a:custGeom>
              <a:avLst/>
              <a:gdLst/>
              <a:ahLst/>
              <a:cxnLst/>
              <a:rect l="l" t="t" r="r" b="b"/>
              <a:pathLst>
                <a:path w="128" h="114" extrusionOk="0">
                  <a:moveTo>
                    <a:pt x="128" y="114"/>
                  </a:moveTo>
                  <a:cubicBezTo>
                    <a:pt x="90" y="76"/>
                    <a:pt x="39" y="38"/>
                    <a:pt x="1" y="0"/>
                  </a:cubicBezTo>
                  <a:cubicBezTo>
                    <a:pt x="39" y="38"/>
                    <a:pt x="90" y="76"/>
                    <a:pt x="128"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5398150" y="954925"/>
              <a:ext cx="34875" cy="53275"/>
            </a:xfrm>
            <a:custGeom>
              <a:avLst/>
              <a:gdLst/>
              <a:ahLst/>
              <a:cxnLst/>
              <a:rect l="l" t="t" r="r" b="b"/>
              <a:pathLst>
                <a:path w="1395" h="2131" extrusionOk="0">
                  <a:moveTo>
                    <a:pt x="1" y="2130"/>
                  </a:moveTo>
                  <a:cubicBezTo>
                    <a:pt x="584" y="1535"/>
                    <a:pt x="1040" y="800"/>
                    <a:pt x="1395" y="1"/>
                  </a:cubicBezTo>
                  <a:cubicBezTo>
                    <a:pt x="1040" y="800"/>
                    <a:pt x="584" y="1535"/>
                    <a:pt x="1" y="21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219725" y="1288000"/>
              <a:ext cx="3525" cy="2875"/>
            </a:xfrm>
            <a:custGeom>
              <a:avLst/>
              <a:gdLst/>
              <a:ahLst/>
              <a:cxnLst/>
              <a:rect l="l" t="t" r="r" b="b"/>
              <a:pathLst>
                <a:path w="141" h="115" extrusionOk="0">
                  <a:moveTo>
                    <a:pt x="141" y="114"/>
                  </a:moveTo>
                  <a:cubicBezTo>
                    <a:pt x="90" y="77"/>
                    <a:pt x="51" y="38"/>
                    <a:pt x="1" y="1"/>
                  </a:cubicBezTo>
                  <a:cubicBezTo>
                    <a:pt x="51" y="38"/>
                    <a:pt x="90" y="77"/>
                    <a:pt x="141" y="114"/>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185500" y="1251875"/>
              <a:ext cx="2250" cy="3500"/>
            </a:xfrm>
            <a:custGeom>
              <a:avLst/>
              <a:gdLst/>
              <a:ahLst/>
              <a:cxnLst/>
              <a:rect l="l" t="t" r="r" b="b"/>
              <a:pathLst>
                <a:path w="90" h="140" extrusionOk="0">
                  <a:moveTo>
                    <a:pt x="90" y="139"/>
                  </a:moveTo>
                  <a:cubicBezTo>
                    <a:pt x="65" y="89"/>
                    <a:pt x="26" y="51"/>
                    <a:pt x="1" y="1"/>
                  </a:cubicBezTo>
                  <a:cubicBezTo>
                    <a:pt x="26" y="51"/>
                    <a:pt x="65" y="89"/>
                    <a:pt x="90" y="13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5181700" y="1246475"/>
              <a:ext cx="2250" cy="3525"/>
            </a:xfrm>
            <a:custGeom>
              <a:avLst/>
              <a:gdLst/>
              <a:ahLst/>
              <a:cxnLst/>
              <a:rect l="l" t="t" r="r" b="b"/>
              <a:pathLst>
                <a:path w="90" h="141" extrusionOk="0">
                  <a:moveTo>
                    <a:pt x="90" y="140"/>
                  </a:moveTo>
                  <a:cubicBezTo>
                    <a:pt x="51" y="90"/>
                    <a:pt x="26" y="39"/>
                    <a:pt x="1" y="1"/>
                  </a:cubicBezTo>
                  <a:cubicBezTo>
                    <a:pt x="26" y="39"/>
                    <a:pt x="51" y="90"/>
                    <a:pt x="90"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5209275" y="1278800"/>
              <a:ext cx="3500" cy="2900"/>
            </a:xfrm>
            <a:custGeom>
              <a:avLst/>
              <a:gdLst/>
              <a:ahLst/>
              <a:cxnLst/>
              <a:rect l="l" t="t" r="r" b="b"/>
              <a:pathLst>
                <a:path w="140" h="116" extrusionOk="0">
                  <a:moveTo>
                    <a:pt x="140" y="115"/>
                  </a:moveTo>
                  <a:cubicBezTo>
                    <a:pt x="89" y="77"/>
                    <a:pt x="52" y="39"/>
                    <a:pt x="1" y="0"/>
                  </a:cubicBezTo>
                  <a:cubicBezTo>
                    <a:pt x="52" y="39"/>
                    <a:pt x="89" y="77"/>
                    <a:pt x="140" y="11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5189300" y="1257250"/>
              <a:ext cx="2900" cy="3525"/>
            </a:xfrm>
            <a:custGeom>
              <a:avLst/>
              <a:gdLst/>
              <a:ahLst/>
              <a:cxnLst/>
              <a:rect l="l" t="t" r="r" b="b"/>
              <a:pathLst>
                <a:path w="116" h="141" extrusionOk="0">
                  <a:moveTo>
                    <a:pt x="115" y="140"/>
                  </a:moveTo>
                  <a:cubicBezTo>
                    <a:pt x="77" y="102"/>
                    <a:pt x="39" y="51"/>
                    <a:pt x="1" y="1"/>
                  </a:cubicBezTo>
                  <a:cubicBezTo>
                    <a:pt x="39" y="51"/>
                    <a:pt x="77" y="102"/>
                    <a:pt x="115" y="14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5193750" y="1262325"/>
              <a:ext cx="4450" cy="5100"/>
            </a:xfrm>
            <a:custGeom>
              <a:avLst/>
              <a:gdLst/>
              <a:ahLst/>
              <a:cxnLst/>
              <a:rect l="l" t="t" r="r" b="b"/>
              <a:pathLst>
                <a:path w="178" h="204" extrusionOk="0">
                  <a:moveTo>
                    <a:pt x="178" y="203"/>
                  </a:moveTo>
                  <a:cubicBezTo>
                    <a:pt x="115" y="140"/>
                    <a:pt x="51" y="76"/>
                    <a:pt x="0" y="0"/>
                  </a:cubicBezTo>
                  <a:cubicBezTo>
                    <a:pt x="51" y="76"/>
                    <a:pt x="115" y="140"/>
                    <a:pt x="178"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5177900" y="1240475"/>
              <a:ext cx="2250" cy="3825"/>
            </a:xfrm>
            <a:custGeom>
              <a:avLst/>
              <a:gdLst/>
              <a:ahLst/>
              <a:cxnLst/>
              <a:rect l="l" t="t" r="r" b="b"/>
              <a:pathLst>
                <a:path w="90" h="153" extrusionOk="0">
                  <a:moveTo>
                    <a:pt x="90" y="152"/>
                  </a:moveTo>
                  <a:cubicBezTo>
                    <a:pt x="64" y="102"/>
                    <a:pt x="26" y="51"/>
                    <a:pt x="0" y="0"/>
                  </a:cubicBezTo>
                  <a:cubicBezTo>
                    <a:pt x="26" y="51"/>
                    <a:pt x="64" y="102"/>
                    <a:pt x="90" y="15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5170625" y="1226200"/>
              <a:ext cx="2850" cy="6050"/>
            </a:xfrm>
            <a:custGeom>
              <a:avLst/>
              <a:gdLst/>
              <a:ahLst/>
              <a:cxnLst/>
              <a:rect l="l" t="t" r="r" b="b"/>
              <a:pathLst>
                <a:path w="114" h="242" extrusionOk="0">
                  <a:moveTo>
                    <a:pt x="114" y="242"/>
                  </a:moveTo>
                  <a:cubicBezTo>
                    <a:pt x="76" y="166"/>
                    <a:pt x="38" y="76"/>
                    <a:pt x="0" y="0"/>
                  </a:cubicBezTo>
                  <a:cubicBezTo>
                    <a:pt x="38" y="76"/>
                    <a:pt x="76" y="166"/>
                    <a:pt x="114"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5175375" y="1116550"/>
              <a:ext cx="4775" cy="8600"/>
            </a:xfrm>
            <a:custGeom>
              <a:avLst/>
              <a:gdLst/>
              <a:ahLst/>
              <a:cxnLst/>
              <a:rect l="l" t="t" r="r" b="b"/>
              <a:pathLst>
                <a:path w="191" h="344" extrusionOk="0">
                  <a:moveTo>
                    <a:pt x="0" y="343"/>
                  </a:moveTo>
                  <a:cubicBezTo>
                    <a:pt x="64" y="229"/>
                    <a:pt x="115" y="115"/>
                    <a:pt x="191" y="0"/>
                  </a:cubicBezTo>
                  <a:cubicBezTo>
                    <a:pt x="115" y="115"/>
                    <a:pt x="64" y="229"/>
                    <a:pt x="0" y="34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5169650" y="1125125"/>
              <a:ext cx="5750" cy="13625"/>
            </a:xfrm>
            <a:custGeom>
              <a:avLst/>
              <a:gdLst/>
              <a:ahLst/>
              <a:cxnLst/>
              <a:rect l="l" t="t" r="r" b="b"/>
              <a:pathLst>
                <a:path w="230" h="545" extrusionOk="0">
                  <a:moveTo>
                    <a:pt x="1" y="545"/>
                  </a:moveTo>
                  <a:cubicBezTo>
                    <a:pt x="65" y="367"/>
                    <a:pt x="141" y="178"/>
                    <a:pt x="229" y="0"/>
                  </a:cubicBezTo>
                  <a:cubicBezTo>
                    <a:pt x="141" y="178"/>
                    <a:pt x="65" y="367"/>
                    <a:pt x="1" y="545"/>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384850" y="1008175"/>
              <a:ext cx="13325" cy="12050"/>
            </a:xfrm>
            <a:custGeom>
              <a:avLst/>
              <a:gdLst/>
              <a:ahLst/>
              <a:cxnLst/>
              <a:rect l="l" t="t" r="r" b="b"/>
              <a:pathLst>
                <a:path w="533" h="482" extrusionOk="0">
                  <a:moveTo>
                    <a:pt x="0" y="482"/>
                  </a:moveTo>
                  <a:cubicBezTo>
                    <a:pt x="190" y="330"/>
                    <a:pt x="367" y="178"/>
                    <a:pt x="533" y="0"/>
                  </a:cubicBezTo>
                  <a:cubicBezTo>
                    <a:pt x="367" y="178"/>
                    <a:pt x="190" y="330"/>
                    <a:pt x="0" y="48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5201675" y="1084225"/>
              <a:ext cx="7625" cy="6050"/>
            </a:xfrm>
            <a:custGeom>
              <a:avLst/>
              <a:gdLst/>
              <a:ahLst/>
              <a:cxnLst/>
              <a:rect l="l" t="t" r="r" b="b"/>
              <a:pathLst>
                <a:path w="305" h="242" extrusionOk="0">
                  <a:moveTo>
                    <a:pt x="1" y="242"/>
                  </a:moveTo>
                  <a:cubicBezTo>
                    <a:pt x="102" y="166"/>
                    <a:pt x="203" y="77"/>
                    <a:pt x="305" y="1"/>
                  </a:cubicBezTo>
                  <a:cubicBezTo>
                    <a:pt x="203" y="77"/>
                    <a:pt x="102" y="166"/>
                    <a:pt x="1" y="242"/>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5225125" y="1292450"/>
              <a:ext cx="4125" cy="3175"/>
            </a:xfrm>
            <a:custGeom>
              <a:avLst/>
              <a:gdLst/>
              <a:ahLst/>
              <a:cxnLst/>
              <a:rect l="l" t="t" r="r" b="b"/>
              <a:pathLst>
                <a:path w="165" h="127" extrusionOk="0">
                  <a:moveTo>
                    <a:pt x="165" y="127"/>
                  </a:moveTo>
                  <a:cubicBezTo>
                    <a:pt x="102" y="88"/>
                    <a:pt x="51" y="38"/>
                    <a:pt x="1" y="0"/>
                  </a:cubicBezTo>
                  <a:cubicBezTo>
                    <a:pt x="51" y="38"/>
                    <a:pt x="102" y="88"/>
                    <a:pt x="165"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5198175" y="1267400"/>
              <a:ext cx="4800" cy="5075"/>
            </a:xfrm>
            <a:custGeom>
              <a:avLst/>
              <a:gdLst/>
              <a:ahLst/>
              <a:cxnLst/>
              <a:rect l="l" t="t" r="r" b="b"/>
              <a:pathLst>
                <a:path w="192" h="203" extrusionOk="0">
                  <a:moveTo>
                    <a:pt x="191" y="203"/>
                  </a:moveTo>
                  <a:cubicBezTo>
                    <a:pt x="115" y="127"/>
                    <a:pt x="65" y="64"/>
                    <a:pt x="1" y="0"/>
                  </a:cubicBezTo>
                  <a:cubicBezTo>
                    <a:pt x="65" y="64"/>
                    <a:pt x="115" y="127"/>
                    <a:pt x="191" y="203"/>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5162050" y="1177725"/>
              <a:ext cx="25" cy="5100"/>
            </a:xfrm>
            <a:custGeom>
              <a:avLst/>
              <a:gdLst/>
              <a:ahLst/>
              <a:cxnLst/>
              <a:rect l="l" t="t" r="r" b="b"/>
              <a:pathLst>
                <a:path w="1" h="204" extrusionOk="0">
                  <a:moveTo>
                    <a:pt x="1" y="203"/>
                  </a:moveTo>
                  <a:lnTo>
                    <a:pt x="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5291975" y="1345350"/>
              <a:ext cx="2575" cy="2250"/>
            </a:xfrm>
            <a:custGeom>
              <a:avLst/>
              <a:gdLst/>
              <a:ahLst/>
              <a:cxnLst/>
              <a:rect l="l" t="t" r="r" b="b"/>
              <a:pathLst>
                <a:path w="103" h="90" extrusionOk="0">
                  <a:moveTo>
                    <a:pt x="102" y="90"/>
                  </a:moveTo>
                  <a:cubicBezTo>
                    <a:pt x="65" y="64"/>
                    <a:pt x="39" y="26"/>
                    <a:pt x="1" y="0"/>
                  </a:cubicBezTo>
                  <a:cubicBezTo>
                    <a:pt x="39" y="26"/>
                    <a:pt x="65" y="64"/>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6172950" y="1866650"/>
              <a:ext cx="7950" cy="3200"/>
            </a:xfrm>
            <a:custGeom>
              <a:avLst/>
              <a:gdLst/>
              <a:ahLst/>
              <a:cxnLst/>
              <a:rect l="l" t="t" r="r" b="b"/>
              <a:pathLst>
                <a:path w="318" h="128" extrusionOk="0">
                  <a:moveTo>
                    <a:pt x="1" y="127"/>
                  </a:moveTo>
                  <a:cubicBezTo>
                    <a:pt x="102" y="89"/>
                    <a:pt x="217" y="38"/>
                    <a:pt x="318" y="1"/>
                  </a:cubicBezTo>
                  <a:lnTo>
                    <a:pt x="318" y="1"/>
                  </a:lnTo>
                  <a:lnTo>
                    <a:pt x="318" y="1"/>
                  </a:lnTo>
                  <a:cubicBezTo>
                    <a:pt x="217" y="38"/>
                    <a:pt x="102" y="89"/>
                    <a:pt x="1" y="12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5297050" y="1350125"/>
              <a:ext cx="2550" cy="2225"/>
            </a:xfrm>
            <a:custGeom>
              <a:avLst/>
              <a:gdLst/>
              <a:ahLst/>
              <a:cxnLst/>
              <a:rect l="l" t="t" r="r" b="b"/>
              <a:pathLst>
                <a:path w="102" h="89" extrusionOk="0">
                  <a:moveTo>
                    <a:pt x="102" y="88"/>
                  </a:moveTo>
                  <a:cubicBezTo>
                    <a:pt x="64" y="51"/>
                    <a:pt x="39" y="25"/>
                    <a:pt x="1" y="0"/>
                  </a:cubicBezTo>
                  <a:cubicBezTo>
                    <a:pt x="39" y="25"/>
                    <a:pt x="64" y="51"/>
                    <a:pt x="102" y="8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492900" y="698250"/>
              <a:ext cx="54525" cy="61825"/>
            </a:xfrm>
            <a:custGeom>
              <a:avLst/>
              <a:gdLst/>
              <a:ahLst/>
              <a:cxnLst/>
              <a:rect l="l" t="t" r="r" b="b"/>
              <a:pathLst>
                <a:path w="2181" h="2473" extrusionOk="0">
                  <a:moveTo>
                    <a:pt x="0" y="2459"/>
                  </a:moveTo>
                  <a:cubicBezTo>
                    <a:pt x="507" y="1471"/>
                    <a:pt x="1268" y="571"/>
                    <a:pt x="2180" y="0"/>
                  </a:cubicBezTo>
                  <a:cubicBezTo>
                    <a:pt x="1268" y="571"/>
                    <a:pt x="507" y="1471"/>
                    <a:pt x="0" y="2459"/>
                  </a:cubicBezTo>
                  <a:lnTo>
                    <a:pt x="0" y="2473"/>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6037650" y="741350"/>
              <a:ext cx="101725" cy="200925"/>
            </a:xfrm>
            <a:custGeom>
              <a:avLst/>
              <a:gdLst/>
              <a:ahLst/>
              <a:cxnLst/>
              <a:rect l="l" t="t" r="r" b="b"/>
              <a:pathLst>
                <a:path w="4069" h="8037" extrusionOk="0">
                  <a:moveTo>
                    <a:pt x="2801" y="1611"/>
                  </a:moveTo>
                  <a:cubicBezTo>
                    <a:pt x="3955" y="3042"/>
                    <a:pt x="4069" y="5096"/>
                    <a:pt x="3752" y="6934"/>
                  </a:cubicBezTo>
                  <a:cubicBezTo>
                    <a:pt x="3689" y="7302"/>
                    <a:pt x="3613" y="7670"/>
                    <a:pt x="3524" y="8037"/>
                  </a:cubicBezTo>
                  <a:lnTo>
                    <a:pt x="3524" y="8037"/>
                  </a:lnTo>
                  <a:cubicBezTo>
                    <a:pt x="3613" y="7670"/>
                    <a:pt x="3689" y="7302"/>
                    <a:pt x="3752" y="6934"/>
                  </a:cubicBezTo>
                  <a:cubicBezTo>
                    <a:pt x="4069" y="5096"/>
                    <a:pt x="3955" y="3042"/>
                    <a:pt x="2801" y="1611"/>
                  </a:cubicBezTo>
                  <a:cubicBezTo>
                    <a:pt x="2079" y="710"/>
                    <a:pt x="1091" y="216"/>
                    <a:pt x="0" y="0"/>
                  </a:cubicBezTo>
                  <a:cubicBezTo>
                    <a:pt x="1091" y="216"/>
                    <a:pt x="2079" y="710"/>
                    <a:pt x="2801" y="161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584150" y="682650"/>
              <a:ext cx="21900" cy="1050"/>
            </a:xfrm>
            <a:custGeom>
              <a:avLst/>
              <a:gdLst/>
              <a:ahLst/>
              <a:cxnLst/>
              <a:rect l="l" t="t" r="r" b="b"/>
              <a:pathLst>
                <a:path w="876" h="42" extrusionOk="0">
                  <a:moveTo>
                    <a:pt x="612" y="3"/>
                  </a:moveTo>
                  <a:cubicBezTo>
                    <a:pt x="615" y="3"/>
                    <a:pt x="619" y="4"/>
                    <a:pt x="622" y="4"/>
                  </a:cubicBezTo>
                  <a:lnTo>
                    <a:pt x="648" y="4"/>
                  </a:lnTo>
                  <a:cubicBezTo>
                    <a:pt x="636" y="3"/>
                    <a:pt x="624" y="3"/>
                    <a:pt x="612" y="3"/>
                  </a:cubicBezTo>
                  <a:close/>
                  <a:moveTo>
                    <a:pt x="648" y="4"/>
                  </a:moveTo>
                  <a:lnTo>
                    <a:pt x="648" y="4"/>
                  </a:lnTo>
                  <a:cubicBezTo>
                    <a:pt x="712" y="5"/>
                    <a:pt x="776" y="8"/>
                    <a:pt x="840" y="13"/>
                  </a:cubicBezTo>
                  <a:lnTo>
                    <a:pt x="840" y="13"/>
                  </a:lnTo>
                  <a:cubicBezTo>
                    <a:pt x="815" y="9"/>
                    <a:pt x="792" y="4"/>
                    <a:pt x="775" y="4"/>
                  </a:cubicBezTo>
                  <a:close/>
                  <a:moveTo>
                    <a:pt x="840" y="13"/>
                  </a:moveTo>
                  <a:cubicBezTo>
                    <a:pt x="851" y="15"/>
                    <a:pt x="864" y="16"/>
                    <a:pt x="876" y="16"/>
                  </a:cubicBezTo>
                  <a:cubicBezTo>
                    <a:pt x="864" y="15"/>
                    <a:pt x="852" y="14"/>
                    <a:pt x="840" y="13"/>
                  </a:cubicBezTo>
                  <a:close/>
                  <a:moveTo>
                    <a:pt x="501" y="0"/>
                  </a:moveTo>
                  <a:cubicBezTo>
                    <a:pt x="363" y="0"/>
                    <a:pt x="228" y="14"/>
                    <a:pt x="95" y="30"/>
                  </a:cubicBezTo>
                  <a:lnTo>
                    <a:pt x="95" y="30"/>
                  </a:lnTo>
                  <a:cubicBezTo>
                    <a:pt x="247" y="12"/>
                    <a:pt x="406" y="3"/>
                    <a:pt x="565" y="3"/>
                  </a:cubicBezTo>
                  <a:cubicBezTo>
                    <a:pt x="581" y="3"/>
                    <a:pt x="596" y="3"/>
                    <a:pt x="612" y="3"/>
                  </a:cubicBezTo>
                  <a:lnTo>
                    <a:pt x="612" y="3"/>
                  </a:lnTo>
                  <a:cubicBezTo>
                    <a:pt x="575" y="1"/>
                    <a:pt x="538" y="0"/>
                    <a:pt x="501" y="0"/>
                  </a:cubicBezTo>
                  <a:close/>
                  <a:moveTo>
                    <a:pt x="95" y="30"/>
                  </a:moveTo>
                  <a:cubicBezTo>
                    <a:pt x="63" y="33"/>
                    <a:pt x="32" y="37"/>
                    <a:pt x="1" y="41"/>
                  </a:cubicBezTo>
                  <a:cubicBezTo>
                    <a:pt x="32" y="37"/>
                    <a:pt x="64" y="33"/>
                    <a:pt x="95" y="3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302125" y="1354850"/>
              <a:ext cx="2250" cy="2250"/>
            </a:xfrm>
            <a:custGeom>
              <a:avLst/>
              <a:gdLst/>
              <a:ahLst/>
              <a:cxnLst/>
              <a:rect l="l" t="t" r="r" b="b"/>
              <a:pathLst>
                <a:path w="90" h="90" extrusionOk="0">
                  <a:moveTo>
                    <a:pt x="0" y="1"/>
                  </a:moveTo>
                  <a:cubicBezTo>
                    <a:pt x="26" y="26"/>
                    <a:pt x="51" y="65"/>
                    <a:pt x="90" y="90"/>
                  </a:cubicBezTo>
                  <a:cubicBezTo>
                    <a:pt x="51" y="65"/>
                    <a:pt x="26" y="26"/>
                    <a:pt x="0"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163325" y="1148250"/>
              <a:ext cx="3200" cy="14600"/>
            </a:xfrm>
            <a:custGeom>
              <a:avLst/>
              <a:gdLst/>
              <a:ahLst/>
              <a:cxnLst/>
              <a:rect l="l" t="t" r="r" b="b"/>
              <a:pathLst>
                <a:path w="128" h="584" extrusionOk="0">
                  <a:moveTo>
                    <a:pt x="127" y="0"/>
                  </a:moveTo>
                  <a:cubicBezTo>
                    <a:pt x="95" y="120"/>
                    <a:pt x="69" y="244"/>
                    <a:pt x="44" y="367"/>
                  </a:cubicBezTo>
                  <a:lnTo>
                    <a:pt x="44" y="367"/>
                  </a:lnTo>
                  <a:cubicBezTo>
                    <a:pt x="62" y="287"/>
                    <a:pt x="82" y="207"/>
                    <a:pt x="102" y="127"/>
                  </a:cubicBezTo>
                  <a:cubicBezTo>
                    <a:pt x="102" y="115"/>
                    <a:pt x="102" y="89"/>
                    <a:pt x="115" y="76"/>
                  </a:cubicBezTo>
                  <a:cubicBezTo>
                    <a:pt x="115" y="51"/>
                    <a:pt x="127" y="25"/>
                    <a:pt x="127" y="0"/>
                  </a:cubicBezTo>
                  <a:close/>
                  <a:moveTo>
                    <a:pt x="44" y="367"/>
                  </a:moveTo>
                  <a:lnTo>
                    <a:pt x="44" y="367"/>
                  </a:lnTo>
                  <a:cubicBezTo>
                    <a:pt x="27" y="439"/>
                    <a:pt x="12" y="511"/>
                    <a:pt x="0" y="583"/>
                  </a:cubicBezTo>
                  <a:cubicBezTo>
                    <a:pt x="15" y="513"/>
                    <a:pt x="29" y="440"/>
                    <a:pt x="44" y="367"/>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286900" y="1340900"/>
              <a:ext cx="2575" cy="2275"/>
            </a:xfrm>
            <a:custGeom>
              <a:avLst/>
              <a:gdLst/>
              <a:ahLst/>
              <a:cxnLst/>
              <a:rect l="l" t="t" r="r" b="b"/>
              <a:pathLst>
                <a:path w="103" h="91" extrusionOk="0">
                  <a:moveTo>
                    <a:pt x="102" y="90"/>
                  </a:moveTo>
                  <a:cubicBezTo>
                    <a:pt x="65" y="52"/>
                    <a:pt x="39" y="26"/>
                    <a:pt x="1" y="1"/>
                  </a:cubicBezTo>
                  <a:cubicBezTo>
                    <a:pt x="39" y="26"/>
                    <a:pt x="65" y="52"/>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362975" y="682650"/>
              <a:ext cx="1005850" cy="831950"/>
            </a:xfrm>
            <a:custGeom>
              <a:avLst/>
              <a:gdLst/>
              <a:ahLst/>
              <a:cxnLst/>
              <a:rect l="l" t="t" r="r" b="b"/>
              <a:pathLst>
                <a:path w="40234" h="33278" extrusionOk="0">
                  <a:moveTo>
                    <a:pt x="22804" y="4275"/>
                  </a:moveTo>
                  <a:lnTo>
                    <a:pt x="26556" y="8838"/>
                  </a:lnTo>
                  <a:lnTo>
                    <a:pt x="26391" y="9041"/>
                  </a:lnTo>
                  <a:lnTo>
                    <a:pt x="22804" y="4275"/>
                  </a:lnTo>
                  <a:close/>
                  <a:moveTo>
                    <a:pt x="25428" y="11184"/>
                  </a:moveTo>
                  <a:lnTo>
                    <a:pt x="28458" y="14466"/>
                  </a:lnTo>
                  <a:lnTo>
                    <a:pt x="28293" y="14657"/>
                  </a:lnTo>
                  <a:lnTo>
                    <a:pt x="25428" y="11184"/>
                  </a:lnTo>
                  <a:close/>
                  <a:moveTo>
                    <a:pt x="27545" y="22376"/>
                  </a:moveTo>
                  <a:lnTo>
                    <a:pt x="29509" y="24417"/>
                  </a:lnTo>
                  <a:lnTo>
                    <a:pt x="29345" y="24620"/>
                  </a:lnTo>
                  <a:lnTo>
                    <a:pt x="27545" y="22376"/>
                  </a:lnTo>
                  <a:close/>
                  <a:moveTo>
                    <a:pt x="31475" y="23390"/>
                  </a:moveTo>
                  <a:lnTo>
                    <a:pt x="35239" y="27953"/>
                  </a:lnTo>
                  <a:lnTo>
                    <a:pt x="35061" y="28156"/>
                  </a:lnTo>
                  <a:lnTo>
                    <a:pt x="31475" y="23390"/>
                  </a:lnTo>
                  <a:close/>
                  <a:moveTo>
                    <a:pt x="9348" y="0"/>
                  </a:moveTo>
                  <a:cubicBezTo>
                    <a:pt x="9177" y="0"/>
                    <a:pt x="9012" y="21"/>
                    <a:pt x="8848" y="41"/>
                  </a:cubicBezTo>
                  <a:cubicBezTo>
                    <a:pt x="8557" y="92"/>
                    <a:pt x="8278" y="181"/>
                    <a:pt x="8011" y="295"/>
                  </a:cubicBezTo>
                  <a:cubicBezTo>
                    <a:pt x="7898" y="333"/>
                    <a:pt x="7796" y="384"/>
                    <a:pt x="7695" y="447"/>
                  </a:cubicBezTo>
                  <a:cubicBezTo>
                    <a:pt x="7580" y="498"/>
                    <a:pt x="7479" y="561"/>
                    <a:pt x="7377" y="624"/>
                  </a:cubicBezTo>
                  <a:cubicBezTo>
                    <a:pt x="6465" y="1195"/>
                    <a:pt x="5704" y="2095"/>
                    <a:pt x="5197" y="3083"/>
                  </a:cubicBezTo>
                  <a:lnTo>
                    <a:pt x="5197" y="3097"/>
                  </a:lnTo>
                  <a:cubicBezTo>
                    <a:pt x="5532" y="3023"/>
                    <a:pt x="5877" y="2992"/>
                    <a:pt x="6224" y="2992"/>
                  </a:cubicBezTo>
                  <a:cubicBezTo>
                    <a:pt x="6534" y="2992"/>
                    <a:pt x="6844" y="3016"/>
                    <a:pt x="7149" y="3058"/>
                  </a:cubicBezTo>
                  <a:cubicBezTo>
                    <a:pt x="7340" y="3083"/>
                    <a:pt x="7517" y="3109"/>
                    <a:pt x="7682" y="3198"/>
                  </a:cubicBezTo>
                  <a:cubicBezTo>
                    <a:pt x="7834" y="3286"/>
                    <a:pt x="7974" y="3438"/>
                    <a:pt x="7986" y="3616"/>
                  </a:cubicBezTo>
                  <a:cubicBezTo>
                    <a:pt x="8011" y="3832"/>
                    <a:pt x="7872" y="4021"/>
                    <a:pt x="7695" y="4148"/>
                  </a:cubicBezTo>
                  <a:cubicBezTo>
                    <a:pt x="7682" y="4161"/>
                    <a:pt x="7656" y="4174"/>
                    <a:pt x="7631" y="4187"/>
                  </a:cubicBezTo>
                  <a:lnTo>
                    <a:pt x="10496" y="7254"/>
                  </a:lnTo>
                  <a:lnTo>
                    <a:pt x="10331" y="7457"/>
                  </a:lnTo>
                  <a:lnTo>
                    <a:pt x="7606" y="4212"/>
                  </a:lnTo>
                  <a:cubicBezTo>
                    <a:pt x="7449" y="4295"/>
                    <a:pt x="7270" y="4339"/>
                    <a:pt x="7091" y="4339"/>
                  </a:cubicBezTo>
                  <a:cubicBezTo>
                    <a:pt x="6996" y="4339"/>
                    <a:pt x="6900" y="4327"/>
                    <a:pt x="6808" y="4300"/>
                  </a:cubicBezTo>
                  <a:lnTo>
                    <a:pt x="6808" y="4300"/>
                  </a:lnTo>
                  <a:cubicBezTo>
                    <a:pt x="7086" y="4567"/>
                    <a:pt x="7301" y="4897"/>
                    <a:pt x="7441" y="5252"/>
                  </a:cubicBezTo>
                  <a:cubicBezTo>
                    <a:pt x="7492" y="5378"/>
                    <a:pt x="7543" y="5530"/>
                    <a:pt x="7492" y="5657"/>
                  </a:cubicBezTo>
                  <a:cubicBezTo>
                    <a:pt x="7428" y="5847"/>
                    <a:pt x="7200" y="5936"/>
                    <a:pt x="6997" y="5961"/>
                  </a:cubicBezTo>
                  <a:cubicBezTo>
                    <a:pt x="6883" y="5979"/>
                    <a:pt x="6768" y="5988"/>
                    <a:pt x="6652" y="5988"/>
                  </a:cubicBezTo>
                  <a:cubicBezTo>
                    <a:pt x="6264" y="5988"/>
                    <a:pt x="5872" y="5890"/>
                    <a:pt x="5540" y="5695"/>
                  </a:cubicBezTo>
                  <a:lnTo>
                    <a:pt x="5540" y="5695"/>
                  </a:lnTo>
                  <a:cubicBezTo>
                    <a:pt x="5743" y="5897"/>
                    <a:pt x="5780" y="6240"/>
                    <a:pt x="5679" y="6494"/>
                  </a:cubicBezTo>
                  <a:cubicBezTo>
                    <a:pt x="5565" y="6759"/>
                    <a:pt x="5312" y="6962"/>
                    <a:pt x="5045" y="7064"/>
                  </a:cubicBezTo>
                  <a:cubicBezTo>
                    <a:pt x="4779" y="7178"/>
                    <a:pt x="4487" y="7190"/>
                    <a:pt x="4196" y="7190"/>
                  </a:cubicBezTo>
                  <a:cubicBezTo>
                    <a:pt x="4196" y="7419"/>
                    <a:pt x="4171" y="7635"/>
                    <a:pt x="4120" y="7850"/>
                  </a:cubicBezTo>
                  <a:lnTo>
                    <a:pt x="5197" y="8978"/>
                  </a:lnTo>
                  <a:lnTo>
                    <a:pt x="5033" y="9168"/>
                  </a:lnTo>
                  <a:lnTo>
                    <a:pt x="4082" y="7976"/>
                  </a:lnTo>
                  <a:cubicBezTo>
                    <a:pt x="3980" y="8294"/>
                    <a:pt x="3828" y="8598"/>
                    <a:pt x="3625" y="8851"/>
                  </a:cubicBezTo>
                  <a:cubicBezTo>
                    <a:pt x="3588" y="8902"/>
                    <a:pt x="3537" y="8965"/>
                    <a:pt x="3461" y="9029"/>
                  </a:cubicBezTo>
                  <a:cubicBezTo>
                    <a:pt x="3284" y="9663"/>
                    <a:pt x="3068" y="10297"/>
                    <a:pt x="2802" y="10892"/>
                  </a:cubicBezTo>
                  <a:cubicBezTo>
                    <a:pt x="2447" y="11691"/>
                    <a:pt x="1991" y="12426"/>
                    <a:pt x="1408" y="13021"/>
                  </a:cubicBezTo>
                  <a:cubicBezTo>
                    <a:pt x="1242" y="13199"/>
                    <a:pt x="1065" y="13351"/>
                    <a:pt x="875" y="13503"/>
                  </a:cubicBezTo>
                  <a:cubicBezTo>
                    <a:pt x="774" y="13579"/>
                    <a:pt x="685" y="13643"/>
                    <a:pt x="583" y="13719"/>
                  </a:cubicBezTo>
                  <a:cubicBezTo>
                    <a:pt x="394" y="13833"/>
                    <a:pt x="203" y="13947"/>
                    <a:pt x="0" y="14035"/>
                  </a:cubicBezTo>
                  <a:lnTo>
                    <a:pt x="3791" y="24835"/>
                  </a:lnTo>
                  <a:lnTo>
                    <a:pt x="8848" y="19968"/>
                  </a:lnTo>
                  <a:lnTo>
                    <a:pt x="6161" y="16812"/>
                  </a:lnTo>
                  <a:lnTo>
                    <a:pt x="9025" y="19790"/>
                  </a:lnTo>
                  <a:lnTo>
                    <a:pt x="16935" y="12173"/>
                  </a:lnTo>
                  <a:lnTo>
                    <a:pt x="33300" y="33277"/>
                  </a:lnTo>
                  <a:lnTo>
                    <a:pt x="36291" y="26826"/>
                  </a:lnTo>
                  <a:lnTo>
                    <a:pt x="36861" y="29513"/>
                  </a:lnTo>
                  <a:cubicBezTo>
                    <a:pt x="37559" y="28854"/>
                    <a:pt x="38256" y="28207"/>
                    <a:pt x="38890" y="27485"/>
                  </a:cubicBezTo>
                  <a:cubicBezTo>
                    <a:pt x="39131" y="27218"/>
                    <a:pt x="39359" y="26927"/>
                    <a:pt x="39562" y="26623"/>
                  </a:cubicBezTo>
                  <a:cubicBezTo>
                    <a:pt x="39891" y="26116"/>
                    <a:pt x="40132" y="25558"/>
                    <a:pt x="40157" y="24950"/>
                  </a:cubicBezTo>
                  <a:cubicBezTo>
                    <a:pt x="40233" y="23023"/>
                    <a:pt x="38180" y="21781"/>
                    <a:pt x="36342" y="21426"/>
                  </a:cubicBezTo>
                  <a:cubicBezTo>
                    <a:pt x="35886" y="21350"/>
                    <a:pt x="35416" y="21286"/>
                    <a:pt x="34960" y="21223"/>
                  </a:cubicBezTo>
                  <a:lnTo>
                    <a:pt x="34960" y="21223"/>
                  </a:lnTo>
                  <a:lnTo>
                    <a:pt x="36469" y="22795"/>
                  </a:lnTo>
                  <a:lnTo>
                    <a:pt x="36304" y="22998"/>
                  </a:lnTo>
                  <a:lnTo>
                    <a:pt x="34872" y="21210"/>
                  </a:lnTo>
                  <a:cubicBezTo>
                    <a:pt x="34187" y="21108"/>
                    <a:pt x="33503" y="21007"/>
                    <a:pt x="32869" y="20817"/>
                  </a:cubicBezTo>
                  <a:cubicBezTo>
                    <a:pt x="32539" y="20716"/>
                    <a:pt x="32210" y="20601"/>
                    <a:pt x="31906" y="20449"/>
                  </a:cubicBezTo>
                  <a:cubicBezTo>
                    <a:pt x="31601" y="20285"/>
                    <a:pt x="31323" y="20094"/>
                    <a:pt x="31056" y="19866"/>
                  </a:cubicBezTo>
                  <a:cubicBezTo>
                    <a:pt x="30714" y="19562"/>
                    <a:pt x="30435" y="19207"/>
                    <a:pt x="30207" y="18815"/>
                  </a:cubicBezTo>
                  <a:cubicBezTo>
                    <a:pt x="30093" y="18624"/>
                    <a:pt x="30004" y="18409"/>
                    <a:pt x="29915" y="18206"/>
                  </a:cubicBezTo>
                  <a:cubicBezTo>
                    <a:pt x="29788" y="17877"/>
                    <a:pt x="29700" y="17547"/>
                    <a:pt x="29624" y="17204"/>
                  </a:cubicBezTo>
                  <a:cubicBezTo>
                    <a:pt x="29585" y="16976"/>
                    <a:pt x="29548" y="16736"/>
                    <a:pt x="29523" y="16508"/>
                  </a:cubicBezTo>
                  <a:cubicBezTo>
                    <a:pt x="29484" y="16153"/>
                    <a:pt x="29484" y="15785"/>
                    <a:pt x="29497" y="15430"/>
                  </a:cubicBezTo>
                  <a:cubicBezTo>
                    <a:pt x="29497" y="15202"/>
                    <a:pt x="29523" y="14961"/>
                    <a:pt x="29548" y="14733"/>
                  </a:cubicBezTo>
                  <a:cubicBezTo>
                    <a:pt x="29560" y="14556"/>
                    <a:pt x="29585" y="14390"/>
                    <a:pt x="29611" y="14213"/>
                  </a:cubicBezTo>
                  <a:cubicBezTo>
                    <a:pt x="29535" y="14023"/>
                    <a:pt x="29497" y="13795"/>
                    <a:pt x="29548" y="13592"/>
                  </a:cubicBezTo>
                  <a:cubicBezTo>
                    <a:pt x="29599" y="13440"/>
                    <a:pt x="29687" y="13300"/>
                    <a:pt x="29814" y="13212"/>
                  </a:cubicBezTo>
                  <a:cubicBezTo>
                    <a:pt x="29827" y="13123"/>
                    <a:pt x="29852" y="13021"/>
                    <a:pt x="29878" y="12933"/>
                  </a:cubicBezTo>
                  <a:cubicBezTo>
                    <a:pt x="29573" y="12793"/>
                    <a:pt x="29294" y="12578"/>
                    <a:pt x="29078" y="12311"/>
                  </a:cubicBezTo>
                  <a:cubicBezTo>
                    <a:pt x="29002" y="12210"/>
                    <a:pt x="28926" y="12096"/>
                    <a:pt x="28914" y="11970"/>
                  </a:cubicBezTo>
                  <a:cubicBezTo>
                    <a:pt x="28901" y="11754"/>
                    <a:pt x="29092" y="11576"/>
                    <a:pt x="29294" y="11513"/>
                  </a:cubicBezTo>
                  <a:cubicBezTo>
                    <a:pt x="29365" y="11496"/>
                    <a:pt x="29438" y="11489"/>
                    <a:pt x="29512" y="11489"/>
                  </a:cubicBezTo>
                  <a:cubicBezTo>
                    <a:pt x="29652" y="11489"/>
                    <a:pt x="29796" y="11514"/>
                    <a:pt x="29928" y="11539"/>
                  </a:cubicBezTo>
                  <a:cubicBezTo>
                    <a:pt x="29662" y="11311"/>
                    <a:pt x="29433" y="10930"/>
                    <a:pt x="29599" y="10626"/>
                  </a:cubicBezTo>
                  <a:cubicBezTo>
                    <a:pt x="29687" y="10449"/>
                    <a:pt x="29890" y="10347"/>
                    <a:pt x="30093" y="10334"/>
                  </a:cubicBezTo>
                  <a:cubicBezTo>
                    <a:pt x="30117" y="10332"/>
                    <a:pt x="30141" y="10331"/>
                    <a:pt x="30165" y="10331"/>
                  </a:cubicBezTo>
                  <a:cubicBezTo>
                    <a:pt x="30280" y="10331"/>
                    <a:pt x="30395" y="10354"/>
                    <a:pt x="30511" y="10385"/>
                  </a:cubicBezTo>
                  <a:cubicBezTo>
                    <a:pt x="30600" y="10018"/>
                    <a:pt x="30676" y="9650"/>
                    <a:pt x="30739" y="9282"/>
                  </a:cubicBezTo>
                  <a:cubicBezTo>
                    <a:pt x="31056" y="7444"/>
                    <a:pt x="30942" y="5390"/>
                    <a:pt x="29788" y="3959"/>
                  </a:cubicBezTo>
                  <a:cubicBezTo>
                    <a:pt x="29066" y="3058"/>
                    <a:pt x="28078" y="2564"/>
                    <a:pt x="26987" y="2348"/>
                  </a:cubicBezTo>
                  <a:cubicBezTo>
                    <a:pt x="26924" y="2336"/>
                    <a:pt x="26873" y="2323"/>
                    <a:pt x="26810" y="2311"/>
                  </a:cubicBezTo>
                  <a:lnTo>
                    <a:pt x="26810" y="2311"/>
                  </a:lnTo>
                  <a:lnTo>
                    <a:pt x="28521" y="4085"/>
                  </a:lnTo>
                  <a:lnTo>
                    <a:pt x="28356" y="4288"/>
                  </a:lnTo>
                  <a:lnTo>
                    <a:pt x="26759" y="2298"/>
                  </a:lnTo>
                  <a:cubicBezTo>
                    <a:pt x="26683" y="2285"/>
                    <a:pt x="26594" y="2272"/>
                    <a:pt x="26506" y="2260"/>
                  </a:cubicBezTo>
                  <a:cubicBezTo>
                    <a:pt x="26354" y="2247"/>
                    <a:pt x="26188" y="2221"/>
                    <a:pt x="26024" y="2209"/>
                  </a:cubicBezTo>
                  <a:cubicBezTo>
                    <a:pt x="25812" y="2195"/>
                    <a:pt x="25598" y="2188"/>
                    <a:pt x="25382" y="2188"/>
                  </a:cubicBezTo>
                  <a:cubicBezTo>
                    <a:pt x="24439" y="2188"/>
                    <a:pt x="23474" y="2317"/>
                    <a:pt x="22576" y="2514"/>
                  </a:cubicBezTo>
                  <a:cubicBezTo>
                    <a:pt x="22424" y="2551"/>
                    <a:pt x="22259" y="2590"/>
                    <a:pt x="22107" y="2615"/>
                  </a:cubicBezTo>
                  <a:cubicBezTo>
                    <a:pt x="21942" y="2652"/>
                    <a:pt x="21790" y="2691"/>
                    <a:pt x="21625" y="2729"/>
                  </a:cubicBezTo>
                  <a:cubicBezTo>
                    <a:pt x="21549" y="2742"/>
                    <a:pt x="21461" y="2767"/>
                    <a:pt x="21385" y="2779"/>
                  </a:cubicBezTo>
                  <a:cubicBezTo>
                    <a:pt x="20662" y="2945"/>
                    <a:pt x="19940" y="3109"/>
                    <a:pt x="19217" y="3223"/>
                  </a:cubicBezTo>
                  <a:cubicBezTo>
                    <a:pt x="18976" y="3261"/>
                    <a:pt x="18735" y="3286"/>
                    <a:pt x="18495" y="3312"/>
                  </a:cubicBezTo>
                  <a:cubicBezTo>
                    <a:pt x="18165" y="3337"/>
                    <a:pt x="17848" y="3362"/>
                    <a:pt x="17531" y="3362"/>
                  </a:cubicBezTo>
                  <a:lnTo>
                    <a:pt x="17290" y="3362"/>
                  </a:lnTo>
                  <a:cubicBezTo>
                    <a:pt x="17138" y="3350"/>
                    <a:pt x="16986" y="3337"/>
                    <a:pt x="16821" y="3325"/>
                  </a:cubicBezTo>
                  <a:cubicBezTo>
                    <a:pt x="16669" y="3312"/>
                    <a:pt x="16517" y="3299"/>
                    <a:pt x="16352" y="3274"/>
                  </a:cubicBezTo>
                  <a:cubicBezTo>
                    <a:pt x="15896" y="3198"/>
                    <a:pt x="15439" y="3071"/>
                    <a:pt x="14996" y="2868"/>
                  </a:cubicBezTo>
                  <a:cubicBezTo>
                    <a:pt x="14932" y="2843"/>
                    <a:pt x="14882" y="2818"/>
                    <a:pt x="14819" y="2792"/>
                  </a:cubicBezTo>
                  <a:cubicBezTo>
                    <a:pt x="14653" y="2716"/>
                    <a:pt x="14476" y="2627"/>
                    <a:pt x="14312" y="2526"/>
                  </a:cubicBezTo>
                  <a:cubicBezTo>
                    <a:pt x="14261" y="2500"/>
                    <a:pt x="14210" y="2463"/>
                    <a:pt x="14146" y="2424"/>
                  </a:cubicBezTo>
                  <a:cubicBezTo>
                    <a:pt x="13830" y="2235"/>
                    <a:pt x="13513" y="2007"/>
                    <a:pt x="13196" y="1778"/>
                  </a:cubicBezTo>
                  <a:cubicBezTo>
                    <a:pt x="12929" y="1588"/>
                    <a:pt x="12676" y="1398"/>
                    <a:pt x="12410" y="1207"/>
                  </a:cubicBezTo>
                  <a:cubicBezTo>
                    <a:pt x="12360" y="1170"/>
                    <a:pt x="12309" y="1145"/>
                    <a:pt x="12258" y="1106"/>
                  </a:cubicBezTo>
                  <a:cubicBezTo>
                    <a:pt x="12144" y="1030"/>
                    <a:pt x="12042" y="954"/>
                    <a:pt x="11941" y="891"/>
                  </a:cubicBezTo>
                  <a:cubicBezTo>
                    <a:pt x="11776" y="790"/>
                    <a:pt x="11624" y="688"/>
                    <a:pt x="11459" y="599"/>
                  </a:cubicBezTo>
                  <a:cubicBezTo>
                    <a:pt x="11295" y="511"/>
                    <a:pt x="11129" y="422"/>
                    <a:pt x="10965" y="345"/>
                  </a:cubicBezTo>
                  <a:cubicBezTo>
                    <a:pt x="10851" y="295"/>
                    <a:pt x="10737" y="257"/>
                    <a:pt x="10622" y="219"/>
                  </a:cubicBezTo>
                  <a:cubicBezTo>
                    <a:pt x="10331" y="117"/>
                    <a:pt x="10039" y="41"/>
                    <a:pt x="9723" y="16"/>
                  </a:cubicBezTo>
                  <a:cubicBezTo>
                    <a:pt x="9684" y="16"/>
                    <a:pt x="9647" y="4"/>
                    <a:pt x="9622" y="4"/>
                  </a:cubicBezTo>
                  <a:lnTo>
                    <a:pt x="10712" y="1157"/>
                  </a:lnTo>
                  <a:lnTo>
                    <a:pt x="10546" y="1347"/>
                  </a:lnTo>
                  <a:lnTo>
                    <a:pt x="9469" y="4"/>
                  </a:lnTo>
                  <a:cubicBezTo>
                    <a:pt x="9429" y="1"/>
                    <a:pt x="9388" y="0"/>
                    <a:pt x="9348"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94700" y="1090250"/>
              <a:ext cx="7000" cy="7000"/>
            </a:xfrm>
            <a:custGeom>
              <a:avLst/>
              <a:gdLst/>
              <a:ahLst/>
              <a:cxnLst/>
              <a:rect l="l" t="t" r="r" b="b"/>
              <a:pathLst>
                <a:path w="280" h="280" extrusionOk="0">
                  <a:moveTo>
                    <a:pt x="280" y="1"/>
                  </a:moveTo>
                  <a:cubicBezTo>
                    <a:pt x="190" y="89"/>
                    <a:pt x="89" y="178"/>
                    <a:pt x="1" y="280"/>
                  </a:cubicBezTo>
                  <a:lnTo>
                    <a:pt x="13" y="267"/>
                  </a:lnTo>
                  <a:lnTo>
                    <a:pt x="280"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306900" y="1359925"/>
              <a:ext cx="1925" cy="2250"/>
            </a:xfrm>
            <a:custGeom>
              <a:avLst/>
              <a:gdLst/>
              <a:ahLst/>
              <a:cxnLst/>
              <a:rect l="l" t="t" r="r" b="b"/>
              <a:pathLst>
                <a:path w="77" h="90" extrusionOk="0">
                  <a:moveTo>
                    <a:pt x="76" y="90"/>
                  </a:moveTo>
                  <a:cubicBezTo>
                    <a:pt x="51" y="51"/>
                    <a:pt x="25" y="26"/>
                    <a:pt x="0" y="0"/>
                  </a:cubicBezTo>
                  <a:cubicBezTo>
                    <a:pt x="25" y="26"/>
                    <a:pt x="51" y="51"/>
                    <a:pt x="76"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108300" y="1005975"/>
              <a:ext cx="1625" cy="6975"/>
            </a:xfrm>
            <a:custGeom>
              <a:avLst/>
              <a:gdLst/>
              <a:ahLst/>
              <a:cxnLst/>
              <a:rect l="l" t="t" r="r" b="b"/>
              <a:pathLst>
                <a:path w="65" h="279" extrusionOk="0">
                  <a:moveTo>
                    <a:pt x="1" y="279"/>
                  </a:moveTo>
                  <a:lnTo>
                    <a:pt x="1" y="279"/>
                  </a:lnTo>
                  <a:cubicBezTo>
                    <a:pt x="14" y="190"/>
                    <a:pt x="39" y="88"/>
                    <a:pt x="65" y="0"/>
                  </a:cubicBezTo>
                  <a:lnTo>
                    <a:pt x="65" y="0"/>
                  </a:lnTo>
                  <a:cubicBezTo>
                    <a:pt x="39" y="88"/>
                    <a:pt x="14" y="190"/>
                    <a:pt x="1" y="279"/>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281850" y="1336475"/>
              <a:ext cx="2550" cy="2250"/>
            </a:xfrm>
            <a:custGeom>
              <a:avLst/>
              <a:gdLst/>
              <a:ahLst/>
              <a:cxnLst/>
              <a:rect l="l" t="t" r="r" b="b"/>
              <a:pathLst>
                <a:path w="102" h="90" extrusionOk="0">
                  <a:moveTo>
                    <a:pt x="102" y="90"/>
                  </a:moveTo>
                  <a:cubicBezTo>
                    <a:pt x="64" y="51"/>
                    <a:pt x="25" y="26"/>
                    <a:pt x="0" y="0"/>
                  </a:cubicBezTo>
                  <a:cubicBezTo>
                    <a:pt x="25" y="26"/>
                    <a:pt x="64" y="51"/>
                    <a:pt x="102" y="9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273600" y="1329825"/>
              <a:ext cx="5425" cy="4475"/>
            </a:xfrm>
            <a:custGeom>
              <a:avLst/>
              <a:gdLst/>
              <a:ahLst/>
              <a:cxnLst/>
              <a:rect l="l" t="t" r="r" b="b"/>
              <a:pathLst>
                <a:path w="217" h="179" extrusionOk="0">
                  <a:moveTo>
                    <a:pt x="217" y="178"/>
                  </a:moveTo>
                  <a:cubicBezTo>
                    <a:pt x="140" y="114"/>
                    <a:pt x="77" y="52"/>
                    <a:pt x="1" y="1"/>
                  </a:cubicBezTo>
                  <a:cubicBezTo>
                    <a:pt x="77" y="52"/>
                    <a:pt x="140" y="114"/>
                    <a:pt x="217" y="178"/>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3750" y="1641975"/>
              <a:ext cx="89075" cy="197750"/>
            </a:xfrm>
            <a:custGeom>
              <a:avLst/>
              <a:gdLst/>
              <a:ahLst/>
              <a:cxnLst/>
              <a:rect l="l" t="t" r="r" b="b"/>
              <a:pathLst>
                <a:path w="3563" h="7910" extrusionOk="0">
                  <a:moveTo>
                    <a:pt x="3423" y="0"/>
                  </a:moveTo>
                  <a:lnTo>
                    <a:pt x="3423" y="0"/>
                  </a:lnTo>
                  <a:cubicBezTo>
                    <a:pt x="2320" y="837"/>
                    <a:pt x="1281" y="1762"/>
                    <a:pt x="318" y="2763"/>
                  </a:cubicBezTo>
                  <a:cubicBezTo>
                    <a:pt x="76" y="4044"/>
                    <a:pt x="0" y="5375"/>
                    <a:pt x="482" y="6605"/>
                  </a:cubicBezTo>
                  <a:cubicBezTo>
                    <a:pt x="685" y="7112"/>
                    <a:pt x="989" y="7543"/>
                    <a:pt x="1357" y="7910"/>
                  </a:cubicBezTo>
                  <a:cubicBezTo>
                    <a:pt x="1673" y="7695"/>
                    <a:pt x="1902" y="7200"/>
                    <a:pt x="1965" y="6896"/>
                  </a:cubicBezTo>
                  <a:cubicBezTo>
                    <a:pt x="2067" y="6376"/>
                    <a:pt x="1940" y="5819"/>
                    <a:pt x="1611" y="5400"/>
                  </a:cubicBezTo>
                  <a:lnTo>
                    <a:pt x="1611" y="5400"/>
                  </a:lnTo>
                  <a:cubicBezTo>
                    <a:pt x="1721" y="5441"/>
                    <a:pt x="1837" y="5461"/>
                    <a:pt x="1955" y="5461"/>
                  </a:cubicBezTo>
                  <a:cubicBezTo>
                    <a:pt x="2201" y="5461"/>
                    <a:pt x="2448" y="5373"/>
                    <a:pt x="2637" y="5210"/>
                  </a:cubicBezTo>
                  <a:cubicBezTo>
                    <a:pt x="2903" y="4969"/>
                    <a:pt x="3042" y="4589"/>
                    <a:pt x="2966" y="4234"/>
                  </a:cubicBezTo>
                  <a:lnTo>
                    <a:pt x="2966" y="4234"/>
                  </a:lnTo>
                  <a:cubicBezTo>
                    <a:pt x="3157" y="4298"/>
                    <a:pt x="3360" y="4348"/>
                    <a:pt x="3563" y="4374"/>
                  </a:cubicBezTo>
                  <a:cubicBezTo>
                    <a:pt x="3144" y="3017"/>
                    <a:pt x="3233" y="1496"/>
                    <a:pt x="3423"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362325" y="1574450"/>
              <a:ext cx="264325" cy="178000"/>
            </a:xfrm>
            <a:custGeom>
              <a:avLst/>
              <a:gdLst/>
              <a:ahLst/>
              <a:cxnLst/>
              <a:rect l="l" t="t" r="r" b="b"/>
              <a:pathLst>
                <a:path w="10573" h="7120" extrusionOk="0">
                  <a:moveTo>
                    <a:pt x="6089" y="0"/>
                  </a:moveTo>
                  <a:cubicBezTo>
                    <a:pt x="5842" y="0"/>
                    <a:pt x="5596" y="17"/>
                    <a:pt x="5350" y="52"/>
                  </a:cubicBezTo>
                  <a:cubicBezTo>
                    <a:pt x="4234" y="217"/>
                    <a:pt x="3220" y="762"/>
                    <a:pt x="2257" y="1345"/>
                  </a:cubicBezTo>
                  <a:cubicBezTo>
                    <a:pt x="1586" y="1763"/>
                    <a:pt x="927" y="2219"/>
                    <a:pt x="280" y="2701"/>
                  </a:cubicBezTo>
                  <a:cubicBezTo>
                    <a:pt x="90" y="4197"/>
                    <a:pt x="1" y="5718"/>
                    <a:pt x="420" y="7075"/>
                  </a:cubicBezTo>
                  <a:cubicBezTo>
                    <a:pt x="615" y="7105"/>
                    <a:pt x="813" y="7120"/>
                    <a:pt x="1011" y="7120"/>
                  </a:cubicBezTo>
                  <a:cubicBezTo>
                    <a:pt x="1645" y="7120"/>
                    <a:pt x="2277" y="6965"/>
                    <a:pt x="2828" y="6656"/>
                  </a:cubicBezTo>
                  <a:lnTo>
                    <a:pt x="1801" y="5376"/>
                  </a:lnTo>
                  <a:lnTo>
                    <a:pt x="2967" y="6593"/>
                  </a:lnTo>
                  <a:cubicBezTo>
                    <a:pt x="3880" y="6035"/>
                    <a:pt x="4527" y="5097"/>
                    <a:pt x="4729" y="4058"/>
                  </a:cubicBezTo>
                  <a:cubicBezTo>
                    <a:pt x="5070" y="4203"/>
                    <a:pt x="5437" y="4347"/>
                    <a:pt x="5808" y="4347"/>
                  </a:cubicBezTo>
                  <a:cubicBezTo>
                    <a:pt x="5892" y="4347"/>
                    <a:pt x="5976" y="4340"/>
                    <a:pt x="6060" y="4324"/>
                  </a:cubicBezTo>
                  <a:cubicBezTo>
                    <a:pt x="6085" y="4324"/>
                    <a:pt x="6124" y="4311"/>
                    <a:pt x="6161" y="4298"/>
                  </a:cubicBezTo>
                  <a:cubicBezTo>
                    <a:pt x="6567" y="4159"/>
                    <a:pt x="6896" y="3728"/>
                    <a:pt x="6744" y="3335"/>
                  </a:cubicBezTo>
                  <a:lnTo>
                    <a:pt x="6744" y="3335"/>
                  </a:lnTo>
                  <a:cubicBezTo>
                    <a:pt x="7226" y="3715"/>
                    <a:pt x="7758" y="4007"/>
                    <a:pt x="8329" y="4197"/>
                  </a:cubicBezTo>
                  <a:cubicBezTo>
                    <a:pt x="8455" y="4242"/>
                    <a:pt x="8593" y="4287"/>
                    <a:pt x="8730" y="4287"/>
                  </a:cubicBezTo>
                  <a:cubicBezTo>
                    <a:pt x="8787" y="4287"/>
                    <a:pt x="8844" y="4279"/>
                    <a:pt x="8899" y="4261"/>
                  </a:cubicBezTo>
                  <a:cubicBezTo>
                    <a:pt x="9267" y="4134"/>
                    <a:pt x="9343" y="3639"/>
                    <a:pt x="9242" y="3259"/>
                  </a:cubicBezTo>
                  <a:cubicBezTo>
                    <a:pt x="9141" y="2892"/>
                    <a:pt x="8912" y="2549"/>
                    <a:pt x="8925" y="2156"/>
                  </a:cubicBezTo>
                  <a:lnTo>
                    <a:pt x="8925" y="2156"/>
                  </a:lnTo>
                  <a:cubicBezTo>
                    <a:pt x="9178" y="2309"/>
                    <a:pt x="9445" y="2461"/>
                    <a:pt x="9749" y="2486"/>
                  </a:cubicBezTo>
                  <a:cubicBezTo>
                    <a:pt x="9780" y="2490"/>
                    <a:pt x="9812" y="2492"/>
                    <a:pt x="9844" y="2492"/>
                  </a:cubicBezTo>
                  <a:cubicBezTo>
                    <a:pt x="10111" y="2492"/>
                    <a:pt x="10394" y="2355"/>
                    <a:pt x="10484" y="2106"/>
                  </a:cubicBezTo>
                  <a:cubicBezTo>
                    <a:pt x="10572" y="1878"/>
                    <a:pt x="10484" y="1611"/>
                    <a:pt x="10332" y="1421"/>
                  </a:cubicBezTo>
                  <a:cubicBezTo>
                    <a:pt x="10167" y="1231"/>
                    <a:pt x="9939" y="1117"/>
                    <a:pt x="9724" y="1002"/>
                  </a:cubicBezTo>
                  <a:cubicBezTo>
                    <a:pt x="8590" y="430"/>
                    <a:pt x="7341" y="0"/>
                    <a:pt x="608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103225" y="942250"/>
              <a:ext cx="83400" cy="229150"/>
            </a:xfrm>
            <a:custGeom>
              <a:avLst/>
              <a:gdLst/>
              <a:ahLst/>
              <a:cxnLst/>
              <a:rect l="l" t="t" r="r" b="b"/>
              <a:pathLst>
                <a:path w="3336" h="9166" extrusionOk="0">
                  <a:moveTo>
                    <a:pt x="901" y="1"/>
                  </a:moveTo>
                  <a:cubicBezTo>
                    <a:pt x="825" y="318"/>
                    <a:pt x="749" y="635"/>
                    <a:pt x="673" y="939"/>
                  </a:cubicBezTo>
                  <a:cubicBezTo>
                    <a:pt x="609" y="1167"/>
                    <a:pt x="546" y="1395"/>
                    <a:pt x="496" y="1623"/>
                  </a:cubicBezTo>
                  <a:cubicBezTo>
                    <a:pt x="432" y="1839"/>
                    <a:pt x="381" y="2067"/>
                    <a:pt x="318" y="2296"/>
                  </a:cubicBezTo>
                  <a:cubicBezTo>
                    <a:pt x="305" y="2384"/>
                    <a:pt x="280" y="2460"/>
                    <a:pt x="268" y="2549"/>
                  </a:cubicBezTo>
                  <a:cubicBezTo>
                    <a:pt x="381" y="2612"/>
                    <a:pt x="508" y="2663"/>
                    <a:pt x="648" y="2701"/>
                  </a:cubicBezTo>
                  <a:cubicBezTo>
                    <a:pt x="619" y="2697"/>
                    <a:pt x="591" y="2695"/>
                    <a:pt x="564" y="2695"/>
                  </a:cubicBezTo>
                  <a:cubicBezTo>
                    <a:pt x="431" y="2695"/>
                    <a:pt x="309" y="2744"/>
                    <a:pt x="204" y="2828"/>
                  </a:cubicBezTo>
                  <a:lnTo>
                    <a:pt x="166" y="2980"/>
                  </a:lnTo>
                  <a:cubicBezTo>
                    <a:pt x="102" y="3259"/>
                    <a:pt x="52" y="3550"/>
                    <a:pt x="1" y="3829"/>
                  </a:cubicBezTo>
                  <a:cubicBezTo>
                    <a:pt x="39" y="3930"/>
                    <a:pt x="90" y="4019"/>
                    <a:pt x="153" y="4108"/>
                  </a:cubicBezTo>
                  <a:cubicBezTo>
                    <a:pt x="344" y="4361"/>
                    <a:pt x="597" y="4552"/>
                    <a:pt x="851" y="4755"/>
                  </a:cubicBezTo>
                  <a:cubicBezTo>
                    <a:pt x="394" y="5680"/>
                    <a:pt x="457" y="6846"/>
                    <a:pt x="1003" y="7721"/>
                  </a:cubicBezTo>
                  <a:cubicBezTo>
                    <a:pt x="1370" y="8329"/>
                    <a:pt x="1966" y="8786"/>
                    <a:pt x="2625" y="9014"/>
                  </a:cubicBezTo>
                  <a:cubicBezTo>
                    <a:pt x="2793" y="9077"/>
                    <a:pt x="3013" y="9165"/>
                    <a:pt x="3213" y="9165"/>
                  </a:cubicBezTo>
                  <a:cubicBezTo>
                    <a:pt x="3255" y="9165"/>
                    <a:pt x="3296" y="9161"/>
                    <a:pt x="3335" y="9153"/>
                  </a:cubicBezTo>
                  <a:cubicBezTo>
                    <a:pt x="1598" y="7797"/>
                    <a:pt x="1395" y="5274"/>
                    <a:pt x="2054" y="3259"/>
                  </a:cubicBezTo>
                  <a:cubicBezTo>
                    <a:pt x="2257" y="2676"/>
                    <a:pt x="2498" y="2130"/>
                    <a:pt x="2764" y="1573"/>
                  </a:cubicBezTo>
                  <a:cubicBezTo>
                    <a:pt x="2637" y="1294"/>
                    <a:pt x="2473" y="1028"/>
                    <a:pt x="2245" y="800"/>
                  </a:cubicBezTo>
                  <a:cubicBezTo>
                    <a:pt x="1928" y="457"/>
                    <a:pt x="1497" y="217"/>
                    <a:pt x="1066" y="65"/>
                  </a:cubicBezTo>
                  <a:cubicBezTo>
                    <a:pt x="1003" y="39"/>
                    <a:pt x="952" y="26"/>
                    <a:pt x="901"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120050" y="942250"/>
              <a:ext cx="5725" cy="23475"/>
            </a:xfrm>
            <a:custGeom>
              <a:avLst/>
              <a:gdLst/>
              <a:ahLst/>
              <a:cxnLst/>
              <a:rect l="l" t="t" r="r" b="b"/>
              <a:pathLst>
                <a:path w="229" h="939" extrusionOk="0">
                  <a:moveTo>
                    <a:pt x="0" y="939"/>
                  </a:moveTo>
                  <a:cubicBezTo>
                    <a:pt x="76" y="635"/>
                    <a:pt x="152" y="318"/>
                    <a:pt x="228" y="1"/>
                  </a:cubicBezTo>
                  <a:lnTo>
                    <a:pt x="228" y="1"/>
                  </a:lnTo>
                  <a:cubicBezTo>
                    <a:pt x="152" y="318"/>
                    <a:pt x="76" y="635"/>
                    <a:pt x="0" y="939"/>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085475" y="940900"/>
              <a:ext cx="40300" cy="65100"/>
            </a:xfrm>
            <a:custGeom>
              <a:avLst/>
              <a:gdLst/>
              <a:ahLst/>
              <a:cxnLst/>
              <a:rect l="l" t="t" r="r" b="b"/>
              <a:pathLst>
                <a:path w="1612" h="2604" extrusionOk="0">
                  <a:moveTo>
                    <a:pt x="1265" y="1"/>
                  </a:moveTo>
                  <a:cubicBezTo>
                    <a:pt x="1241" y="1"/>
                    <a:pt x="1217" y="2"/>
                    <a:pt x="1193" y="4"/>
                  </a:cubicBezTo>
                  <a:cubicBezTo>
                    <a:pt x="990" y="17"/>
                    <a:pt x="787" y="119"/>
                    <a:pt x="699" y="296"/>
                  </a:cubicBezTo>
                  <a:cubicBezTo>
                    <a:pt x="533" y="600"/>
                    <a:pt x="762" y="981"/>
                    <a:pt x="1028" y="1209"/>
                  </a:cubicBezTo>
                  <a:cubicBezTo>
                    <a:pt x="896" y="1184"/>
                    <a:pt x="752" y="1159"/>
                    <a:pt x="612" y="1159"/>
                  </a:cubicBezTo>
                  <a:cubicBezTo>
                    <a:pt x="538" y="1159"/>
                    <a:pt x="465" y="1166"/>
                    <a:pt x="394" y="1183"/>
                  </a:cubicBezTo>
                  <a:cubicBezTo>
                    <a:pt x="192" y="1246"/>
                    <a:pt x="1" y="1424"/>
                    <a:pt x="14" y="1640"/>
                  </a:cubicBezTo>
                  <a:cubicBezTo>
                    <a:pt x="26" y="1766"/>
                    <a:pt x="102" y="1880"/>
                    <a:pt x="178" y="1981"/>
                  </a:cubicBezTo>
                  <a:cubicBezTo>
                    <a:pt x="394" y="2248"/>
                    <a:pt x="673" y="2463"/>
                    <a:pt x="978" y="2603"/>
                  </a:cubicBezTo>
                  <a:cubicBezTo>
                    <a:pt x="990" y="2514"/>
                    <a:pt x="1015" y="2438"/>
                    <a:pt x="1028" y="2350"/>
                  </a:cubicBezTo>
                  <a:cubicBezTo>
                    <a:pt x="1091" y="2121"/>
                    <a:pt x="1142" y="1893"/>
                    <a:pt x="1206" y="1677"/>
                  </a:cubicBezTo>
                  <a:cubicBezTo>
                    <a:pt x="1256" y="1449"/>
                    <a:pt x="1319" y="1221"/>
                    <a:pt x="1383" y="993"/>
                  </a:cubicBezTo>
                  <a:cubicBezTo>
                    <a:pt x="1459" y="689"/>
                    <a:pt x="1535" y="372"/>
                    <a:pt x="1611" y="55"/>
                  </a:cubicBezTo>
                  <a:cubicBezTo>
                    <a:pt x="1495" y="24"/>
                    <a:pt x="1380" y="1"/>
                    <a:pt x="126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115600" y="965700"/>
              <a:ext cx="4475" cy="17150"/>
            </a:xfrm>
            <a:custGeom>
              <a:avLst/>
              <a:gdLst/>
              <a:ahLst/>
              <a:cxnLst/>
              <a:rect l="l" t="t" r="r" b="b"/>
              <a:pathLst>
                <a:path w="179" h="686" extrusionOk="0">
                  <a:moveTo>
                    <a:pt x="178" y="1"/>
                  </a:moveTo>
                  <a:cubicBezTo>
                    <a:pt x="114" y="229"/>
                    <a:pt x="51" y="457"/>
                    <a:pt x="1" y="685"/>
                  </a:cubicBezTo>
                  <a:cubicBezTo>
                    <a:pt x="51" y="457"/>
                    <a:pt x="114" y="229"/>
                    <a:pt x="178"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00400" y="1012925"/>
              <a:ext cx="7925" cy="25050"/>
            </a:xfrm>
            <a:custGeom>
              <a:avLst/>
              <a:gdLst/>
              <a:ahLst/>
              <a:cxnLst/>
              <a:rect l="l" t="t" r="r" b="b"/>
              <a:pathLst>
                <a:path w="317" h="1002" extrusionOk="0">
                  <a:moveTo>
                    <a:pt x="317" y="1"/>
                  </a:moveTo>
                  <a:lnTo>
                    <a:pt x="317" y="1"/>
                  </a:lnTo>
                  <a:cubicBezTo>
                    <a:pt x="190" y="89"/>
                    <a:pt x="102" y="229"/>
                    <a:pt x="51" y="381"/>
                  </a:cubicBezTo>
                  <a:cubicBezTo>
                    <a:pt x="0" y="584"/>
                    <a:pt x="38" y="812"/>
                    <a:pt x="114" y="1002"/>
                  </a:cubicBezTo>
                  <a:cubicBezTo>
                    <a:pt x="165" y="723"/>
                    <a:pt x="215" y="432"/>
                    <a:pt x="279" y="153"/>
                  </a:cubicBezTo>
                  <a:lnTo>
                    <a:pt x="317"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6109900" y="999625"/>
              <a:ext cx="1300" cy="6375"/>
            </a:xfrm>
            <a:custGeom>
              <a:avLst/>
              <a:gdLst/>
              <a:ahLst/>
              <a:cxnLst/>
              <a:rect l="l" t="t" r="r" b="b"/>
              <a:pathLst>
                <a:path w="52" h="255" extrusionOk="0">
                  <a:moveTo>
                    <a:pt x="1" y="254"/>
                  </a:moveTo>
                  <a:cubicBezTo>
                    <a:pt x="13" y="165"/>
                    <a:pt x="38" y="89"/>
                    <a:pt x="51" y="1"/>
                  </a:cubicBezTo>
                  <a:cubicBezTo>
                    <a:pt x="38" y="89"/>
                    <a:pt x="13" y="165"/>
                    <a:pt x="1" y="254"/>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107375" y="1012925"/>
              <a:ext cx="950" cy="3850"/>
            </a:xfrm>
            <a:custGeom>
              <a:avLst/>
              <a:gdLst/>
              <a:ahLst/>
              <a:cxnLst/>
              <a:rect l="l" t="t" r="r" b="b"/>
              <a:pathLst>
                <a:path w="38" h="154" extrusionOk="0">
                  <a:moveTo>
                    <a:pt x="0" y="153"/>
                  </a:moveTo>
                  <a:lnTo>
                    <a:pt x="38"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244575" y="1699975"/>
              <a:ext cx="109350" cy="58625"/>
            </a:xfrm>
            <a:custGeom>
              <a:avLst/>
              <a:gdLst/>
              <a:ahLst/>
              <a:cxnLst/>
              <a:rect l="l" t="t" r="r" b="b"/>
              <a:pathLst>
                <a:path w="4374" h="2345" extrusionOk="0">
                  <a:moveTo>
                    <a:pt x="0" y="0"/>
                  </a:moveTo>
                  <a:lnTo>
                    <a:pt x="0" y="0"/>
                  </a:lnTo>
                  <a:cubicBezTo>
                    <a:pt x="13" y="26"/>
                    <a:pt x="26" y="51"/>
                    <a:pt x="51" y="63"/>
                  </a:cubicBezTo>
                  <a:cubicBezTo>
                    <a:pt x="431" y="583"/>
                    <a:pt x="825" y="1128"/>
                    <a:pt x="1154" y="1699"/>
                  </a:cubicBezTo>
                  <a:lnTo>
                    <a:pt x="4374" y="2345"/>
                  </a:lnTo>
                  <a:lnTo>
                    <a:pt x="3093" y="1293"/>
                  </a:lnTo>
                  <a:lnTo>
                    <a:pt x="0"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6327300" y="1612175"/>
              <a:ext cx="14600" cy="14300"/>
            </a:xfrm>
            <a:custGeom>
              <a:avLst/>
              <a:gdLst/>
              <a:ahLst/>
              <a:cxnLst/>
              <a:rect l="l" t="t" r="r" b="b"/>
              <a:pathLst>
                <a:path w="584" h="572" extrusionOk="0">
                  <a:moveTo>
                    <a:pt x="583" y="0"/>
                  </a:moveTo>
                  <a:lnTo>
                    <a:pt x="0" y="242"/>
                  </a:lnTo>
                  <a:lnTo>
                    <a:pt x="63" y="571"/>
                  </a:lnTo>
                  <a:lnTo>
                    <a:pt x="583"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284200" y="1860625"/>
              <a:ext cx="13325" cy="26325"/>
            </a:xfrm>
            <a:custGeom>
              <a:avLst/>
              <a:gdLst/>
              <a:ahLst/>
              <a:cxnLst/>
              <a:rect l="l" t="t" r="r" b="b"/>
              <a:pathLst>
                <a:path w="533" h="1053" extrusionOk="0">
                  <a:moveTo>
                    <a:pt x="241" y="0"/>
                  </a:moveTo>
                  <a:cubicBezTo>
                    <a:pt x="165" y="140"/>
                    <a:pt x="88" y="267"/>
                    <a:pt x="0" y="394"/>
                  </a:cubicBezTo>
                  <a:lnTo>
                    <a:pt x="533" y="1053"/>
                  </a:lnTo>
                  <a:lnTo>
                    <a:pt x="241"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220175" y="1689825"/>
              <a:ext cx="59900" cy="146100"/>
            </a:xfrm>
            <a:custGeom>
              <a:avLst/>
              <a:gdLst/>
              <a:ahLst/>
              <a:cxnLst/>
              <a:rect l="l" t="t" r="r" b="b"/>
              <a:pathLst>
                <a:path w="2396" h="5844" extrusionOk="0">
                  <a:moveTo>
                    <a:pt x="1" y="1"/>
                  </a:moveTo>
                  <a:cubicBezTo>
                    <a:pt x="697" y="1382"/>
                    <a:pt x="1331" y="2739"/>
                    <a:pt x="1002" y="4209"/>
                  </a:cubicBezTo>
                  <a:cubicBezTo>
                    <a:pt x="939" y="4475"/>
                    <a:pt x="837" y="4741"/>
                    <a:pt x="711" y="4982"/>
                  </a:cubicBezTo>
                  <a:lnTo>
                    <a:pt x="1420" y="5844"/>
                  </a:lnTo>
                  <a:cubicBezTo>
                    <a:pt x="1737" y="5717"/>
                    <a:pt x="2066" y="5578"/>
                    <a:pt x="2396" y="5426"/>
                  </a:cubicBezTo>
                  <a:lnTo>
                    <a:pt x="1407" y="1953"/>
                  </a:lnTo>
                  <a:lnTo>
                    <a:pt x="2130" y="2105"/>
                  </a:lnTo>
                  <a:cubicBezTo>
                    <a:pt x="1801" y="1534"/>
                    <a:pt x="1407" y="989"/>
                    <a:pt x="1027" y="469"/>
                  </a:cubicBezTo>
                  <a:cubicBezTo>
                    <a:pt x="1002" y="457"/>
                    <a:pt x="989" y="432"/>
                    <a:pt x="976" y="406"/>
                  </a:cubicBezTo>
                  <a:lnTo>
                    <a:pt x="1"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255675" y="1825450"/>
              <a:ext cx="34550" cy="45025"/>
            </a:xfrm>
            <a:custGeom>
              <a:avLst/>
              <a:gdLst/>
              <a:ahLst/>
              <a:cxnLst/>
              <a:rect l="l" t="t" r="r" b="b"/>
              <a:pathLst>
                <a:path w="1382" h="1801" extrusionOk="0">
                  <a:moveTo>
                    <a:pt x="976" y="1"/>
                  </a:moveTo>
                  <a:cubicBezTo>
                    <a:pt x="646" y="153"/>
                    <a:pt x="317" y="292"/>
                    <a:pt x="0" y="419"/>
                  </a:cubicBezTo>
                  <a:lnTo>
                    <a:pt x="1141" y="1801"/>
                  </a:lnTo>
                  <a:cubicBezTo>
                    <a:pt x="1229" y="1674"/>
                    <a:pt x="1306" y="1547"/>
                    <a:pt x="1382" y="1407"/>
                  </a:cubicBezTo>
                  <a:lnTo>
                    <a:pt x="976"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54925" y="1664150"/>
              <a:ext cx="298550" cy="175275"/>
            </a:xfrm>
            <a:custGeom>
              <a:avLst/>
              <a:gdLst/>
              <a:ahLst/>
              <a:cxnLst/>
              <a:rect l="l" t="t" r="r" b="b"/>
              <a:pathLst>
                <a:path w="11942" h="7011" extrusionOk="0">
                  <a:moveTo>
                    <a:pt x="8164" y="0"/>
                  </a:moveTo>
                  <a:lnTo>
                    <a:pt x="926" y="140"/>
                  </a:lnTo>
                  <a:lnTo>
                    <a:pt x="7036" y="1471"/>
                  </a:lnTo>
                  <a:lnTo>
                    <a:pt x="1" y="3930"/>
                  </a:lnTo>
                  <a:lnTo>
                    <a:pt x="7797" y="2929"/>
                  </a:lnTo>
                  <a:lnTo>
                    <a:pt x="6656" y="7011"/>
                  </a:lnTo>
                  <a:lnTo>
                    <a:pt x="9571" y="3879"/>
                  </a:lnTo>
                  <a:lnTo>
                    <a:pt x="11321" y="6009"/>
                  </a:lnTo>
                  <a:cubicBezTo>
                    <a:pt x="11447" y="5768"/>
                    <a:pt x="11549" y="5502"/>
                    <a:pt x="11612" y="5236"/>
                  </a:cubicBezTo>
                  <a:cubicBezTo>
                    <a:pt x="11941" y="3766"/>
                    <a:pt x="11307" y="2409"/>
                    <a:pt x="10611" y="1028"/>
                  </a:cubicBezTo>
                  <a:lnTo>
                    <a:pt x="816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886800" y="1367525"/>
              <a:ext cx="105875" cy="119175"/>
            </a:xfrm>
            <a:custGeom>
              <a:avLst/>
              <a:gdLst/>
              <a:ahLst/>
              <a:cxnLst/>
              <a:rect l="l" t="t" r="r" b="b"/>
              <a:pathLst>
                <a:path w="4235" h="4767" extrusionOk="0">
                  <a:moveTo>
                    <a:pt x="1" y="1"/>
                  </a:moveTo>
                  <a:lnTo>
                    <a:pt x="4057" y="4767"/>
                  </a:lnTo>
                  <a:lnTo>
                    <a:pt x="4234" y="4577"/>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33075" y="789500"/>
              <a:ext cx="93825" cy="119200"/>
            </a:xfrm>
            <a:custGeom>
              <a:avLst/>
              <a:gdLst/>
              <a:ahLst/>
              <a:cxnLst/>
              <a:rect l="l" t="t" r="r" b="b"/>
              <a:pathLst>
                <a:path w="3753" h="4768" extrusionOk="0">
                  <a:moveTo>
                    <a:pt x="0" y="1"/>
                  </a:moveTo>
                  <a:lnTo>
                    <a:pt x="3587" y="4767"/>
                  </a:lnTo>
                  <a:lnTo>
                    <a:pt x="3752" y="4564"/>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149825" y="1267400"/>
              <a:ext cx="94125" cy="119175"/>
            </a:xfrm>
            <a:custGeom>
              <a:avLst/>
              <a:gdLst/>
              <a:ahLst/>
              <a:cxnLst/>
              <a:rect l="l" t="t" r="r" b="b"/>
              <a:pathLst>
                <a:path w="3765" h="4767" extrusionOk="0">
                  <a:moveTo>
                    <a:pt x="1" y="0"/>
                  </a:moveTo>
                  <a:lnTo>
                    <a:pt x="3587" y="4766"/>
                  </a:lnTo>
                  <a:lnTo>
                    <a:pt x="3765" y="4563"/>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5472600" y="1356750"/>
              <a:ext cx="54550" cy="68475"/>
            </a:xfrm>
            <a:custGeom>
              <a:avLst/>
              <a:gdLst/>
              <a:ahLst/>
              <a:cxnLst/>
              <a:rect l="l" t="t" r="r" b="b"/>
              <a:pathLst>
                <a:path w="2182" h="2739" extrusionOk="0">
                  <a:moveTo>
                    <a:pt x="90" y="1"/>
                  </a:moveTo>
                  <a:lnTo>
                    <a:pt x="1" y="65"/>
                  </a:lnTo>
                  <a:lnTo>
                    <a:pt x="2017" y="2739"/>
                  </a:lnTo>
                  <a:lnTo>
                    <a:pt x="2181" y="2536"/>
                  </a:lnTo>
                  <a:lnTo>
                    <a:pt x="9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127950" y="1881525"/>
              <a:ext cx="650" cy="25"/>
            </a:xfrm>
            <a:custGeom>
              <a:avLst/>
              <a:gdLst/>
              <a:ahLst/>
              <a:cxnLst/>
              <a:rect l="l" t="t" r="r" b="b"/>
              <a:pathLst>
                <a:path w="26" h="1" extrusionOk="0">
                  <a:moveTo>
                    <a:pt x="1" y="1"/>
                  </a:move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047150" y="1782350"/>
              <a:ext cx="81450" cy="100175"/>
            </a:xfrm>
            <a:custGeom>
              <a:avLst/>
              <a:gdLst/>
              <a:ahLst/>
              <a:cxnLst/>
              <a:rect l="l" t="t" r="r" b="b"/>
              <a:pathLst>
                <a:path w="3258" h="4007" extrusionOk="0">
                  <a:moveTo>
                    <a:pt x="1" y="1"/>
                  </a:moveTo>
                  <a:lnTo>
                    <a:pt x="3004" y="4006"/>
                  </a:lnTo>
                  <a:lnTo>
                    <a:pt x="3233" y="3968"/>
                  </a:lnTo>
                  <a:lnTo>
                    <a:pt x="3258" y="3968"/>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731525" y="1641975"/>
              <a:ext cx="93825" cy="119500"/>
            </a:xfrm>
            <a:custGeom>
              <a:avLst/>
              <a:gdLst/>
              <a:ahLst/>
              <a:cxnLst/>
              <a:rect l="l" t="t" r="r" b="b"/>
              <a:pathLst>
                <a:path w="3753" h="4780" extrusionOk="0">
                  <a:moveTo>
                    <a:pt x="1" y="0"/>
                  </a:moveTo>
                  <a:lnTo>
                    <a:pt x="3587" y="4779"/>
                  </a:lnTo>
                  <a:lnTo>
                    <a:pt x="3753" y="4576"/>
                  </a:ln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341425" y="1421100"/>
              <a:ext cx="31400" cy="43125"/>
            </a:xfrm>
            <a:custGeom>
              <a:avLst/>
              <a:gdLst/>
              <a:ahLst/>
              <a:cxnLst/>
              <a:rect l="l" t="t" r="r" b="b"/>
              <a:pathLst>
                <a:path w="1256" h="1725" extrusionOk="0">
                  <a:moveTo>
                    <a:pt x="0" y="0"/>
                  </a:moveTo>
                  <a:lnTo>
                    <a:pt x="39" y="114"/>
                  </a:lnTo>
                  <a:lnTo>
                    <a:pt x="1256" y="1724"/>
                  </a:lnTo>
                  <a:cubicBezTo>
                    <a:pt x="1217" y="1610"/>
                    <a:pt x="1192" y="1508"/>
                    <a:pt x="1154" y="139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370275" y="1455950"/>
              <a:ext cx="48825" cy="64050"/>
            </a:xfrm>
            <a:custGeom>
              <a:avLst/>
              <a:gdLst/>
              <a:ahLst/>
              <a:cxnLst/>
              <a:rect l="l" t="t" r="r" b="b"/>
              <a:pathLst>
                <a:path w="1953" h="2562" extrusionOk="0">
                  <a:moveTo>
                    <a:pt x="0" y="1"/>
                  </a:moveTo>
                  <a:lnTo>
                    <a:pt x="0" y="1"/>
                  </a:lnTo>
                  <a:cubicBezTo>
                    <a:pt x="38" y="114"/>
                    <a:pt x="63" y="216"/>
                    <a:pt x="102" y="330"/>
                  </a:cubicBezTo>
                  <a:lnTo>
                    <a:pt x="1775" y="2561"/>
                  </a:lnTo>
                  <a:lnTo>
                    <a:pt x="1952" y="2371"/>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165850" y="1150150"/>
              <a:ext cx="79250" cy="101125"/>
            </a:xfrm>
            <a:custGeom>
              <a:avLst/>
              <a:gdLst/>
              <a:ahLst/>
              <a:cxnLst/>
              <a:rect l="l" t="t" r="r" b="b"/>
              <a:pathLst>
                <a:path w="3170" h="4045" extrusionOk="0">
                  <a:moveTo>
                    <a:pt x="14" y="0"/>
                  </a:moveTo>
                  <a:cubicBezTo>
                    <a:pt x="1" y="13"/>
                    <a:pt x="1" y="39"/>
                    <a:pt x="1" y="51"/>
                  </a:cubicBezTo>
                  <a:lnTo>
                    <a:pt x="2992" y="4044"/>
                  </a:lnTo>
                  <a:lnTo>
                    <a:pt x="3170" y="3841"/>
                  </a:lnTo>
                  <a:lnTo>
                    <a:pt x="1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051600" y="1242050"/>
              <a:ext cx="49125" cy="56125"/>
            </a:xfrm>
            <a:custGeom>
              <a:avLst/>
              <a:gdLst/>
              <a:ahLst/>
              <a:cxnLst/>
              <a:rect l="l" t="t" r="r" b="b"/>
              <a:pathLst>
                <a:path w="1965" h="2245" extrusionOk="0">
                  <a:moveTo>
                    <a:pt x="0" y="0"/>
                  </a:moveTo>
                  <a:lnTo>
                    <a:pt x="1800" y="2244"/>
                  </a:lnTo>
                  <a:lnTo>
                    <a:pt x="1964" y="2041"/>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234750" y="1212875"/>
              <a:ext cx="39950" cy="44725"/>
            </a:xfrm>
            <a:custGeom>
              <a:avLst/>
              <a:gdLst/>
              <a:ahLst/>
              <a:cxnLst/>
              <a:rect l="l" t="t" r="r" b="b"/>
              <a:pathLst>
                <a:path w="1598" h="1789" extrusionOk="0">
                  <a:moveTo>
                    <a:pt x="1" y="1"/>
                  </a:moveTo>
                  <a:lnTo>
                    <a:pt x="1433" y="1789"/>
                  </a:lnTo>
                  <a:lnTo>
                    <a:pt x="1598" y="1586"/>
                  </a:lnTo>
                  <a:lnTo>
                    <a:pt x="89" y="14"/>
                  </a:lnTo>
                  <a:cubicBezTo>
                    <a:pt x="52" y="1"/>
                    <a:pt x="26" y="1"/>
                    <a:pt x="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31950" y="740075"/>
              <a:ext cx="44050" cy="49800"/>
            </a:xfrm>
            <a:custGeom>
              <a:avLst/>
              <a:gdLst/>
              <a:ahLst/>
              <a:cxnLst/>
              <a:rect l="l" t="t" r="r" b="b"/>
              <a:pathLst>
                <a:path w="1762" h="1992" extrusionOk="0">
                  <a:moveTo>
                    <a:pt x="0" y="1"/>
                  </a:moveTo>
                  <a:lnTo>
                    <a:pt x="1597" y="1991"/>
                  </a:lnTo>
                  <a:lnTo>
                    <a:pt x="1762" y="1788"/>
                  </a:lnTo>
                  <a:lnTo>
                    <a:pt x="51" y="14"/>
                  </a:lnTo>
                  <a:cubicBezTo>
                    <a:pt x="38" y="14"/>
                    <a:pt x="26"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998650" y="962225"/>
              <a:ext cx="75775" cy="86850"/>
            </a:xfrm>
            <a:custGeom>
              <a:avLst/>
              <a:gdLst/>
              <a:ahLst/>
              <a:cxnLst/>
              <a:rect l="l" t="t" r="r" b="b"/>
              <a:pathLst>
                <a:path w="3031" h="3474" extrusionOk="0">
                  <a:moveTo>
                    <a:pt x="1" y="1"/>
                  </a:moveTo>
                  <a:lnTo>
                    <a:pt x="2866" y="3474"/>
                  </a:lnTo>
                  <a:lnTo>
                    <a:pt x="3031" y="3283"/>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920075" y="1507300"/>
              <a:ext cx="49150" cy="56100"/>
            </a:xfrm>
            <a:custGeom>
              <a:avLst/>
              <a:gdLst/>
              <a:ahLst/>
              <a:cxnLst/>
              <a:rect l="l" t="t" r="r" b="b"/>
              <a:pathLst>
                <a:path w="1966" h="2244" extrusionOk="0">
                  <a:moveTo>
                    <a:pt x="0" y="0"/>
                  </a:moveTo>
                  <a:lnTo>
                    <a:pt x="1800" y="2243"/>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6017675" y="1880900"/>
              <a:ext cx="15875" cy="11775"/>
            </a:xfrm>
            <a:custGeom>
              <a:avLst/>
              <a:gdLst/>
              <a:ahLst/>
              <a:cxnLst/>
              <a:rect l="l" t="t" r="r" b="b"/>
              <a:pathLst>
                <a:path w="635" h="471" extrusionOk="0">
                  <a:moveTo>
                    <a:pt x="0" y="1"/>
                  </a:moveTo>
                  <a:lnTo>
                    <a:pt x="381" y="470"/>
                  </a:lnTo>
                  <a:cubicBezTo>
                    <a:pt x="470" y="457"/>
                    <a:pt x="546" y="457"/>
                    <a:pt x="634" y="445"/>
                  </a:cubicBezTo>
                  <a:lnTo>
                    <a:pt x="254" y="51"/>
                  </a:lnTo>
                  <a:cubicBezTo>
                    <a:pt x="178" y="39"/>
                    <a:pt x="90" y="14"/>
                    <a:pt x="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992650" y="1849550"/>
              <a:ext cx="31375" cy="32650"/>
            </a:xfrm>
            <a:custGeom>
              <a:avLst/>
              <a:gdLst/>
              <a:ahLst/>
              <a:cxnLst/>
              <a:rect l="l" t="t" r="r" b="b"/>
              <a:pathLst>
                <a:path w="1255" h="1306" extrusionOk="0">
                  <a:moveTo>
                    <a:pt x="0" y="0"/>
                  </a:moveTo>
                  <a:lnTo>
                    <a:pt x="1001" y="1255"/>
                  </a:lnTo>
                  <a:cubicBezTo>
                    <a:pt x="1091" y="1268"/>
                    <a:pt x="1179" y="1293"/>
                    <a:pt x="1255" y="1305"/>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490050" y="1436300"/>
              <a:ext cx="49125" cy="56100"/>
            </a:xfrm>
            <a:custGeom>
              <a:avLst/>
              <a:gdLst/>
              <a:ahLst/>
              <a:cxnLst/>
              <a:rect l="l" t="t" r="r" b="b"/>
              <a:pathLst>
                <a:path w="1965" h="2244" extrusionOk="0">
                  <a:moveTo>
                    <a:pt x="1" y="1"/>
                  </a:moveTo>
                  <a:lnTo>
                    <a:pt x="1787" y="2244"/>
                  </a:lnTo>
                  <a:lnTo>
                    <a:pt x="1965" y="2054"/>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694775" y="1526950"/>
              <a:ext cx="48825" cy="56100"/>
            </a:xfrm>
            <a:custGeom>
              <a:avLst/>
              <a:gdLst/>
              <a:ahLst/>
              <a:cxnLst/>
              <a:rect l="l" t="t" r="r" b="b"/>
              <a:pathLst>
                <a:path w="1953" h="2244" extrusionOk="0">
                  <a:moveTo>
                    <a:pt x="0" y="0"/>
                  </a:moveTo>
                  <a:lnTo>
                    <a:pt x="1787" y="2243"/>
                  </a:lnTo>
                  <a:lnTo>
                    <a:pt x="1952"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194075" y="1096900"/>
              <a:ext cx="36450" cy="41850"/>
            </a:xfrm>
            <a:custGeom>
              <a:avLst/>
              <a:gdLst/>
              <a:ahLst/>
              <a:cxnLst/>
              <a:rect l="l" t="t" r="r" b="b"/>
              <a:pathLst>
                <a:path w="1458" h="1674" extrusionOk="0">
                  <a:moveTo>
                    <a:pt x="38" y="1"/>
                  </a:moveTo>
                  <a:lnTo>
                    <a:pt x="26" y="14"/>
                  </a:lnTo>
                  <a:cubicBezTo>
                    <a:pt x="13" y="26"/>
                    <a:pt x="0" y="39"/>
                    <a:pt x="0" y="51"/>
                  </a:cubicBezTo>
                  <a:lnTo>
                    <a:pt x="1293" y="1674"/>
                  </a:lnTo>
                  <a:lnTo>
                    <a:pt x="1458" y="1471"/>
                  </a:lnTo>
                  <a:lnTo>
                    <a:pt x="3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465000" y="878875"/>
              <a:ext cx="27925" cy="32975"/>
            </a:xfrm>
            <a:custGeom>
              <a:avLst/>
              <a:gdLst/>
              <a:ahLst/>
              <a:cxnLst/>
              <a:rect l="l" t="t" r="r" b="b"/>
              <a:pathLst>
                <a:path w="1117" h="1319" extrusionOk="0">
                  <a:moveTo>
                    <a:pt x="39" y="1"/>
                  </a:moveTo>
                  <a:cubicBezTo>
                    <a:pt x="26" y="39"/>
                    <a:pt x="14" y="90"/>
                    <a:pt x="1" y="127"/>
                  </a:cubicBezTo>
                  <a:lnTo>
                    <a:pt x="952" y="1319"/>
                  </a:lnTo>
                  <a:lnTo>
                    <a:pt x="1116" y="1129"/>
                  </a:lnTo>
                  <a:lnTo>
                    <a:pt x="3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599700" y="682725"/>
              <a:ext cx="31075" cy="33625"/>
            </a:xfrm>
            <a:custGeom>
              <a:avLst/>
              <a:gdLst/>
              <a:ahLst/>
              <a:cxnLst/>
              <a:rect l="l" t="t" r="r" b="b"/>
              <a:pathLst>
                <a:path w="1243" h="1345" extrusionOk="0">
                  <a:moveTo>
                    <a:pt x="0" y="1"/>
                  </a:moveTo>
                  <a:lnTo>
                    <a:pt x="1077" y="1344"/>
                  </a:lnTo>
                  <a:lnTo>
                    <a:pt x="1243" y="1154"/>
                  </a:lnTo>
                  <a:lnTo>
                    <a:pt x="153"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5553100" y="787300"/>
              <a:ext cx="72275" cy="81800"/>
            </a:xfrm>
            <a:custGeom>
              <a:avLst/>
              <a:gdLst/>
              <a:ahLst/>
              <a:cxnLst/>
              <a:rect l="l" t="t" r="r" b="b"/>
              <a:pathLst>
                <a:path w="2891" h="3272" extrusionOk="0">
                  <a:moveTo>
                    <a:pt x="26" y="1"/>
                  </a:moveTo>
                  <a:lnTo>
                    <a:pt x="1" y="26"/>
                  </a:lnTo>
                  <a:lnTo>
                    <a:pt x="2726" y="3271"/>
                  </a:lnTo>
                  <a:lnTo>
                    <a:pt x="2891" y="3068"/>
                  </a:lnTo>
                  <a:lnTo>
                    <a:pt x="2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5559450" y="1334575"/>
              <a:ext cx="49150" cy="56125"/>
            </a:xfrm>
            <a:custGeom>
              <a:avLst/>
              <a:gdLst/>
              <a:ahLst/>
              <a:cxnLst/>
              <a:rect l="l" t="t" r="r" b="b"/>
              <a:pathLst>
                <a:path w="1966" h="2245" extrusionOk="0">
                  <a:moveTo>
                    <a:pt x="0" y="0"/>
                  </a:moveTo>
                  <a:lnTo>
                    <a:pt x="1800" y="2245"/>
                  </a:lnTo>
                  <a:lnTo>
                    <a:pt x="1965" y="2054"/>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5516975" y="1102925"/>
              <a:ext cx="71650" cy="78925"/>
            </a:xfrm>
            <a:custGeom>
              <a:avLst/>
              <a:gdLst/>
              <a:ahLst/>
              <a:cxnLst/>
              <a:rect l="l" t="t" r="r" b="b"/>
              <a:pathLst>
                <a:path w="2866" h="3157" extrusionOk="0">
                  <a:moveTo>
                    <a:pt x="1" y="1"/>
                  </a:moveTo>
                  <a:lnTo>
                    <a:pt x="2688" y="3157"/>
                  </a:lnTo>
                  <a:lnTo>
                    <a:pt x="2865" y="2979"/>
                  </a:lnTo>
                  <a:lnTo>
                    <a:pt x="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5433000" y="1739250"/>
              <a:ext cx="23475" cy="25700"/>
            </a:xfrm>
            <a:custGeom>
              <a:avLst/>
              <a:gdLst/>
              <a:ahLst/>
              <a:cxnLst/>
              <a:rect l="l" t="t" r="r" b="b"/>
              <a:pathLst>
                <a:path w="939" h="1028" extrusionOk="0">
                  <a:moveTo>
                    <a:pt x="140" y="1"/>
                  </a:moveTo>
                  <a:cubicBezTo>
                    <a:pt x="128" y="1"/>
                    <a:pt x="115" y="13"/>
                    <a:pt x="102" y="13"/>
                  </a:cubicBezTo>
                  <a:cubicBezTo>
                    <a:pt x="77" y="39"/>
                    <a:pt x="39" y="52"/>
                    <a:pt x="1" y="64"/>
                  </a:cubicBezTo>
                  <a:lnTo>
                    <a:pt x="774" y="1027"/>
                  </a:lnTo>
                  <a:lnTo>
                    <a:pt x="939" y="824"/>
                  </a:lnTo>
                  <a:lnTo>
                    <a:pt x="14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407325" y="1708850"/>
              <a:ext cx="29175" cy="32000"/>
            </a:xfrm>
            <a:custGeom>
              <a:avLst/>
              <a:gdLst/>
              <a:ahLst/>
              <a:cxnLst/>
              <a:rect l="l" t="t" r="r" b="b"/>
              <a:pathLst>
                <a:path w="1167" h="1280" extrusionOk="0">
                  <a:moveTo>
                    <a:pt x="1" y="0"/>
                  </a:moveTo>
                  <a:lnTo>
                    <a:pt x="1028" y="1280"/>
                  </a:lnTo>
                  <a:cubicBezTo>
                    <a:pt x="1066" y="1268"/>
                    <a:pt x="1104" y="1255"/>
                    <a:pt x="1129" y="1229"/>
                  </a:cubicBezTo>
                  <a:cubicBezTo>
                    <a:pt x="1142" y="1229"/>
                    <a:pt x="1155" y="1217"/>
                    <a:pt x="1167" y="1217"/>
                  </a:cubicBezTo>
                  <a:lnTo>
                    <a:pt x="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516350" y="1681900"/>
              <a:ext cx="92250" cy="116975"/>
            </a:xfrm>
            <a:custGeom>
              <a:avLst/>
              <a:gdLst/>
              <a:ahLst/>
              <a:cxnLst/>
              <a:rect l="l" t="t" r="r" b="b"/>
              <a:pathLst>
                <a:path w="3690" h="4679" extrusionOk="0">
                  <a:moveTo>
                    <a:pt x="0" y="0"/>
                  </a:moveTo>
                  <a:lnTo>
                    <a:pt x="3524" y="4678"/>
                  </a:lnTo>
                  <a:lnTo>
                    <a:pt x="3689" y="4475"/>
                  </a:ln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5514450" y="1679675"/>
              <a:ext cx="1925" cy="2250"/>
            </a:xfrm>
            <a:custGeom>
              <a:avLst/>
              <a:gdLst/>
              <a:ahLst/>
              <a:cxnLst/>
              <a:rect l="l" t="t" r="r" b="b"/>
              <a:pathLst>
                <a:path w="77" h="90" extrusionOk="0">
                  <a:moveTo>
                    <a:pt x="76" y="89"/>
                  </a:moveTo>
                  <a:lnTo>
                    <a:pt x="76" y="89"/>
                  </a:lnTo>
                  <a:lnTo>
                    <a:pt x="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271200" y="1626450"/>
              <a:ext cx="83675" cy="119800"/>
            </a:xfrm>
            <a:custGeom>
              <a:avLst/>
              <a:gdLst/>
              <a:ahLst/>
              <a:cxnLst/>
              <a:rect l="l" t="t" r="r" b="b"/>
              <a:pathLst>
                <a:path w="3347" h="4792" extrusionOk="0">
                  <a:moveTo>
                    <a:pt x="2307" y="0"/>
                  </a:moveTo>
                  <a:lnTo>
                    <a:pt x="0" y="2573"/>
                  </a:lnTo>
                  <a:lnTo>
                    <a:pt x="2028" y="4234"/>
                  </a:lnTo>
                  <a:lnTo>
                    <a:pt x="3346" y="4792"/>
                  </a:lnTo>
                  <a:lnTo>
                    <a:pt x="230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243925" y="1471475"/>
              <a:ext cx="83400" cy="181925"/>
            </a:xfrm>
            <a:custGeom>
              <a:avLst/>
              <a:gdLst/>
              <a:ahLst/>
              <a:cxnLst/>
              <a:rect l="l" t="t" r="r" b="b"/>
              <a:pathLst>
                <a:path w="3336" h="7277" extrusionOk="0">
                  <a:moveTo>
                    <a:pt x="2068" y="0"/>
                  </a:moveTo>
                  <a:cubicBezTo>
                    <a:pt x="1561" y="216"/>
                    <a:pt x="1066" y="431"/>
                    <a:pt x="609" y="673"/>
                  </a:cubicBezTo>
                  <a:lnTo>
                    <a:pt x="1" y="7276"/>
                  </a:lnTo>
                  <a:lnTo>
                    <a:pt x="3335" y="5870"/>
                  </a:lnTo>
                  <a:lnTo>
                    <a:pt x="206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186900" y="1493025"/>
              <a:ext cx="63100" cy="126775"/>
            </a:xfrm>
            <a:custGeom>
              <a:avLst/>
              <a:gdLst/>
              <a:ahLst/>
              <a:cxnLst/>
              <a:rect l="l" t="t" r="r" b="b"/>
              <a:pathLst>
                <a:path w="2524" h="5071" extrusionOk="0">
                  <a:moveTo>
                    <a:pt x="2523" y="0"/>
                  </a:moveTo>
                  <a:lnTo>
                    <a:pt x="2523" y="0"/>
                  </a:lnTo>
                  <a:cubicBezTo>
                    <a:pt x="1521" y="571"/>
                    <a:pt x="710" y="1268"/>
                    <a:pt x="330" y="2321"/>
                  </a:cubicBezTo>
                  <a:cubicBezTo>
                    <a:pt x="0" y="3220"/>
                    <a:pt x="89" y="4158"/>
                    <a:pt x="419" y="5071"/>
                  </a:cubicBezTo>
                  <a:lnTo>
                    <a:pt x="252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181200" y="1420475"/>
              <a:ext cx="114425" cy="208825"/>
            </a:xfrm>
            <a:custGeom>
              <a:avLst/>
              <a:gdLst/>
              <a:ahLst/>
              <a:cxnLst/>
              <a:rect l="l" t="t" r="r" b="b"/>
              <a:pathLst>
                <a:path w="4577" h="8353" extrusionOk="0">
                  <a:moveTo>
                    <a:pt x="4132" y="0"/>
                  </a:moveTo>
                  <a:cubicBezTo>
                    <a:pt x="3448" y="659"/>
                    <a:pt x="2763" y="1318"/>
                    <a:pt x="2155" y="2054"/>
                  </a:cubicBezTo>
                  <a:cubicBezTo>
                    <a:pt x="938" y="3524"/>
                    <a:pt x="0" y="5412"/>
                    <a:pt x="254" y="7339"/>
                  </a:cubicBezTo>
                  <a:cubicBezTo>
                    <a:pt x="292" y="7682"/>
                    <a:pt x="380" y="8023"/>
                    <a:pt x="482" y="8353"/>
                  </a:cubicBezTo>
                  <a:lnTo>
                    <a:pt x="647" y="7973"/>
                  </a:lnTo>
                  <a:cubicBezTo>
                    <a:pt x="317" y="7060"/>
                    <a:pt x="228" y="6122"/>
                    <a:pt x="558" y="5223"/>
                  </a:cubicBezTo>
                  <a:cubicBezTo>
                    <a:pt x="938" y="4170"/>
                    <a:pt x="1749" y="3473"/>
                    <a:pt x="2751" y="2902"/>
                  </a:cubicBezTo>
                  <a:lnTo>
                    <a:pt x="3194" y="1825"/>
                  </a:lnTo>
                  <a:lnTo>
                    <a:pt x="3118" y="2713"/>
                  </a:lnTo>
                  <a:cubicBezTo>
                    <a:pt x="3575" y="2471"/>
                    <a:pt x="4070" y="2256"/>
                    <a:pt x="4577" y="2040"/>
                  </a:cubicBezTo>
                  <a:lnTo>
                    <a:pt x="4132"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262525" y="986950"/>
              <a:ext cx="1022000" cy="677225"/>
            </a:xfrm>
            <a:custGeom>
              <a:avLst/>
              <a:gdLst/>
              <a:ahLst/>
              <a:cxnLst/>
              <a:rect l="l" t="t" r="r" b="b"/>
              <a:pathLst>
                <a:path w="40880" h="27089" extrusionOk="0">
                  <a:moveTo>
                    <a:pt x="20953" y="1"/>
                  </a:moveTo>
                  <a:lnTo>
                    <a:pt x="13043" y="7618"/>
                  </a:lnTo>
                  <a:lnTo>
                    <a:pt x="13082" y="7644"/>
                  </a:lnTo>
                  <a:lnTo>
                    <a:pt x="12917" y="7846"/>
                  </a:lnTo>
                  <a:lnTo>
                    <a:pt x="12866" y="7796"/>
                  </a:lnTo>
                  <a:lnTo>
                    <a:pt x="7809" y="12663"/>
                  </a:lnTo>
                  <a:lnTo>
                    <a:pt x="4018" y="1863"/>
                  </a:lnTo>
                  <a:cubicBezTo>
                    <a:pt x="2776" y="2472"/>
                    <a:pt x="1344" y="2612"/>
                    <a:pt x="0" y="2967"/>
                  </a:cubicBezTo>
                  <a:lnTo>
                    <a:pt x="6832" y="16099"/>
                  </a:lnTo>
                  <a:lnTo>
                    <a:pt x="8404" y="14857"/>
                  </a:lnTo>
                  <a:lnTo>
                    <a:pt x="6832" y="12752"/>
                  </a:lnTo>
                  <a:lnTo>
                    <a:pt x="8493" y="14793"/>
                  </a:lnTo>
                  <a:lnTo>
                    <a:pt x="20358" y="5477"/>
                  </a:lnTo>
                  <a:lnTo>
                    <a:pt x="35442" y="22525"/>
                  </a:lnTo>
                  <a:lnTo>
                    <a:pt x="29053" y="24249"/>
                  </a:lnTo>
                  <a:lnTo>
                    <a:pt x="35860" y="27088"/>
                  </a:lnTo>
                  <a:lnTo>
                    <a:pt x="36659" y="27076"/>
                  </a:lnTo>
                  <a:lnTo>
                    <a:pt x="37229" y="25694"/>
                  </a:lnTo>
                  <a:cubicBezTo>
                    <a:pt x="37127" y="25364"/>
                    <a:pt x="37039" y="25023"/>
                    <a:pt x="37001" y="24680"/>
                  </a:cubicBezTo>
                  <a:cubicBezTo>
                    <a:pt x="36747" y="22753"/>
                    <a:pt x="37685" y="20865"/>
                    <a:pt x="38902" y="19395"/>
                  </a:cubicBezTo>
                  <a:cubicBezTo>
                    <a:pt x="39510" y="18659"/>
                    <a:pt x="40195" y="18000"/>
                    <a:pt x="40879" y="17341"/>
                  </a:cubicBezTo>
                  <a:lnTo>
                    <a:pt x="40309" y="14654"/>
                  </a:lnTo>
                  <a:lnTo>
                    <a:pt x="37318" y="21105"/>
                  </a:lnTo>
                  <a:lnTo>
                    <a:pt x="20953"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197375" y="1488275"/>
              <a:ext cx="131525" cy="244050"/>
            </a:xfrm>
            <a:custGeom>
              <a:avLst/>
              <a:gdLst/>
              <a:ahLst/>
              <a:cxnLst/>
              <a:rect l="l" t="t" r="r" b="b"/>
              <a:pathLst>
                <a:path w="5261" h="9762" extrusionOk="0">
                  <a:moveTo>
                    <a:pt x="2471" y="1"/>
                  </a:moveTo>
                  <a:lnTo>
                    <a:pt x="2471" y="1"/>
                  </a:lnTo>
                  <a:cubicBezTo>
                    <a:pt x="2345" y="64"/>
                    <a:pt x="2218" y="127"/>
                    <a:pt x="2104" y="190"/>
                  </a:cubicBezTo>
                  <a:lnTo>
                    <a:pt x="0" y="5261"/>
                  </a:lnTo>
                  <a:cubicBezTo>
                    <a:pt x="393" y="6389"/>
                    <a:pt x="1153" y="7479"/>
                    <a:pt x="1888" y="8468"/>
                  </a:cubicBezTo>
                  <a:lnTo>
                    <a:pt x="4981" y="9761"/>
                  </a:lnTo>
                  <a:lnTo>
                    <a:pt x="2953" y="8100"/>
                  </a:lnTo>
                  <a:lnTo>
                    <a:pt x="5260" y="5527"/>
                  </a:lnTo>
                  <a:lnTo>
                    <a:pt x="5197" y="5198"/>
                  </a:lnTo>
                  <a:lnTo>
                    <a:pt x="1863" y="6604"/>
                  </a:lnTo>
                  <a:lnTo>
                    <a:pt x="2471"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193225" y="1619775"/>
              <a:ext cx="51375" cy="80225"/>
            </a:xfrm>
            <a:custGeom>
              <a:avLst/>
              <a:gdLst/>
              <a:ahLst/>
              <a:cxnLst/>
              <a:rect l="l" t="t" r="r" b="b"/>
              <a:pathLst>
                <a:path w="2055" h="3209" extrusionOk="0">
                  <a:moveTo>
                    <a:pt x="166" y="1"/>
                  </a:moveTo>
                  <a:lnTo>
                    <a:pt x="1" y="381"/>
                  </a:lnTo>
                  <a:cubicBezTo>
                    <a:pt x="267" y="1218"/>
                    <a:pt x="685" y="2017"/>
                    <a:pt x="1079" y="2803"/>
                  </a:cubicBezTo>
                  <a:lnTo>
                    <a:pt x="2054" y="3208"/>
                  </a:lnTo>
                  <a:cubicBezTo>
                    <a:pt x="1319" y="2219"/>
                    <a:pt x="559" y="1129"/>
                    <a:pt x="16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249975" y="1466100"/>
              <a:ext cx="11100" cy="26950"/>
            </a:xfrm>
            <a:custGeom>
              <a:avLst/>
              <a:gdLst/>
              <a:ahLst/>
              <a:cxnLst/>
              <a:rect l="l" t="t" r="r" b="b"/>
              <a:pathLst>
                <a:path w="444" h="1078" extrusionOk="0">
                  <a:moveTo>
                    <a:pt x="443" y="0"/>
                  </a:moveTo>
                  <a:lnTo>
                    <a:pt x="0" y="1077"/>
                  </a:lnTo>
                  <a:cubicBezTo>
                    <a:pt x="114" y="1014"/>
                    <a:pt x="241" y="951"/>
                    <a:pt x="367" y="888"/>
                  </a:cubicBezTo>
                  <a:lnTo>
                    <a:pt x="443"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159000" y="1629275"/>
              <a:ext cx="61200" cy="60575"/>
            </a:xfrm>
            <a:custGeom>
              <a:avLst/>
              <a:gdLst/>
              <a:ahLst/>
              <a:cxnLst/>
              <a:rect l="l" t="t" r="r" b="b"/>
              <a:pathLst>
                <a:path w="2448" h="2423" extrusionOk="0">
                  <a:moveTo>
                    <a:pt x="1370" y="1"/>
                  </a:moveTo>
                  <a:lnTo>
                    <a:pt x="800" y="1383"/>
                  </a:lnTo>
                  <a:lnTo>
                    <a:pt x="1" y="1395"/>
                  </a:lnTo>
                  <a:lnTo>
                    <a:pt x="2448" y="2423"/>
                  </a:lnTo>
                  <a:cubicBezTo>
                    <a:pt x="2054" y="1637"/>
                    <a:pt x="1636" y="838"/>
                    <a:pt x="1370"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433325" y="1305750"/>
              <a:ext cx="41550" cy="52625"/>
            </a:xfrm>
            <a:custGeom>
              <a:avLst/>
              <a:gdLst/>
              <a:ahLst/>
              <a:cxnLst/>
              <a:rect l="l" t="t" r="r" b="b"/>
              <a:pathLst>
                <a:path w="1662" h="2105" extrusionOk="0">
                  <a:moveTo>
                    <a:pt x="0" y="0"/>
                  </a:moveTo>
                  <a:lnTo>
                    <a:pt x="1572" y="2105"/>
                  </a:lnTo>
                  <a:lnTo>
                    <a:pt x="1661" y="2041"/>
                  </a:lnTo>
                  <a:lnTo>
                    <a:pt x="0"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5584150" y="1177400"/>
              <a:ext cx="5425" cy="5725"/>
            </a:xfrm>
            <a:custGeom>
              <a:avLst/>
              <a:gdLst/>
              <a:ahLst/>
              <a:cxnLst/>
              <a:rect l="l" t="t" r="r" b="b"/>
              <a:pathLst>
                <a:path w="217" h="229" extrusionOk="0">
                  <a:moveTo>
                    <a:pt x="178" y="0"/>
                  </a:moveTo>
                  <a:lnTo>
                    <a:pt x="1" y="178"/>
                  </a:lnTo>
                  <a:lnTo>
                    <a:pt x="52" y="228"/>
                  </a:lnTo>
                  <a:lnTo>
                    <a:pt x="217" y="26"/>
                  </a:lnTo>
                  <a:lnTo>
                    <a:pt x="178"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5416525" y="760050"/>
              <a:ext cx="76400" cy="166925"/>
            </a:xfrm>
            <a:custGeom>
              <a:avLst/>
              <a:gdLst/>
              <a:ahLst/>
              <a:cxnLst/>
              <a:rect l="l" t="t" r="r" b="b"/>
              <a:pathLst>
                <a:path w="3056" h="6677" extrusionOk="0">
                  <a:moveTo>
                    <a:pt x="3055" y="1"/>
                  </a:moveTo>
                  <a:cubicBezTo>
                    <a:pt x="3030" y="13"/>
                    <a:pt x="3018" y="13"/>
                    <a:pt x="2992" y="13"/>
                  </a:cubicBezTo>
                  <a:cubicBezTo>
                    <a:pt x="2333" y="165"/>
                    <a:pt x="1699" y="482"/>
                    <a:pt x="1230" y="964"/>
                  </a:cubicBezTo>
                  <a:cubicBezTo>
                    <a:pt x="711" y="1483"/>
                    <a:pt x="406" y="2181"/>
                    <a:pt x="178" y="2878"/>
                  </a:cubicBezTo>
                  <a:lnTo>
                    <a:pt x="140" y="2954"/>
                  </a:lnTo>
                  <a:lnTo>
                    <a:pt x="140" y="3195"/>
                  </a:lnTo>
                  <a:cubicBezTo>
                    <a:pt x="140" y="4336"/>
                    <a:pt x="190" y="5553"/>
                    <a:pt x="1" y="6668"/>
                  </a:cubicBezTo>
                  <a:cubicBezTo>
                    <a:pt x="28" y="6674"/>
                    <a:pt x="56" y="6676"/>
                    <a:pt x="86" y="6676"/>
                  </a:cubicBezTo>
                  <a:cubicBezTo>
                    <a:pt x="468" y="6676"/>
                    <a:pt x="1024" y="6239"/>
                    <a:pt x="1319" y="5933"/>
                  </a:cubicBezTo>
                  <a:cubicBezTo>
                    <a:pt x="1344" y="5844"/>
                    <a:pt x="1370" y="5768"/>
                    <a:pt x="1395" y="5679"/>
                  </a:cubicBezTo>
                  <a:cubicBezTo>
                    <a:pt x="1421" y="5553"/>
                    <a:pt x="1458" y="5438"/>
                    <a:pt x="1483" y="5311"/>
                  </a:cubicBezTo>
                  <a:cubicBezTo>
                    <a:pt x="1547" y="5071"/>
                    <a:pt x="1598" y="4830"/>
                    <a:pt x="1661" y="4589"/>
                  </a:cubicBezTo>
                  <a:lnTo>
                    <a:pt x="1661" y="4551"/>
                  </a:lnTo>
                  <a:cubicBezTo>
                    <a:pt x="1674" y="4513"/>
                    <a:pt x="1674" y="4488"/>
                    <a:pt x="1686" y="4449"/>
                  </a:cubicBezTo>
                  <a:cubicBezTo>
                    <a:pt x="1762" y="4133"/>
                    <a:pt x="1826" y="3816"/>
                    <a:pt x="1902" y="3499"/>
                  </a:cubicBezTo>
                  <a:cubicBezTo>
                    <a:pt x="1965" y="3258"/>
                    <a:pt x="2016" y="3017"/>
                    <a:pt x="2080" y="2776"/>
                  </a:cubicBezTo>
                  <a:lnTo>
                    <a:pt x="2269" y="2054"/>
                  </a:lnTo>
                  <a:cubicBezTo>
                    <a:pt x="2308" y="1940"/>
                    <a:pt x="2345" y="1826"/>
                    <a:pt x="2384" y="1699"/>
                  </a:cubicBezTo>
                  <a:cubicBezTo>
                    <a:pt x="2561" y="1116"/>
                    <a:pt x="2776" y="545"/>
                    <a:pt x="3055"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449500" y="873800"/>
              <a:ext cx="15525" cy="34575"/>
            </a:xfrm>
            <a:custGeom>
              <a:avLst/>
              <a:gdLst/>
              <a:ahLst/>
              <a:cxnLst/>
              <a:rect l="l" t="t" r="r" b="b"/>
              <a:pathLst>
                <a:path w="621" h="1383" extrusionOk="0">
                  <a:moveTo>
                    <a:pt x="342" y="1"/>
                  </a:moveTo>
                  <a:lnTo>
                    <a:pt x="342" y="39"/>
                  </a:lnTo>
                  <a:cubicBezTo>
                    <a:pt x="279" y="280"/>
                    <a:pt x="228" y="521"/>
                    <a:pt x="164" y="761"/>
                  </a:cubicBezTo>
                  <a:cubicBezTo>
                    <a:pt x="139" y="888"/>
                    <a:pt x="102" y="1003"/>
                    <a:pt x="76" y="1129"/>
                  </a:cubicBezTo>
                  <a:cubicBezTo>
                    <a:pt x="51" y="1218"/>
                    <a:pt x="25" y="1294"/>
                    <a:pt x="0" y="1383"/>
                  </a:cubicBezTo>
                  <a:cubicBezTo>
                    <a:pt x="76" y="1319"/>
                    <a:pt x="127" y="1256"/>
                    <a:pt x="164" y="1205"/>
                  </a:cubicBezTo>
                  <a:cubicBezTo>
                    <a:pt x="367" y="952"/>
                    <a:pt x="519" y="648"/>
                    <a:pt x="621" y="330"/>
                  </a:cubicBezTo>
                  <a:lnTo>
                    <a:pt x="342" y="1"/>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5464075" y="829450"/>
              <a:ext cx="4450" cy="18100"/>
            </a:xfrm>
            <a:custGeom>
              <a:avLst/>
              <a:gdLst/>
              <a:ahLst/>
              <a:cxnLst/>
              <a:rect l="l" t="t" r="r" b="b"/>
              <a:pathLst>
                <a:path w="178" h="724" extrusionOk="0">
                  <a:moveTo>
                    <a:pt x="0" y="723"/>
                  </a:moveTo>
                  <a:cubicBezTo>
                    <a:pt x="63" y="482"/>
                    <a:pt x="114" y="241"/>
                    <a:pt x="178" y="0"/>
                  </a:cubicBezTo>
                  <a:cubicBezTo>
                    <a:pt x="114" y="241"/>
                    <a:pt x="63" y="482"/>
                    <a:pt x="0" y="723"/>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5476100" y="760050"/>
              <a:ext cx="16825" cy="42500"/>
            </a:xfrm>
            <a:custGeom>
              <a:avLst/>
              <a:gdLst/>
              <a:ahLst/>
              <a:cxnLst/>
              <a:rect l="l" t="t" r="r" b="b"/>
              <a:pathLst>
                <a:path w="673" h="1700" extrusionOk="0">
                  <a:moveTo>
                    <a:pt x="672" y="1"/>
                  </a:moveTo>
                  <a:cubicBezTo>
                    <a:pt x="393" y="545"/>
                    <a:pt x="178" y="1116"/>
                    <a:pt x="1" y="1699"/>
                  </a:cubicBezTo>
                  <a:cubicBezTo>
                    <a:pt x="178" y="1116"/>
                    <a:pt x="393" y="545"/>
                    <a:pt x="67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68500" y="811400"/>
              <a:ext cx="4775" cy="18075"/>
            </a:xfrm>
            <a:custGeom>
              <a:avLst/>
              <a:gdLst/>
              <a:ahLst/>
              <a:cxnLst/>
              <a:rect l="l" t="t" r="r" b="b"/>
              <a:pathLst>
                <a:path w="191" h="723" extrusionOk="0">
                  <a:moveTo>
                    <a:pt x="1" y="722"/>
                  </a:moveTo>
                  <a:lnTo>
                    <a:pt x="19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453600" y="874775"/>
              <a:ext cx="4450" cy="18075"/>
            </a:xfrm>
            <a:custGeom>
              <a:avLst/>
              <a:gdLst/>
              <a:ahLst/>
              <a:cxnLst/>
              <a:rect l="l" t="t" r="r" b="b"/>
              <a:pathLst>
                <a:path w="178" h="723" extrusionOk="0">
                  <a:moveTo>
                    <a:pt x="0" y="722"/>
                  </a:moveTo>
                  <a:cubicBezTo>
                    <a:pt x="64" y="482"/>
                    <a:pt x="115" y="241"/>
                    <a:pt x="178" y="0"/>
                  </a:cubicBezTo>
                  <a:cubicBezTo>
                    <a:pt x="115" y="241"/>
                    <a:pt x="64" y="482"/>
                    <a:pt x="0" y="722"/>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458675" y="757425"/>
              <a:ext cx="104600" cy="121475"/>
            </a:xfrm>
            <a:custGeom>
              <a:avLst/>
              <a:gdLst/>
              <a:ahLst/>
              <a:cxnLst/>
              <a:rect l="l" t="t" r="r" b="b"/>
              <a:pathLst>
                <a:path w="4184" h="4859" extrusionOk="0">
                  <a:moveTo>
                    <a:pt x="2396" y="1"/>
                  </a:moveTo>
                  <a:cubicBezTo>
                    <a:pt x="2049" y="1"/>
                    <a:pt x="1704" y="32"/>
                    <a:pt x="1369" y="106"/>
                  </a:cubicBezTo>
                  <a:cubicBezTo>
                    <a:pt x="1090" y="650"/>
                    <a:pt x="875" y="1221"/>
                    <a:pt x="698" y="1804"/>
                  </a:cubicBezTo>
                  <a:cubicBezTo>
                    <a:pt x="659" y="1931"/>
                    <a:pt x="622" y="2045"/>
                    <a:pt x="583" y="2159"/>
                  </a:cubicBezTo>
                  <a:lnTo>
                    <a:pt x="394" y="2881"/>
                  </a:lnTo>
                  <a:cubicBezTo>
                    <a:pt x="330" y="3122"/>
                    <a:pt x="279" y="3363"/>
                    <a:pt x="216" y="3604"/>
                  </a:cubicBezTo>
                  <a:cubicBezTo>
                    <a:pt x="140" y="3921"/>
                    <a:pt x="76" y="4238"/>
                    <a:pt x="0" y="4554"/>
                  </a:cubicBezTo>
                  <a:lnTo>
                    <a:pt x="292" y="4859"/>
                  </a:lnTo>
                  <a:cubicBezTo>
                    <a:pt x="343" y="4644"/>
                    <a:pt x="368" y="4428"/>
                    <a:pt x="368" y="4199"/>
                  </a:cubicBezTo>
                  <a:cubicBezTo>
                    <a:pt x="659" y="4199"/>
                    <a:pt x="951" y="4187"/>
                    <a:pt x="1217" y="4073"/>
                  </a:cubicBezTo>
                  <a:cubicBezTo>
                    <a:pt x="1484" y="3971"/>
                    <a:pt x="1737" y="3768"/>
                    <a:pt x="1851" y="3503"/>
                  </a:cubicBezTo>
                  <a:cubicBezTo>
                    <a:pt x="1952" y="3249"/>
                    <a:pt x="1915" y="2906"/>
                    <a:pt x="1712" y="2704"/>
                  </a:cubicBezTo>
                  <a:lnTo>
                    <a:pt x="1712" y="2704"/>
                  </a:lnTo>
                  <a:cubicBezTo>
                    <a:pt x="2044" y="2899"/>
                    <a:pt x="2436" y="2997"/>
                    <a:pt x="2824" y="2997"/>
                  </a:cubicBezTo>
                  <a:cubicBezTo>
                    <a:pt x="2940" y="2997"/>
                    <a:pt x="3055" y="2988"/>
                    <a:pt x="3169" y="2970"/>
                  </a:cubicBezTo>
                  <a:cubicBezTo>
                    <a:pt x="3372" y="2945"/>
                    <a:pt x="3600" y="2856"/>
                    <a:pt x="3664" y="2666"/>
                  </a:cubicBezTo>
                  <a:cubicBezTo>
                    <a:pt x="3715" y="2539"/>
                    <a:pt x="3664" y="2387"/>
                    <a:pt x="3613" y="2261"/>
                  </a:cubicBezTo>
                  <a:cubicBezTo>
                    <a:pt x="3473" y="1906"/>
                    <a:pt x="3258" y="1576"/>
                    <a:pt x="2980" y="1309"/>
                  </a:cubicBezTo>
                  <a:lnTo>
                    <a:pt x="2980" y="1309"/>
                  </a:lnTo>
                  <a:cubicBezTo>
                    <a:pt x="3072" y="1336"/>
                    <a:pt x="3168" y="1348"/>
                    <a:pt x="3263" y="1348"/>
                  </a:cubicBezTo>
                  <a:cubicBezTo>
                    <a:pt x="3442" y="1348"/>
                    <a:pt x="3621" y="1304"/>
                    <a:pt x="3778" y="1221"/>
                  </a:cubicBezTo>
                  <a:lnTo>
                    <a:pt x="3309" y="650"/>
                  </a:lnTo>
                  <a:lnTo>
                    <a:pt x="3803" y="1196"/>
                  </a:lnTo>
                  <a:cubicBezTo>
                    <a:pt x="3828" y="1183"/>
                    <a:pt x="3854" y="1170"/>
                    <a:pt x="3867" y="1157"/>
                  </a:cubicBezTo>
                  <a:cubicBezTo>
                    <a:pt x="4044" y="1030"/>
                    <a:pt x="4183" y="841"/>
                    <a:pt x="4158" y="625"/>
                  </a:cubicBezTo>
                  <a:cubicBezTo>
                    <a:pt x="4146" y="447"/>
                    <a:pt x="4006" y="295"/>
                    <a:pt x="3854" y="207"/>
                  </a:cubicBezTo>
                  <a:cubicBezTo>
                    <a:pt x="3689" y="118"/>
                    <a:pt x="3512" y="92"/>
                    <a:pt x="3321" y="67"/>
                  </a:cubicBezTo>
                  <a:cubicBezTo>
                    <a:pt x="3016" y="25"/>
                    <a:pt x="2706" y="1"/>
                    <a:pt x="239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458025" y="871275"/>
              <a:ext cx="7975" cy="10800"/>
            </a:xfrm>
            <a:custGeom>
              <a:avLst/>
              <a:gdLst/>
              <a:ahLst/>
              <a:cxnLst/>
              <a:rect l="l" t="t" r="r" b="b"/>
              <a:pathLst>
                <a:path w="319" h="432" extrusionOk="0">
                  <a:moveTo>
                    <a:pt x="26" y="0"/>
                  </a:moveTo>
                  <a:cubicBezTo>
                    <a:pt x="14" y="39"/>
                    <a:pt x="14" y="64"/>
                    <a:pt x="1" y="102"/>
                  </a:cubicBezTo>
                  <a:lnTo>
                    <a:pt x="280" y="431"/>
                  </a:lnTo>
                  <a:cubicBezTo>
                    <a:pt x="293" y="394"/>
                    <a:pt x="305" y="343"/>
                    <a:pt x="318" y="305"/>
                  </a:cubicBezTo>
                  <a:lnTo>
                    <a:pt x="26"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541400" y="773675"/>
              <a:ext cx="12350" cy="14300"/>
            </a:xfrm>
            <a:custGeom>
              <a:avLst/>
              <a:gdLst/>
              <a:ahLst/>
              <a:cxnLst/>
              <a:rect l="l" t="t" r="r" b="b"/>
              <a:pathLst>
                <a:path w="494" h="572" extrusionOk="0">
                  <a:moveTo>
                    <a:pt x="0" y="0"/>
                  </a:moveTo>
                  <a:lnTo>
                    <a:pt x="469" y="571"/>
                  </a:lnTo>
                  <a:lnTo>
                    <a:pt x="494" y="546"/>
                  </a:lnTo>
                  <a:lnTo>
                    <a:pt x="0" y="0"/>
                  </a:ln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421275" y="1959825"/>
              <a:ext cx="662025" cy="95100"/>
            </a:xfrm>
            <a:custGeom>
              <a:avLst/>
              <a:gdLst/>
              <a:ahLst/>
              <a:cxnLst/>
              <a:rect l="l" t="t" r="r" b="b"/>
              <a:pathLst>
                <a:path w="26481" h="3804" extrusionOk="0">
                  <a:moveTo>
                    <a:pt x="13234" y="0"/>
                  </a:moveTo>
                  <a:cubicBezTo>
                    <a:pt x="5933" y="0"/>
                    <a:pt x="0" y="849"/>
                    <a:pt x="0" y="1902"/>
                  </a:cubicBezTo>
                  <a:cubicBezTo>
                    <a:pt x="0" y="2953"/>
                    <a:pt x="5933" y="3803"/>
                    <a:pt x="13234" y="3803"/>
                  </a:cubicBezTo>
                  <a:cubicBezTo>
                    <a:pt x="20548" y="3803"/>
                    <a:pt x="26481" y="2953"/>
                    <a:pt x="26481" y="1902"/>
                  </a:cubicBezTo>
                  <a:cubicBezTo>
                    <a:pt x="26481" y="849"/>
                    <a:pt x="20548" y="0"/>
                    <a:pt x="13234"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544550" y="1942375"/>
              <a:ext cx="114425" cy="86950"/>
            </a:xfrm>
            <a:custGeom>
              <a:avLst/>
              <a:gdLst/>
              <a:ahLst/>
              <a:cxnLst/>
              <a:rect l="l" t="t" r="r" b="b"/>
              <a:pathLst>
                <a:path w="4577" h="3478" extrusionOk="0">
                  <a:moveTo>
                    <a:pt x="1649" y="1"/>
                  </a:moveTo>
                  <a:lnTo>
                    <a:pt x="1497" y="901"/>
                  </a:lnTo>
                  <a:cubicBezTo>
                    <a:pt x="1497" y="901"/>
                    <a:pt x="1" y="3183"/>
                    <a:pt x="812" y="3449"/>
                  </a:cubicBezTo>
                  <a:cubicBezTo>
                    <a:pt x="872" y="3468"/>
                    <a:pt x="942" y="3477"/>
                    <a:pt x="1021" y="3477"/>
                  </a:cubicBezTo>
                  <a:cubicBezTo>
                    <a:pt x="2023" y="3477"/>
                    <a:pt x="4454" y="2016"/>
                    <a:pt x="4513" y="1687"/>
                  </a:cubicBezTo>
                  <a:cubicBezTo>
                    <a:pt x="4576" y="1332"/>
                    <a:pt x="4488" y="51"/>
                    <a:pt x="4488" y="51"/>
                  </a:cubicBezTo>
                  <a:lnTo>
                    <a:pt x="16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5857650" y="1939850"/>
              <a:ext cx="116650" cy="85950"/>
            </a:xfrm>
            <a:custGeom>
              <a:avLst/>
              <a:gdLst/>
              <a:ahLst/>
              <a:cxnLst/>
              <a:rect l="l" t="t" r="r" b="b"/>
              <a:pathLst>
                <a:path w="4666" h="3438" extrusionOk="0">
                  <a:moveTo>
                    <a:pt x="2840" y="0"/>
                  </a:moveTo>
                  <a:lnTo>
                    <a:pt x="13" y="216"/>
                  </a:lnTo>
                  <a:cubicBezTo>
                    <a:pt x="13" y="216"/>
                    <a:pt x="1" y="1496"/>
                    <a:pt x="89" y="1839"/>
                  </a:cubicBezTo>
                  <a:cubicBezTo>
                    <a:pt x="170" y="2162"/>
                    <a:pt x="2577" y="3438"/>
                    <a:pt x="3614" y="3438"/>
                  </a:cubicBezTo>
                  <a:cubicBezTo>
                    <a:pt x="3717" y="3438"/>
                    <a:pt x="3807" y="3425"/>
                    <a:pt x="3879" y="3397"/>
                  </a:cubicBezTo>
                  <a:cubicBezTo>
                    <a:pt x="4665" y="3081"/>
                    <a:pt x="3043" y="901"/>
                    <a:pt x="3043" y="901"/>
                  </a:cubicBezTo>
                  <a:lnTo>
                    <a:pt x="284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858275" y="1964575"/>
              <a:ext cx="101750" cy="61175"/>
            </a:xfrm>
            <a:custGeom>
              <a:avLst/>
              <a:gdLst/>
              <a:ahLst/>
              <a:cxnLst/>
              <a:rect l="l" t="t" r="r" b="b"/>
              <a:pathLst>
                <a:path w="4070" h="2447" extrusionOk="0">
                  <a:moveTo>
                    <a:pt x="3094" y="0"/>
                  </a:moveTo>
                  <a:cubicBezTo>
                    <a:pt x="2638" y="140"/>
                    <a:pt x="1928" y="203"/>
                    <a:pt x="1281" y="203"/>
                  </a:cubicBezTo>
                  <a:cubicBezTo>
                    <a:pt x="787" y="203"/>
                    <a:pt x="317" y="165"/>
                    <a:pt x="1" y="89"/>
                  </a:cubicBezTo>
                  <a:lnTo>
                    <a:pt x="1" y="89"/>
                  </a:lnTo>
                  <a:cubicBezTo>
                    <a:pt x="1" y="406"/>
                    <a:pt x="26" y="710"/>
                    <a:pt x="64" y="850"/>
                  </a:cubicBezTo>
                  <a:cubicBezTo>
                    <a:pt x="140" y="1179"/>
                    <a:pt x="2548" y="2447"/>
                    <a:pt x="3588" y="2447"/>
                  </a:cubicBezTo>
                  <a:cubicBezTo>
                    <a:pt x="3689" y="2447"/>
                    <a:pt x="3778" y="2434"/>
                    <a:pt x="3854" y="2408"/>
                  </a:cubicBezTo>
                  <a:cubicBezTo>
                    <a:pt x="3993" y="2346"/>
                    <a:pt x="4057" y="2231"/>
                    <a:pt x="4069" y="2067"/>
                  </a:cubicBezTo>
                  <a:lnTo>
                    <a:pt x="4069" y="2067"/>
                  </a:lnTo>
                  <a:cubicBezTo>
                    <a:pt x="3993" y="2117"/>
                    <a:pt x="3867" y="2155"/>
                    <a:pt x="3638" y="2155"/>
                  </a:cubicBezTo>
                  <a:lnTo>
                    <a:pt x="3613" y="2155"/>
                  </a:lnTo>
                  <a:cubicBezTo>
                    <a:pt x="3043" y="2143"/>
                    <a:pt x="1712" y="1509"/>
                    <a:pt x="1826" y="698"/>
                  </a:cubicBezTo>
                  <a:cubicBezTo>
                    <a:pt x="1928" y="279"/>
                    <a:pt x="2561" y="152"/>
                    <a:pt x="3157" y="101"/>
                  </a:cubicBezTo>
                  <a:cubicBezTo>
                    <a:pt x="3131" y="64"/>
                    <a:pt x="3106" y="25"/>
                    <a:pt x="3094" y="0"/>
                  </a:cubicBezTo>
                  <a:close/>
                </a:path>
              </a:pathLst>
            </a:custGeom>
            <a:solidFill>
              <a:srgbClr val="181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883300" y="1945425"/>
              <a:ext cx="60875" cy="46825"/>
            </a:xfrm>
            <a:custGeom>
              <a:avLst/>
              <a:gdLst/>
              <a:ahLst/>
              <a:cxnLst/>
              <a:rect l="l" t="t" r="r" b="b"/>
              <a:pathLst>
                <a:path w="2435" h="1873" extrusionOk="0">
                  <a:moveTo>
                    <a:pt x="708" y="1"/>
                  </a:moveTo>
                  <a:cubicBezTo>
                    <a:pt x="502" y="1"/>
                    <a:pt x="288" y="49"/>
                    <a:pt x="178" y="208"/>
                  </a:cubicBezTo>
                  <a:cubicBezTo>
                    <a:pt x="1" y="450"/>
                    <a:pt x="141" y="754"/>
                    <a:pt x="293" y="969"/>
                  </a:cubicBezTo>
                  <a:cubicBezTo>
                    <a:pt x="381" y="1096"/>
                    <a:pt x="470" y="1248"/>
                    <a:pt x="546" y="1388"/>
                  </a:cubicBezTo>
                  <a:cubicBezTo>
                    <a:pt x="757" y="1727"/>
                    <a:pt x="567" y="1872"/>
                    <a:pt x="567" y="1872"/>
                  </a:cubicBezTo>
                  <a:cubicBezTo>
                    <a:pt x="568" y="1872"/>
                    <a:pt x="569" y="1871"/>
                    <a:pt x="572" y="1869"/>
                  </a:cubicBezTo>
                  <a:cubicBezTo>
                    <a:pt x="851" y="1729"/>
                    <a:pt x="685" y="1312"/>
                    <a:pt x="559" y="1121"/>
                  </a:cubicBezTo>
                  <a:cubicBezTo>
                    <a:pt x="406" y="906"/>
                    <a:pt x="141" y="652"/>
                    <a:pt x="229" y="348"/>
                  </a:cubicBezTo>
                  <a:cubicBezTo>
                    <a:pt x="280" y="183"/>
                    <a:pt x="457" y="132"/>
                    <a:pt x="609" y="120"/>
                  </a:cubicBezTo>
                  <a:cubicBezTo>
                    <a:pt x="664" y="111"/>
                    <a:pt x="718" y="107"/>
                    <a:pt x="772" y="107"/>
                  </a:cubicBezTo>
                  <a:cubicBezTo>
                    <a:pt x="870" y="107"/>
                    <a:pt x="968" y="121"/>
                    <a:pt x="1066" y="145"/>
                  </a:cubicBezTo>
                  <a:cubicBezTo>
                    <a:pt x="1699" y="310"/>
                    <a:pt x="2080" y="867"/>
                    <a:pt x="2409" y="1400"/>
                  </a:cubicBezTo>
                  <a:cubicBezTo>
                    <a:pt x="2422" y="1400"/>
                    <a:pt x="2435" y="1400"/>
                    <a:pt x="2435" y="1388"/>
                  </a:cubicBezTo>
                  <a:cubicBezTo>
                    <a:pt x="2282" y="1045"/>
                    <a:pt x="2080" y="741"/>
                    <a:pt x="1814" y="475"/>
                  </a:cubicBezTo>
                  <a:cubicBezTo>
                    <a:pt x="1586" y="259"/>
                    <a:pt x="1307" y="95"/>
                    <a:pt x="1003" y="31"/>
                  </a:cubicBezTo>
                  <a:cubicBezTo>
                    <a:pt x="917" y="14"/>
                    <a:pt x="813" y="1"/>
                    <a:pt x="70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567375" y="1188775"/>
              <a:ext cx="370475" cy="780975"/>
            </a:xfrm>
            <a:custGeom>
              <a:avLst/>
              <a:gdLst/>
              <a:ahLst/>
              <a:cxnLst/>
              <a:rect l="l" t="t" r="r" b="b"/>
              <a:pathLst>
                <a:path w="14819" h="31239" extrusionOk="0">
                  <a:moveTo>
                    <a:pt x="10954" y="1"/>
                  </a:moveTo>
                  <a:cubicBezTo>
                    <a:pt x="10184" y="1"/>
                    <a:pt x="6261" y="51"/>
                    <a:pt x="1686" y="1016"/>
                  </a:cubicBezTo>
                  <a:cubicBezTo>
                    <a:pt x="1559" y="1523"/>
                    <a:pt x="1458" y="2131"/>
                    <a:pt x="1382" y="2841"/>
                  </a:cubicBezTo>
                  <a:cubicBezTo>
                    <a:pt x="1217" y="4438"/>
                    <a:pt x="1141" y="6479"/>
                    <a:pt x="1077" y="8786"/>
                  </a:cubicBezTo>
                  <a:cubicBezTo>
                    <a:pt x="925" y="14491"/>
                    <a:pt x="1" y="19485"/>
                    <a:pt x="457" y="30702"/>
                  </a:cubicBezTo>
                  <a:cubicBezTo>
                    <a:pt x="1010" y="30950"/>
                    <a:pt x="1706" y="31008"/>
                    <a:pt x="2357" y="31008"/>
                  </a:cubicBezTo>
                  <a:cubicBezTo>
                    <a:pt x="2675" y="31008"/>
                    <a:pt x="2983" y="30994"/>
                    <a:pt x="3258" y="30981"/>
                  </a:cubicBezTo>
                  <a:cubicBezTo>
                    <a:pt x="3526" y="30971"/>
                    <a:pt x="3761" y="30953"/>
                    <a:pt x="3942" y="30953"/>
                  </a:cubicBezTo>
                  <a:cubicBezTo>
                    <a:pt x="3983" y="30953"/>
                    <a:pt x="4021" y="30954"/>
                    <a:pt x="4057" y="30956"/>
                  </a:cubicBezTo>
                  <a:cubicBezTo>
                    <a:pt x="3981" y="29486"/>
                    <a:pt x="5527" y="18584"/>
                    <a:pt x="5590" y="16265"/>
                  </a:cubicBezTo>
                  <a:cubicBezTo>
                    <a:pt x="5691" y="11981"/>
                    <a:pt x="6122" y="7632"/>
                    <a:pt x="6592" y="7607"/>
                  </a:cubicBezTo>
                  <a:cubicBezTo>
                    <a:pt x="6593" y="7607"/>
                    <a:pt x="6595" y="7607"/>
                    <a:pt x="6596" y="7607"/>
                  </a:cubicBezTo>
                  <a:cubicBezTo>
                    <a:pt x="7053" y="7607"/>
                    <a:pt x="7949" y="14270"/>
                    <a:pt x="8429" y="17026"/>
                  </a:cubicBezTo>
                  <a:cubicBezTo>
                    <a:pt x="8899" y="19789"/>
                    <a:pt x="11320" y="28561"/>
                    <a:pt x="11358" y="31032"/>
                  </a:cubicBezTo>
                  <a:cubicBezTo>
                    <a:pt x="11618" y="31168"/>
                    <a:pt x="12243" y="31238"/>
                    <a:pt x="12915" y="31238"/>
                  </a:cubicBezTo>
                  <a:cubicBezTo>
                    <a:pt x="13617" y="31238"/>
                    <a:pt x="14371" y="31162"/>
                    <a:pt x="14818" y="31007"/>
                  </a:cubicBezTo>
                  <a:cubicBezTo>
                    <a:pt x="14755" y="27204"/>
                    <a:pt x="13855" y="19459"/>
                    <a:pt x="12550" y="11689"/>
                  </a:cubicBezTo>
                  <a:cubicBezTo>
                    <a:pt x="12105" y="9091"/>
                    <a:pt x="11497" y="5212"/>
                    <a:pt x="11383" y="3525"/>
                  </a:cubicBezTo>
                  <a:cubicBezTo>
                    <a:pt x="11282" y="1776"/>
                    <a:pt x="11091" y="27"/>
                    <a:pt x="11091" y="2"/>
                  </a:cubicBezTo>
                  <a:cubicBezTo>
                    <a:pt x="11091" y="2"/>
                    <a:pt x="11044" y="1"/>
                    <a:pt x="10954"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5532525" y="1246025"/>
              <a:ext cx="125500" cy="57100"/>
            </a:xfrm>
            <a:custGeom>
              <a:avLst/>
              <a:gdLst/>
              <a:ahLst/>
              <a:cxnLst/>
              <a:rect l="l" t="t" r="r" b="b"/>
              <a:pathLst>
                <a:path w="5020" h="2284" extrusionOk="0">
                  <a:moveTo>
                    <a:pt x="4939" y="1"/>
                  </a:moveTo>
                  <a:cubicBezTo>
                    <a:pt x="4904" y="1"/>
                    <a:pt x="4866" y="28"/>
                    <a:pt x="4817" y="44"/>
                  </a:cubicBezTo>
                  <a:cubicBezTo>
                    <a:pt x="4665" y="120"/>
                    <a:pt x="4500" y="184"/>
                    <a:pt x="4335" y="235"/>
                  </a:cubicBezTo>
                  <a:cubicBezTo>
                    <a:pt x="3676" y="463"/>
                    <a:pt x="2979" y="602"/>
                    <a:pt x="2294" y="716"/>
                  </a:cubicBezTo>
                  <a:cubicBezTo>
                    <a:pt x="1902" y="779"/>
                    <a:pt x="1508" y="843"/>
                    <a:pt x="1116" y="931"/>
                  </a:cubicBezTo>
                  <a:cubicBezTo>
                    <a:pt x="824" y="982"/>
                    <a:pt x="519" y="1046"/>
                    <a:pt x="266" y="1210"/>
                  </a:cubicBezTo>
                  <a:cubicBezTo>
                    <a:pt x="139" y="1286"/>
                    <a:pt x="0" y="1413"/>
                    <a:pt x="26" y="1565"/>
                  </a:cubicBezTo>
                  <a:cubicBezTo>
                    <a:pt x="51" y="1717"/>
                    <a:pt x="190" y="1806"/>
                    <a:pt x="330" y="1857"/>
                  </a:cubicBezTo>
                  <a:cubicBezTo>
                    <a:pt x="1229" y="2224"/>
                    <a:pt x="2269" y="1945"/>
                    <a:pt x="3195" y="2224"/>
                  </a:cubicBezTo>
                  <a:cubicBezTo>
                    <a:pt x="3282" y="2254"/>
                    <a:pt x="3371" y="2283"/>
                    <a:pt x="3459" y="2283"/>
                  </a:cubicBezTo>
                  <a:cubicBezTo>
                    <a:pt x="3485" y="2283"/>
                    <a:pt x="3510" y="2281"/>
                    <a:pt x="3536" y="2275"/>
                  </a:cubicBezTo>
                  <a:cubicBezTo>
                    <a:pt x="3638" y="2263"/>
                    <a:pt x="3714" y="2199"/>
                    <a:pt x="3790" y="2148"/>
                  </a:cubicBezTo>
                  <a:cubicBezTo>
                    <a:pt x="4133" y="1882"/>
                    <a:pt x="4449" y="1578"/>
                    <a:pt x="4665" y="1210"/>
                  </a:cubicBezTo>
                  <a:cubicBezTo>
                    <a:pt x="4842" y="919"/>
                    <a:pt x="4956" y="602"/>
                    <a:pt x="4994" y="272"/>
                  </a:cubicBezTo>
                  <a:cubicBezTo>
                    <a:pt x="4994" y="209"/>
                    <a:pt x="5020" y="82"/>
                    <a:pt x="4994" y="32"/>
                  </a:cubicBezTo>
                  <a:cubicBezTo>
                    <a:pt x="4976" y="9"/>
                    <a:pt x="4958" y="1"/>
                    <a:pt x="49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5522675" y="1260000"/>
              <a:ext cx="135650" cy="57725"/>
            </a:xfrm>
            <a:custGeom>
              <a:avLst/>
              <a:gdLst/>
              <a:ahLst/>
              <a:cxnLst/>
              <a:rect l="l" t="t" r="r" b="b"/>
              <a:pathLst>
                <a:path w="5426" h="2309" extrusionOk="0">
                  <a:moveTo>
                    <a:pt x="2271" y="0"/>
                  </a:moveTo>
                  <a:cubicBezTo>
                    <a:pt x="1707" y="0"/>
                    <a:pt x="1143" y="120"/>
                    <a:pt x="622" y="360"/>
                  </a:cubicBezTo>
                  <a:cubicBezTo>
                    <a:pt x="470" y="436"/>
                    <a:pt x="318" y="512"/>
                    <a:pt x="191" y="639"/>
                  </a:cubicBezTo>
                  <a:cubicBezTo>
                    <a:pt x="77" y="766"/>
                    <a:pt x="1" y="930"/>
                    <a:pt x="14" y="1107"/>
                  </a:cubicBezTo>
                  <a:cubicBezTo>
                    <a:pt x="39" y="1285"/>
                    <a:pt x="153" y="1437"/>
                    <a:pt x="293" y="1564"/>
                  </a:cubicBezTo>
                  <a:cubicBezTo>
                    <a:pt x="648" y="1856"/>
                    <a:pt x="1104" y="1983"/>
                    <a:pt x="1547" y="2045"/>
                  </a:cubicBezTo>
                  <a:cubicBezTo>
                    <a:pt x="2004" y="2109"/>
                    <a:pt x="2460" y="2109"/>
                    <a:pt x="2904" y="2198"/>
                  </a:cubicBezTo>
                  <a:cubicBezTo>
                    <a:pt x="3157" y="2240"/>
                    <a:pt x="3400" y="2308"/>
                    <a:pt x="3650" y="2308"/>
                  </a:cubicBezTo>
                  <a:cubicBezTo>
                    <a:pt x="3701" y="2308"/>
                    <a:pt x="3752" y="2305"/>
                    <a:pt x="3803" y="2299"/>
                  </a:cubicBezTo>
                  <a:cubicBezTo>
                    <a:pt x="4197" y="2248"/>
                    <a:pt x="4539" y="1995"/>
                    <a:pt x="4767" y="1690"/>
                  </a:cubicBezTo>
                  <a:cubicBezTo>
                    <a:pt x="5008" y="1374"/>
                    <a:pt x="5160" y="1006"/>
                    <a:pt x="5299" y="651"/>
                  </a:cubicBezTo>
                  <a:cubicBezTo>
                    <a:pt x="5363" y="487"/>
                    <a:pt x="5426" y="322"/>
                    <a:pt x="5388" y="157"/>
                  </a:cubicBezTo>
                  <a:lnTo>
                    <a:pt x="5388" y="157"/>
                  </a:lnTo>
                  <a:cubicBezTo>
                    <a:pt x="5338" y="245"/>
                    <a:pt x="5287" y="322"/>
                    <a:pt x="5236" y="398"/>
                  </a:cubicBezTo>
                  <a:cubicBezTo>
                    <a:pt x="4894" y="816"/>
                    <a:pt x="4387" y="1095"/>
                    <a:pt x="3854" y="1234"/>
                  </a:cubicBezTo>
                  <a:cubicBezTo>
                    <a:pt x="3476" y="1342"/>
                    <a:pt x="3085" y="1373"/>
                    <a:pt x="2695" y="1373"/>
                  </a:cubicBezTo>
                  <a:cubicBezTo>
                    <a:pt x="2536" y="1373"/>
                    <a:pt x="2377" y="1368"/>
                    <a:pt x="2220" y="1361"/>
                  </a:cubicBezTo>
                  <a:cubicBezTo>
                    <a:pt x="1826" y="1336"/>
                    <a:pt x="1066" y="1323"/>
                    <a:pt x="1180" y="1133"/>
                  </a:cubicBezTo>
                  <a:cubicBezTo>
                    <a:pt x="1252" y="1007"/>
                    <a:pt x="1906" y="926"/>
                    <a:pt x="2529" y="926"/>
                  </a:cubicBezTo>
                  <a:cubicBezTo>
                    <a:pt x="2783" y="926"/>
                    <a:pt x="3032" y="939"/>
                    <a:pt x="3234" y="968"/>
                  </a:cubicBezTo>
                  <a:cubicBezTo>
                    <a:pt x="3310" y="968"/>
                    <a:pt x="3423" y="955"/>
                    <a:pt x="3411" y="879"/>
                  </a:cubicBezTo>
                  <a:cubicBezTo>
                    <a:pt x="3398" y="829"/>
                    <a:pt x="3335" y="816"/>
                    <a:pt x="3284" y="803"/>
                  </a:cubicBezTo>
                  <a:cubicBezTo>
                    <a:pt x="2777" y="740"/>
                    <a:pt x="1332" y="842"/>
                    <a:pt x="1307" y="639"/>
                  </a:cubicBezTo>
                  <a:cubicBezTo>
                    <a:pt x="1294" y="423"/>
                    <a:pt x="2308" y="157"/>
                    <a:pt x="2637" y="17"/>
                  </a:cubicBezTo>
                  <a:cubicBezTo>
                    <a:pt x="2515" y="6"/>
                    <a:pt x="2393" y="0"/>
                    <a:pt x="227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rot="-900956">
              <a:off x="5615700" y="1244700"/>
              <a:ext cx="56428" cy="76079"/>
            </a:xfrm>
            <a:custGeom>
              <a:avLst/>
              <a:gdLst/>
              <a:ahLst/>
              <a:cxnLst/>
              <a:rect l="l" t="t" r="r" b="b"/>
              <a:pathLst>
                <a:path w="2257" h="3043" extrusionOk="0">
                  <a:moveTo>
                    <a:pt x="1864" y="1"/>
                  </a:moveTo>
                  <a:cubicBezTo>
                    <a:pt x="1864" y="1"/>
                    <a:pt x="1521" y="1027"/>
                    <a:pt x="1103" y="1598"/>
                  </a:cubicBezTo>
                  <a:cubicBezTo>
                    <a:pt x="672" y="2168"/>
                    <a:pt x="0" y="2764"/>
                    <a:pt x="0" y="2764"/>
                  </a:cubicBezTo>
                  <a:lnTo>
                    <a:pt x="152" y="3043"/>
                  </a:lnTo>
                  <a:cubicBezTo>
                    <a:pt x="152" y="3043"/>
                    <a:pt x="558" y="2776"/>
                    <a:pt x="1293" y="2016"/>
                  </a:cubicBezTo>
                  <a:cubicBezTo>
                    <a:pt x="2041" y="1243"/>
                    <a:pt x="2256" y="89"/>
                    <a:pt x="2256" y="89"/>
                  </a:cubicBezTo>
                  <a:lnTo>
                    <a:pt x="1864"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828800" y="1237975"/>
              <a:ext cx="109375" cy="42500"/>
            </a:xfrm>
            <a:custGeom>
              <a:avLst/>
              <a:gdLst/>
              <a:ahLst/>
              <a:cxnLst/>
              <a:rect l="l" t="t" r="r" b="b"/>
              <a:pathLst>
                <a:path w="4375" h="1700" extrusionOk="0">
                  <a:moveTo>
                    <a:pt x="203" y="0"/>
                  </a:moveTo>
                  <a:cubicBezTo>
                    <a:pt x="159" y="0"/>
                    <a:pt x="114" y="15"/>
                    <a:pt x="77" y="62"/>
                  </a:cubicBezTo>
                  <a:cubicBezTo>
                    <a:pt x="1" y="176"/>
                    <a:pt x="141" y="709"/>
                    <a:pt x="242" y="911"/>
                  </a:cubicBezTo>
                  <a:cubicBezTo>
                    <a:pt x="355" y="1190"/>
                    <a:pt x="622" y="1608"/>
                    <a:pt x="761" y="1672"/>
                  </a:cubicBezTo>
                  <a:cubicBezTo>
                    <a:pt x="798" y="1692"/>
                    <a:pt x="847" y="1700"/>
                    <a:pt x="902" y="1700"/>
                  </a:cubicBezTo>
                  <a:cubicBezTo>
                    <a:pt x="1053" y="1700"/>
                    <a:pt x="1244" y="1640"/>
                    <a:pt x="1319" y="1621"/>
                  </a:cubicBezTo>
                  <a:cubicBezTo>
                    <a:pt x="2219" y="1355"/>
                    <a:pt x="3093" y="1507"/>
                    <a:pt x="3981" y="1190"/>
                  </a:cubicBezTo>
                  <a:cubicBezTo>
                    <a:pt x="4121" y="1140"/>
                    <a:pt x="4273" y="1064"/>
                    <a:pt x="4324" y="949"/>
                  </a:cubicBezTo>
                  <a:cubicBezTo>
                    <a:pt x="4374" y="835"/>
                    <a:pt x="4285" y="734"/>
                    <a:pt x="4184" y="683"/>
                  </a:cubicBezTo>
                  <a:cubicBezTo>
                    <a:pt x="3994" y="582"/>
                    <a:pt x="3740" y="543"/>
                    <a:pt x="3487" y="518"/>
                  </a:cubicBezTo>
                  <a:cubicBezTo>
                    <a:pt x="3157" y="480"/>
                    <a:pt x="2815" y="455"/>
                    <a:pt x="2473" y="417"/>
                  </a:cubicBezTo>
                  <a:cubicBezTo>
                    <a:pt x="1890" y="366"/>
                    <a:pt x="1294" y="303"/>
                    <a:pt x="749" y="163"/>
                  </a:cubicBezTo>
                  <a:cubicBezTo>
                    <a:pt x="622" y="126"/>
                    <a:pt x="482" y="87"/>
                    <a:pt x="355" y="36"/>
                  </a:cubicBezTo>
                  <a:cubicBezTo>
                    <a:pt x="326" y="29"/>
                    <a:pt x="266" y="0"/>
                    <a:pt x="20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828500" y="1241400"/>
              <a:ext cx="110925" cy="52025"/>
            </a:xfrm>
            <a:custGeom>
              <a:avLst/>
              <a:gdLst/>
              <a:ahLst/>
              <a:cxnLst/>
              <a:rect l="l" t="t" r="r" b="b"/>
              <a:pathLst>
                <a:path w="4437" h="2081" extrusionOk="0">
                  <a:moveTo>
                    <a:pt x="2996" y="1"/>
                  </a:moveTo>
                  <a:cubicBezTo>
                    <a:pt x="2808" y="1"/>
                    <a:pt x="2615" y="18"/>
                    <a:pt x="2421" y="51"/>
                  </a:cubicBezTo>
                  <a:cubicBezTo>
                    <a:pt x="2662" y="141"/>
                    <a:pt x="3460" y="305"/>
                    <a:pt x="3398" y="482"/>
                  </a:cubicBezTo>
                  <a:cubicBezTo>
                    <a:pt x="3347" y="660"/>
                    <a:pt x="2142" y="673"/>
                    <a:pt x="1699" y="761"/>
                  </a:cubicBezTo>
                  <a:cubicBezTo>
                    <a:pt x="1648" y="774"/>
                    <a:pt x="1598" y="787"/>
                    <a:pt x="1584" y="837"/>
                  </a:cubicBezTo>
                  <a:cubicBezTo>
                    <a:pt x="1565" y="887"/>
                    <a:pt x="1606" y="905"/>
                    <a:pt x="1656" y="905"/>
                  </a:cubicBezTo>
                  <a:cubicBezTo>
                    <a:pt x="1670" y="905"/>
                    <a:pt x="1685" y="904"/>
                    <a:pt x="1699" y="901"/>
                  </a:cubicBezTo>
                  <a:cubicBezTo>
                    <a:pt x="2003" y="831"/>
                    <a:pt x="2415" y="796"/>
                    <a:pt x="2757" y="796"/>
                  </a:cubicBezTo>
                  <a:cubicBezTo>
                    <a:pt x="3100" y="796"/>
                    <a:pt x="3372" y="831"/>
                    <a:pt x="3398" y="901"/>
                  </a:cubicBezTo>
                  <a:cubicBezTo>
                    <a:pt x="3448" y="1053"/>
                    <a:pt x="2801" y="1116"/>
                    <a:pt x="2472" y="1167"/>
                  </a:cubicBezTo>
                  <a:cubicBezTo>
                    <a:pt x="2206" y="1203"/>
                    <a:pt x="1940" y="1227"/>
                    <a:pt x="1686" y="1227"/>
                  </a:cubicBezTo>
                  <a:cubicBezTo>
                    <a:pt x="1491" y="1227"/>
                    <a:pt x="1304" y="1213"/>
                    <a:pt x="1128" y="1180"/>
                  </a:cubicBezTo>
                  <a:cubicBezTo>
                    <a:pt x="710" y="1091"/>
                    <a:pt x="342" y="888"/>
                    <a:pt x="153" y="546"/>
                  </a:cubicBezTo>
                  <a:cubicBezTo>
                    <a:pt x="114" y="482"/>
                    <a:pt x="89" y="420"/>
                    <a:pt x="76" y="356"/>
                  </a:cubicBezTo>
                  <a:cubicBezTo>
                    <a:pt x="0" y="496"/>
                    <a:pt x="13" y="635"/>
                    <a:pt x="38" y="761"/>
                  </a:cubicBezTo>
                  <a:cubicBezTo>
                    <a:pt x="76" y="1066"/>
                    <a:pt x="127" y="1370"/>
                    <a:pt x="254" y="1623"/>
                  </a:cubicBezTo>
                  <a:cubicBezTo>
                    <a:pt x="381" y="1865"/>
                    <a:pt x="609" y="2067"/>
                    <a:pt x="925" y="2080"/>
                  </a:cubicBezTo>
                  <a:cubicBezTo>
                    <a:pt x="940" y="2080"/>
                    <a:pt x="956" y="2081"/>
                    <a:pt x="971" y="2081"/>
                  </a:cubicBezTo>
                  <a:cubicBezTo>
                    <a:pt x="1211" y="2081"/>
                    <a:pt x="1461" y="1988"/>
                    <a:pt x="1711" y="1927"/>
                  </a:cubicBezTo>
                  <a:cubicBezTo>
                    <a:pt x="2105" y="1826"/>
                    <a:pt x="2497" y="1789"/>
                    <a:pt x="2890" y="1699"/>
                  </a:cubicBezTo>
                  <a:cubicBezTo>
                    <a:pt x="3283" y="1623"/>
                    <a:pt x="3689" y="1484"/>
                    <a:pt x="4043" y="1205"/>
                  </a:cubicBezTo>
                  <a:cubicBezTo>
                    <a:pt x="4196" y="1091"/>
                    <a:pt x="4336" y="952"/>
                    <a:pt x="4386" y="800"/>
                  </a:cubicBezTo>
                  <a:cubicBezTo>
                    <a:pt x="4437" y="648"/>
                    <a:pt x="4412" y="508"/>
                    <a:pt x="4336" y="406"/>
                  </a:cubicBezTo>
                  <a:cubicBezTo>
                    <a:pt x="4259" y="318"/>
                    <a:pt x="4145" y="254"/>
                    <a:pt x="4031" y="204"/>
                  </a:cubicBezTo>
                  <a:cubicBezTo>
                    <a:pt x="3727" y="68"/>
                    <a:pt x="3372" y="1"/>
                    <a:pt x="299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rot="571731">
              <a:off x="5821152" y="1236540"/>
              <a:ext cx="27770" cy="59144"/>
            </a:xfrm>
            <a:custGeom>
              <a:avLst/>
              <a:gdLst/>
              <a:ahLst/>
              <a:cxnLst/>
              <a:rect l="l" t="t" r="r" b="b"/>
              <a:pathLst>
                <a:path w="1046" h="2045" extrusionOk="0">
                  <a:moveTo>
                    <a:pt x="393" y="1"/>
                  </a:moveTo>
                  <a:lnTo>
                    <a:pt x="1" y="90"/>
                  </a:lnTo>
                  <a:cubicBezTo>
                    <a:pt x="1" y="90"/>
                    <a:pt x="178" y="1243"/>
                    <a:pt x="900" y="2029"/>
                  </a:cubicBezTo>
                  <a:cubicBezTo>
                    <a:pt x="910" y="2039"/>
                    <a:pt x="920" y="2044"/>
                    <a:pt x="930" y="2044"/>
                  </a:cubicBezTo>
                  <a:cubicBezTo>
                    <a:pt x="1012" y="2044"/>
                    <a:pt x="1046" y="1662"/>
                    <a:pt x="875" y="1218"/>
                  </a:cubicBezTo>
                  <a:cubicBezTo>
                    <a:pt x="596" y="660"/>
                    <a:pt x="393" y="1"/>
                    <a:pt x="39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713300" y="1366275"/>
              <a:ext cx="53100" cy="17025"/>
            </a:xfrm>
            <a:custGeom>
              <a:avLst/>
              <a:gdLst/>
              <a:ahLst/>
              <a:cxnLst/>
              <a:rect l="l" t="t" r="r" b="b"/>
              <a:pathLst>
                <a:path w="2124" h="681" extrusionOk="0">
                  <a:moveTo>
                    <a:pt x="2085" y="0"/>
                  </a:moveTo>
                  <a:cubicBezTo>
                    <a:pt x="1921" y="0"/>
                    <a:pt x="1730" y="25"/>
                    <a:pt x="1566" y="64"/>
                  </a:cubicBezTo>
                  <a:cubicBezTo>
                    <a:pt x="1376" y="89"/>
                    <a:pt x="1198" y="140"/>
                    <a:pt x="1021" y="203"/>
                  </a:cubicBezTo>
                  <a:cubicBezTo>
                    <a:pt x="666" y="304"/>
                    <a:pt x="324" y="456"/>
                    <a:pt x="20" y="647"/>
                  </a:cubicBezTo>
                  <a:cubicBezTo>
                    <a:pt x="0" y="656"/>
                    <a:pt x="3" y="681"/>
                    <a:pt x="22" y="681"/>
                  </a:cubicBezTo>
                  <a:cubicBezTo>
                    <a:pt x="28" y="681"/>
                    <a:pt x="36" y="678"/>
                    <a:pt x="45" y="672"/>
                  </a:cubicBezTo>
                  <a:cubicBezTo>
                    <a:pt x="362" y="520"/>
                    <a:pt x="704" y="368"/>
                    <a:pt x="1046" y="267"/>
                  </a:cubicBezTo>
                  <a:cubicBezTo>
                    <a:pt x="1211" y="216"/>
                    <a:pt x="1389" y="177"/>
                    <a:pt x="1553" y="140"/>
                  </a:cubicBezTo>
                  <a:cubicBezTo>
                    <a:pt x="1730" y="101"/>
                    <a:pt x="1908" y="76"/>
                    <a:pt x="2085" y="39"/>
                  </a:cubicBezTo>
                  <a:cubicBezTo>
                    <a:pt x="2124" y="39"/>
                    <a:pt x="2111" y="0"/>
                    <a:pt x="208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725500" y="1243150"/>
              <a:ext cx="5425" cy="81775"/>
            </a:xfrm>
            <a:custGeom>
              <a:avLst/>
              <a:gdLst/>
              <a:ahLst/>
              <a:cxnLst/>
              <a:rect l="l" t="t" r="r" b="b"/>
              <a:pathLst>
                <a:path w="217" h="3271" extrusionOk="0">
                  <a:moveTo>
                    <a:pt x="20" y="1"/>
                  </a:moveTo>
                  <a:cubicBezTo>
                    <a:pt x="10" y="1"/>
                    <a:pt x="0" y="7"/>
                    <a:pt x="0" y="20"/>
                  </a:cubicBezTo>
                  <a:cubicBezTo>
                    <a:pt x="51" y="552"/>
                    <a:pt x="76" y="1097"/>
                    <a:pt x="102" y="1629"/>
                  </a:cubicBezTo>
                  <a:cubicBezTo>
                    <a:pt x="115" y="1896"/>
                    <a:pt x="127" y="2162"/>
                    <a:pt x="127" y="2428"/>
                  </a:cubicBezTo>
                  <a:cubicBezTo>
                    <a:pt x="140" y="2707"/>
                    <a:pt x="127" y="2986"/>
                    <a:pt x="152" y="3252"/>
                  </a:cubicBezTo>
                  <a:cubicBezTo>
                    <a:pt x="152" y="3264"/>
                    <a:pt x="162" y="3271"/>
                    <a:pt x="172" y="3271"/>
                  </a:cubicBezTo>
                  <a:cubicBezTo>
                    <a:pt x="181" y="3271"/>
                    <a:pt x="191" y="3264"/>
                    <a:pt x="191" y="3252"/>
                  </a:cubicBezTo>
                  <a:cubicBezTo>
                    <a:pt x="216" y="2986"/>
                    <a:pt x="191" y="2707"/>
                    <a:pt x="191" y="2428"/>
                  </a:cubicBezTo>
                  <a:lnTo>
                    <a:pt x="152" y="1629"/>
                  </a:lnTo>
                  <a:cubicBezTo>
                    <a:pt x="127" y="1097"/>
                    <a:pt x="89" y="552"/>
                    <a:pt x="39" y="20"/>
                  </a:cubicBezTo>
                  <a:cubicBezTo>
                    <a:pt x="39" y="7"/>
                    <a:pt x="29" y="1"/>
                    <a:pt x="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5735450" y="1235675"/>
              <a:ext cx="7500" cy="88525"/>
            </a:xfrm>
            <a:custGeom>
              <a:avLst/>
              <a:gdLst/>
              <a:ahLst/>
              <a:cxnLst/>
              <a:rect l="l" t="t" r="r" b="b"/>
              <a:pathLst>
                <a:path w="300" h="3541" extrusionOk="0">
                  <a:moveTo>
                    <a:pt x="21" y="1"/>
                  </a:moveTo>
                  <a:cubicBezTo>
                    <a:pt x="12" y="1"/>
                    <a:pt x="0" y="11"/>
                    <a:pt x="8" y="27"/>
                  </a:cubicBezTo>
                  <a:cubicBezTo>
                    <a:pt x="33" y="306"/>
                    <a:pt x="97" y="598"/>
                    <a:pt x="122" y="889"/>
                  </a:cubicBezTo>
                  <a:cubicBezTo>
                    <a:pt x="160" y="1181"/>
                    <a:pt x="185" y="1472"/>
                    <a:pt x="199" y="1764"/>
                  </a:cubicBezTo>
                  <a:cubicBezTo>
                    <a:pt x="236" y="2359"/>
                    <a:pt x="224" y="2942"/>
                    <a:pt x="199" y="3525"/>
                  </a:cubicBezTo>
                  <a:cubicBezTo>
                    <a:pt x="199" y="3533"/>
                    <a:pt x="207" y="3540"/>
                    <a:pt x="214" y="3540"/>
                  </a:cubicBezTo>
                  <a:cubicBezTo>
                    <a:pt x="219" y="3540"/>
                    <a:pt x="224" y="3536"/>
                    <a:pt x="224" y="3525"/>
                  </a:cubicBezTo>
                  <a:cubicBezTo>
                    <a:pt x="300" y="2942"/>
                    <a:pt x="300" y="2347"/>
                    <a:pt x="261" y="1764"/>
                  </a:cubicBezTo>
                  <a:cubicBezTo>
                    <a:pt x="249" y="1472"/>
                    <a:pt x="224" y="1181"/>
                    <a:pt x="185" y="889"/>
                  </a:cubicBezTo>
                  <a:cubicBezTo>
                    <a:pt x="148" y="598"/>
                    <a:pt x="122" y="294"/>
                    <a:pt x="33" y="15"/>
                  </a:cubicBezTo>
                  <a:cubicBezTo>
                    <a:pt x="33" y="5"/>
                    <a:pt x="28" y="1"/>
                    <a:pt x="2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924200" y="1200200"/>
              <a:ext cx="60875" cy="72000"/>
            </a:xfrm>
            <a:custGeom>
              <a:avLst/>
              <a:gdLst/>
              <a:ahLst/>
              <a:cxnLst/>
              <a:rect l="l" t="t" r="r" b="b"/>
              <a:pathLst>
                <a:path w="2435" h="2880" extrusionOk="0">
                  <a:moveTo>
                    <a:pt x="773" y="1"/>
                  </a:moveTo>
                  <a:cubicBezTo>
                    <a:pt x="710" y="1"/>
                    <a:pt x="634" y="1"/>
                    <a:pt x="584" y="39"/>
                  </a:cubicBezTo>
                  <a:cubicBezTo>
                    <a:pt x="520" y="77"/>
                    <a:pt x="482" y="153"/>
                    <a:pt x="457" y="217"/>
                  </a:cubicBezTo>
                  <a:cubicBezTo>
                    <a:pt x="190" y="863"/>
                    <a:pt x="26" y="1561"/>
                    <a:pt x="1" y="2257"/>
                  </a:cubicBezTo>
                  <a:cubicBezTo>
                    <a:pt x="1" y="2333"/>
                    <a:pt x="1" y="2422"/>
                    <a:pt x="77" y="2448"/>
                  </a:cubicBezTo>
                  <a:cubicBezTo>
                    <a:pt x="87" y="2455"/>
                    <a:pt x="100" y="2458"/>
                    <a:pt x="113" y="2458"/>
                  </a:cubicBezTo>
                  <a:cubicBezTo>
                    <a:pt x="148" y="2458"/>
                    <a:pt x="188" y="2437"/>
                    <a:pt x="215" y="2409"/>
                  </a:cubicBezTo>
                  <a:cubicBezTo>
                    <a:pt x="254" y="2372"/>
                    <a:pt x="266" y="2321"/>
                    <a:pt x="292" y="2283"/>
                  </a:cubicBezTo>
                  <a:cubicBezTo>
                    <a:pt x="368" y="2042"/>
                    <a:pt x="457" y="1801"/>
                    <a:pt x="545" y="1561"/>
                  </a:cubicBezTo>
                  <a:cubicBezTo>
                    <a:pt x="567" y="1504"/>
                    <a:pt x="609" y="1429"/>
                    <a:pt x="671" y="1429"/>
                  </a:cubicBezTo>
                  <a:cubicBezTo>
                    <a:pt x="679" y="1429"/>
                    <a:pt x="688" y="1431"/>
                    <a:pt x="697" y="1434"/>
                  </a:cubicBezTo>
                  <a:cubicBezTo>
                    <a:pt x="761" y="1446"/>
                    <a:pt x="786" y="1535"/>
                    <a:pt x="773" y="1598"/>
                  </a:cubicBezTo>
                  <a:cubicBezTo>
                    <a:pt x="748" y="1941"/>
                    <a:pt x="545" y="2257"/>
                    <a:pt x="254" y="2435"/>
                  </a:cubicBezTo>
                  <a:cubicBezTo>
                    <a:pt x="178" y="2485"/>
                    <a:pt x="63" y="2549"/>
                    <a:pt x="77" y="2651"/>
                  </a:cubicBezTo>
                  <a:cubicBezTo>
                    <a:pt x="89" y="2727"/>
                    <a:pt x="165" y="2777"/>
                    <a:pt x="241" y="2777"/>
                  </a:cubicBezTo>
                  <a:cubicBezTo>
                    <a:pt x="276" y="2777"/>
                    <a:pt x="309" y="2769"/>
                    <a:pt x="340" y="2757"/>
                  </a:cubicBezTo>
                  <a:lnTo>
                    <a:pt x="340" y="2757"/>
                  </a:lnTo>
                  <a:cubicBezTo>
                    <a:pt x="326" y="2781"/>
                    <a:pt x="320" y="2808"/>
                    <a:pt x="330" y="2828"/>
                  </a:cubicBezTo>
                  <a:cubicBezTo>
                    <a:pt x="355" y="2853"/>
                    <a:pt x="381" y="2853"/>
                    <a:pt x="406" y="2853"/>
                  </a:cubicBezTo>
                  <a:cubicBezTo>
                    <a:pt x="563" y="2867"/>
                    <a:pt x="722" y="2879"/>
                    <a:pt x="878" y="2879"/>
                  </a:cubicBezTo>
                  <a:cubicBezTo>
                    <a:pt x="1150" y="2879"/>
                    <a:pt x="1414" y="2842"/>
                    <a:pt x="1648" y="2714"/>
                  </a:cubicBezTo>
                  <a:cubicBezTo>
                    <a:pt x="1813" y="2612"/>
                    <a:pt x="1953" y="2460"/>
                    <a:pt x="2079" y="2321"/>
                  </a:cubicBezTo>
                  <a:cubicBezTo>
                    <a:pt x="2206" y="2156"/>
                    <a:pt x="2333" y="1978"/>
                    <a:pt x="2384" y="1775"/>
                  </a:cubicBezTo>
                  <a:cubicBezTo>
                    <a:pt x="2434" y="1586"/>
                    <a:pt x="2396" y="1370"/>
                    <a:pt x="2333" y="1180"/>
                  </a:cubicBezTo>
                  <a:cubicBezTo>
                    <a:pt x="2218" y="863"/>
                    <a:pt x="2066" y="559"/>
                    <a:pt x="1800" y="356"/>
                  </a:cubicBezTo>
                  <a:cubicBezTo>
                    <a:pt x="1508" y="128"/>
                    <a:pt x="1141" y="1"/>
                    <a:pt x="773"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926400" y="1193775"/>
              <a:ext cx="69125" cy="90175"/>
            </a:xfrm>
            <a:custGeom>
              <a:avLst/>
              <a:gdLst/>
              <a:ahLst/>
              <a:cxnLst/>
              <a:rect l="l" t="t" r="r" b="b"/>
              <a:pathLst>
                <a:path w="2765" h="3607" extrusionOk="0">
                  <a:moveTo>
                    <a:pt x="1243" y="2261"/>
                  </a:moveTo>
                  <a:cubicBezTo>
                    <a:pt x="1236" y="2270"/>
                    <a:pt x="1230" y="2279"/>
                    <a:pt x="1223" y="2288"/>
                  </a:cubicBezTo>
                  <a:lnTo>
                    <a:pt x="1223" y="2288"/>
                  </a:lnTo>
                  <a:cubicBezTo>
                    <a:pt x="1230" y="2279"/>
                    <a:pt x="1236" y="2270"/>
                    <a:pt x="1243" y="2261"/>
                  </a:cubicBezTo>
                  <a:close/>
                  <a:moveTo>
                    <a:pt x="1132" y="0"/>
                  </a:moveTo>
                  <a:cubicBezTo>
                    <a:pt x="1061" y="0"/>
                    <a:pt x="991" y="19"/>
                    <a:pt x="952" y="68"/>
                  </a:cubicBezTo>
                  <a:cubicBezTo>
                    <a:pt x="901" y="156"/>
                    <a:pt x="964" y="271"/>
                    <a:pt x="1028" y="359"/>
                  </a:cubicBezTo>
                  <a:cubicBezTo>
                    <a:pt x="1256" y="663"/>
                    <a:pt x="1496" y="981"/>
                    <a:pt x="1725" y="1297"/>
                  </a:cubicBezTo>
                  <a:cubicBezTo>
                    <a:pt x="1789" y="1373"/>
                    <a:pt x="1851" y="1463"/>
                    <a:pt x="1953" y="1513"/>
                  </a:cubicBezTo>
                  <a:cubicBezTo>
                    <a:pt x="2004" y="1551"/>
                    <a:pt x="2080" y="1564"/>
                    <a:pt x="2118" y="1615"/>
                  </a:cubicBezTo>
                  <a:cubicBezTo>
                    <a:pt x="2194" y="1703"/>
                    <a:pt x="2156" y="1830"/>
                    <a:pt x="2118" y="1944"/>
                  </a:cubicBezTo>
                  <a:cubicBezTo>
                    <a:pt x="1966" y="2286"/>
                    <a:pt x="1789" y="2641"/>
                    <a:pt x="1446" y="2806"/>
                  </a:cubicBezTo>
                  <a:cubicBezTo>
                    <a:pt x="1522" y="2666"/>
                    <a:pt x="1586" y="2540"/>
                    <a:pt x="1662" y="2401"/>
                  </a:cubicBezTo>
                  <a:lnTo>
                    <a:pt x="1662" y="2401"/>
                  </a:lnTo>
                  <a:cubicBezTo>
                    <a:pt x="1547" y="2540"/>
                    <a:pt x="1420" y="2679"/>
                    <a:pt x="1268" y="2793"/>
                  </a:cubicBezTo>
                  <a:cubicBezTo>
                    <a:pt x="1148" y="2881"/>
                    <a:pt x="988" y="2950"/>
                    <a:pt x="832" y="2950"/>
                  </a:cubicBezTo>
                  <a:cubicBezTo>
                    <a:pt x="808" y="2950"/>
                    <a:pt x="785" y="2948"/>
                    <a:pt x="761" y="2945"/>
                  </a:cubicBezTo>
                  <a:cubicBezTo>
                    <a:pt x="907" y="2726"/>
                    <a:pt x="1065" y="2507"/>
                    <a:pt x="1223" y="2288"/>
                  </a:cubicBezTo>
                  <a:lnTo>
                    <a:pt x="1223" y="2288"/>
                  </a:lnTo>
                  <a:cubicBezTo>
                    <a:pt x="1044" y="2530"/>
                    <a:pt x="765" y="2736"/>
                    <a:pt x="508" y="2882"/>
                  </a:cubicBezTo>
                  <a:cubicBezTo>
                    <a:pt x="381" y="2945"/>
                    <a:pt x="191" y="2996"/>
                    <a:pt x="77" y="3085"/>
                  </a:cubicBezTo>
                  <a:cubicBezTo>
                    <a:pt x="1" y="3136"/>
                    <a:pt x="39" y="3173"/>
                    <a:pt x="90" y="3249"/>
                  </a:cubicBezTo>
                  <a:cubicBezTo>
                    <a:pt x="115" y="3325"/>
                    <a:pt x="166" y="3389"/>
                    <a:pt x="229" y="3440"/>
                  </a:cubicBezTo>
                  <a:cubicBezTo>
                    <a:pt x="355" y="3554"/>
                    <a:pt x="531" y="3606"/>
                    <a:pt x="703" y="3606"/>
                  </a:cubicBezTo>
                  <a:cubicBezTo>
                    <a:pt x="722" y="3606"/>
                    <a:pt x="742" y="3606"/>
                    <a:pt x="761" y="3604"/>
                  </a:cubicBezTo>
                  <a:cubicBezTo>
                    <a:pt x="952" y="3592"/>
                    <a:pt x="1142" y="3528"/>
                    <a:pt x="1319" y="3452"/>
                  </a:cubicBezTo>
                  <a:cubicBezTo>
                    <a:pt x="1789" y="3249"/>
                    <a:pt x="2232" y="2945"/>
                    <a:pt x="2485" y="2502"/>
                  </a:cubicBezTo>
                  <a:cubicBezTo>
                    <a:pt x="2764" y="2007"/>
                    <a:pt x="2764" y="1387"/>
                    <a:pt x="2511" y="905"/>
                  </a:cubicBezTo>
                  <a:cubicBezTo>
                    <a:pt x="2257" y="410"/>
                    <a:pt x="1738" y="55"/>
                    <a:pt x="1192" y="4"/>
                  </a:cubicBezTo>
                  <a:cubicBezTo>
                    <a:pt x="1173" y="2"/>
                    <a:pt x="1152" y="0"/>
                    <a:pt x="1132"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788575" y="892325"/>
              <a:ext cx="250675" cy="328375"/>
            </a:xfrm>
            <a:custGeom>
              <a:avLst/>
              <a:gdLst/>
              <a:ahLst/>
              <a:cxnLst/>
              <a:rect l="l" t="t" r="r" b="b"/>
              <a:pathLst>
                <a:path w="10027" h="13135" extrusionOk="0">
                  <a:moveTo>
                    <a:pt x="1672" y="1"/>
                  </a:moveTo>
                  <a:cubicBezTo>
                    <a:pt x="1582" y="1"/>
                    <a:pt x="1498" y="11"/>
                    <a:pt x="1420" y="33"/>
                  </a:cubicBezTo>
                  <a:cubicBezTo>
                    <a:pt x="228" y="375"/>
                    <a:pt x="0" y="2138"/>
                    <a:pt x="1103" y="3228"/>
                  </a:cubicBezTo>
                  <a:cubicBezTo>
                    <a:pt x="2637" y="4761"/>
                    <a:pt x="6325" y="7144"/>
                    <a:pt x="6426" y="7284"/>
                  </a:cubicBezTo>
                  <a:cubicBezTo>
                    <a:pt x="6528" y="7411"/>
                    <a:pt x="6122" y="12152"/>
                    <a:pt x="5882" y="12532"/>
                  </a:cubicBezTo>
                  <a:cubicBezTo>
                    <a:pt x="6117" y="12833"/>
                    <a:pt x="7352" y="13134"/>
                    <a:pt x="7978" y="13134"/>
                  </a:cubicBezTo>
                  <a:cubicBezTo>
                    <a:pt x="8194" y="13134"/>
                    <a:pt x="8338" y="13098"/>
                    <a:pt x="8341" y="13014"/>
                  </a:cubicBezTo>
                  <a:cubicBezTo>
                    <a:pt x="8353" y="12684"/>
                    <a:pt x="10026" y="8184"/>
                    <a:pt x="9507" y="6701"/>
                  </a:cubicBezTo>
                  <a:cubicBezTo>
                    <a:pt x="9337" y="6226"/>
                    <a:pt x="3847" y="1"/>
                    <a:pt x="167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831675" y="979350"/>
              <a:ext cx="126775" cy="230600"/>
            </a:xfrm>
            <a:custGeom>
              <a:avLst/>
              <a:gdLst/>
              <a:ahLst/>
              <a:cxnLst/>
              <a:rect l="l" t="t" r="r" b="b"/>
              <a:pathLst>
                <a:path w="5071" h="9224" extrusionOk="0">
                  <a:moveTo>
                    <a:pt x="114" y="0"/>
                  </a:moveTo>
                  <a:cubicBezTo>
                    <a:pt x="0" y="672"/>
                    <a:pt x="355" y="1344"/>
                    <a:pt x="824" y="1838"/>
                  </a:cubicBezTo>
                  <a:cubicBezTo>
                    <a:pt x="1280" y="2345"/>
                    <a:pt x="1851" y="2725"/>
                    <a:pt x="2333" y="3220"/>
                  </a:cubicBezTo>
                  <a:cubicBezTo>
                    <a:pt x="3333" y="4246"/>
                    <a:pt x="3828" y="5742"/>
                    <a:pt x="3638" y="7175"/>
                  </a:cubicBezTo>
                  <a:cubicBezTo>
                    <a:pt x="3575" y="7643"/>
                    <a:pt x="3448" y="8125"/>
                    <a:pt x="3587" y="8569"/>
                  </a:cubicBezTo>
                  <a:cubicBezTo>
                    <a:pt x="3674" y="8831"/>
                    <a:pt x="4015" y="9223"/>
                    <a:pt x="4342" y="9223"/>
                  </a:cubicBezTo>
                  <a:cubicBezTo>
                    <a:pt x="4395" y="9223"/>
                    <a:pt x="4448" y="9213"/>
                    <a:pt x="4500" y="9190"/>
                  </a:cubicBezTo>
                  <a:cubicBezTo>
                    <a:pt x="4868" y="9026"/>
                    <a:pt x="4792" y="8176"/>
                    <a:pt x="4829" y="7821"/>
                  </a:cubicBezTo>
                  <a:cubicBezTo>
                    <a:pt x="4969" y="6604"/>
                    <a:pt x="5045" y="5375"/>
                    <a:pt x="5070" y="4145"/>
                  </a:cubicBezTo>
                  <a:cubicBezTo>
                    <a:pt x="5070" y="3828"/>
                    <a:pt x="5070" y="3499"/>
                    <a:pt x="4905" y="3232"/>
                  </a:cubicBezTo>
                  <a:cubicBezTo>
                    <a:pt x="4778" y="3055"/>
                    <a:pt x="4589" y="2928"/>
                    <a:pt x="4411" y="2814"/>
                  </a:cubicBezTo>
                  <a:lnTo>
                    <a:pt x="11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846875" y="974900"/>
              <a:ext cx="19350" cy="24825"/>
            </a:xfrm>
            <a:custGeom>
              <a:avLst/>
              <a:gdLst/>
              <a:ahLst/>
              <a:cxnLst/>
              <a:rect l="l" t="t" r="r" b="b"/>
              <a:pathLst>
                <a:path w="774" h="993" extrusionOk="0">
                  <a:moveTo>
                    <a:pt x="748" y="1"/>
                  </a:moveTo>
                  <a:cubicBezTo>
                    <a:pt x="533" y="64"/>
                    <a:pt x="368" y="204"/>
                    <a:pt x="229" y="381"/>
                  </a:cubicBezTo>
                  <a:cubicBezTo>
                    <a:pt x="165" y="457"/>
                    <a:pt x="114" y="559"/>
                    <a:pt x="77" y="660"/>
                  </a:cubicBezTo>
                  <a:cubicBezTo>
                    <a:pt x="51" y="711"/>
                    <a:pt x="38" y="761"/>
                    <a:pt x="26" y="812"/>
                  </a:cubicBezTo>
                  <a:cubicBezTo>
                    <a:pt x="13" y="850"/>
                    <a:pt x="1" y="914"/>
                    <a:pt x="13" y="951"/>
                  </a:cubicBezTo>
                  <a:lnTo>
                    <a:pt x="13" y="964"/>
                  </a:lnTo>
                  <a:cubicBezTo>
                    <a:pt x="3" y="974"/>
                    <a:pt x="26" y="993"/>
                    <a:pt x="42" y="993"/>
                  </a:cubicBezTo>
                  <a:cubicBezTo>
                    <a:pt x="46" y="993"/>
                    <a:pt x="49" y="992"/>
                    <a:pt x="51" y="990"/>
                  </a:cubicBezTo>
                  <a:cubicBezTo>
                    <a:pt x="140" y="875"/>
                    <a:pt x="241" y="774"/>
                    <a:pt x="342" y="672"/>
                  </a:cubicBezTo>
                  <a:cubicBezTo>
                    <a:pt x="444" y="584"/>
                    <a:pt x="545" y="495"/>
                    <a:pt x="647" y="393"/>
                  </a:cubicBezTo>
                  <a:cubicBezTo>
                    <a:pt x="657" y="383"/>
                    <a:pt x="651" y="365"/>
                    <a:pt x="641" y="365"/>
                  </a:cubicBezTo>
                  <a:cubicBezTo>
                    <a:pt x="639" y="365"/>
                    <a:pt x="637" y="366"/>
                    <a:pt x="634" y="368"/>
                  </a:cubicBezTo>
                  <a:cubicBezTo>
                    <a:pt x="494" y="419"/>
                    <a:pt x="381" y="520"/>
                    <a:pt x="292" y="621"/>
                  </a:cubicBezTo>
                  <a:cubicBezTo>
                    <a:pt x="203" y="698"/>
                    <a:pt x="140" y="787"/>
                    <a:pt x="77" y="875"/>
                  </a:cubicBezTo>
                  <a:cubicBezTo>
                    <a:pt x="127" y="711"/>
                    <a:pt x="190" y="545"/>
                    <a:pt x="305" y="406"/>
                  </a:cubicBezTo>
                  <a:cubicBezTo>
                    <a:pt x="418" y="254"/>
                    <a:pt x="584" y="128"/>
                    <a:pt x="761" y="26"/>
                  </a:cubicBezTo>
                  <a:cubicBezTo>
                    <a:pt x="773" y="26"/>
                    <a:pt x="761" y="1"/>
                    <a:pt x="74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925475" y="1191325"/>
              <a:ext cx="78900" cy="41450"/>
            </a:xfrm>
            <a:custGeom>
              <a:avLst/>
              <a:gdLst/>
              <a:ahLst/>
              <a:cxnLst/>
              <a:rect l="l" t="t" r="r" b="b"/>
              <a:pathLst>
                <a:path w="3156" h="1658" extrusionOk="0">
                  <a:moveTo>
                    <a:pt x="228" y="1"/>
                  </a:moveTo>
                  <a:cubicBezTo>
                    <a:pt x="114" y="293"/>
                    <a:pt x="26" y="609"/>
                    <a:pt x="0" y="927"/>
                  </a:cubicBezTo>
                  <a:cubicBezTo>
                    <a:pt x="697" y="1294"/>
                    <a:pt x="1457" y="1535"/>
                    <a:pt x="2243" y="1637"/>
                  </a:cubicBezTo>
                  <a:cubicBezTo>
                    <a:pt x="2325" y="1648"/>
                    <a:pt x="2407" y="1657"/>
                    <a:pt x="2487" y="1657"/>
                  </a:cubicBezTo>
                  <a:cubicBezTo>
                    <a:pt x="2579" y="1657"/>
                    <a:pt x="2668" y="1645"/>
                    <a:pt x="2750" y="1611"/>
                  </a:cubicBezTo>
                  <a:cubicBezTo>
                    <a:pt x="2928" y="1522"/>
                    <a:pt x="3017" y="1332"/>
                    <a:pt x="3080" y="1155"/>
                  </a:cubicBezTo>
                  <a:cubicBezTo>
                    <a:pt x="3093" y="1091"/>
                    <a:pt x="3156" y="927"/>
                    <a:pt x="3131" y="863"/>
                  </a:cubicBezTo>
                  <a:cubicBezTo>
                    <a:pt x="3093" y="761"/>
                    <a:pt x="2928" y="761"/>
                    <a:pt x="2840" y="736"/>
                  </a:cubicBezTo>
                  <a:cubicBezTo>
                    <a:pt x="2282" y="584"/>
                    <a:pt x="1724" y="420"/>
                    <a:pt x="1166" y="268"/>
                  </a:cubicBezTo>
                  <a:cubicBezTo>
                    <a:pt x="862" y="178"/>
                    <a:pt x="545" y="90"/>
                    <a:pt x="228"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529650" y="884525"/>
              <a:ext cx="337525" cy="351200"/>
            </a:xfrm>
            <a:custGeom>
              <a:avLst/>
              <a:gdLst/>
              <a:ahLst/>
              <a:cxnLst/>
              <a:rect l="l" t="t" r="r" b="b"/>
              <a:pathLst>
                <a:path w="13501" h="14048" extrusionOk="0">
                  <a:moveTo>
                    <a:pt x="7304" y="0"/>
                  </a:moveTo>
                  <a:cubicBezTo>
                    <a:pt x="6451" y="0"/>
                    <a:pt x="1838" y="427"/>
                    <a:pt x="1217" y="1169"/>
                  </a:cubicBezTo>
                  <a:cubicBezTo>
                    <a:pt x="1" y="2614"/>
                    <a:pt x="3017" y="7444"/>
                    <a:pt x="3043" y="10182"/>
                  </a:cubicBezTo>
                  <a:cubicBezTo>
                    <a:pt x="3056" y="11386"/>
                    <a:pt x="1750" y="12856"/>
                    <a:pt x="3068" y="13452"/>
                  </a:cubicBezTo>
                  <a:cubicBezTo>
                    <a:pt x="4374" y="14048"/>
                    <a:pt x="7188" y="13997"/>
                    <a:pt x="8620" y="14035"/>
                  </a:cubicBezTo>
                  <a:cubicBezTo>
                    <a:pt x="8752" y="14039"/>
                    <a:pt x="8892" y="14041"/>
                    <a:pt x="9037" y="14041"/>
                  </a:cubicBezTo>
                  <a:cubicBezTo>
                    <a:pt x="10366" y="14041"/>
                    <a:pt x="12151" y="13874"/>
                    <a:pt x="12791" y="13326"/>
                  </a:cubicBezTo>
                  <a:cubicBezTo>
                    <a:pt x="13501" y="12704"/>
                    <a:pt x="12309" y="12185"/>
                    <a:pt x="12360" y="9205"/>
                  </a:cubicBezTo>
                  <a:cubicBezTo>
                    <a:pt x="12411" y="6024"/>
                    <a:pt x="13361" y="1042"/>
                    <a:pt x="12360" y="345"/>
                  </a:cubicBezTo>
                  <a:cubicBezTo>
                    <a:pt x="11853" y="3"/>
                    <a:pt x="7936" y="28"/>
                    <a:pt x="7391" y="3"/>
                  </a:cubicBezTo>
                  <a:cubicBezTo>
                    <a:pt x="7369" y="1"/>
                    <a:pt x="7340" y="0"/>
                    <a:pt x="73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700775" y="945750"/>
              <a:ext cx="74500" cy="279525"/>
            </a:xfrm>
            <a:custGeom>
              <a:avLst/>
              <a:gdLst/>
              <a:ahLst/>
              <a:cxnLst/>
              <a:rect l="l" t="t" r="r" b="b"/>
              <a:pathLst>
                <a:path w="2980" h="11181" extrusionOk="0">
                  <a:moveTo>
                    <a:pt x="1307" y="1"/>
                  </a:moveTo>
                  <a:cubicBezTo>
                    <a:pt x="1205" y="114"/>
                    <a:pt x="1091" y="216"/>
                    <a:pt x="952" y="216"/>
                  </a:cubicBezTo>
                  <a:lnTo>
                    <a:pt x="939" y="216"/>
                  </a:lnTo>
                  <a:cubicBezTo>
                    <a:pt x="850" y="216"/>
                    <a:pt x="761" y="153"/>
                    <a:pt x="685" y="89"/>
                  </a:cubicBezTo>
                  <a:cubicBezTo>
                    <a:pt x="673" y="77"/>
                    <a:pt x="648" y="64"/>
                    <a:pt x="634" y="51"/>
                  </a:cubicBezTo>
                  <a:cubicBezTo>
                    <a:pt x="584" y="190"/>
                    <a:pt x="558" y="418"/>
                    <a:pt x="584" y="748"/>
                  </a:cubicBezTo>
                  <a:cubicBezTo>
                    <a:pt x="597" y="1002"/>
                    <a:pt x="191" y="7505"/>
                    <a:pt x="102" y="8443"/>
                  </a:cubicBezTo>
                  <a:cubicBezTo>
                    <a:pt x="1" y="9381"/>
                    <a:pt x="1104" y="11181"/>
                    <a:pt x="1484" y="11181"/>
                  </a:cubicBezTo>
                  <a:lnTo>
                    <a:pt x="1496" y="11181"/>
                  </a:lnTo>
                  <a:cubicBezTo>
                    <a:pt x="1864" y="11142"/>
                    <a:pt x="2980" y="8937"/>
                    <a:pt x="2941" y="8646"/>
                  </a:cubicBezTo>
                  <a:cubicBezTo>
                    <a:pt x="2904" y="8354"/>
                    <a:pt x="1851" y="1953"/>
                    <a:pt x="1572" y="799"/>
                  </a:cubicBezTo>
                  <a:cubicBezTo>
                    <a:pt x="1471" y="393"/>
                    <a:pt x="1383" y="153"/>
                    <a:pt x="1307"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704900" y="919450"/>
              <a:ext cx="35525" cy="31700"/>
            </a:xfrm>
            <a:custGeom>
              <a:avLst/>
              <a:gdLst/>
              <a:ahLst/>
              <a:cxnLst/>
              <a:rect l="l" t="t" r="r" b="b"/>
              <a:pathLst>
                <a:path w="1421" h="1268" extrusionOk="0">
                  <a:moveTo>
                    <a:pt x="736" y="0"/>
                  </a:moveTo>
                  <a:cubicBezTo>
                    <a:pt x="711" y="0"/>
                    <a:pt x="672" y="13"/>
                    <a:pt x="647" y="13"/>
                  </a:cubicBezTo>
                  <a:cubicBezTo>
                    <a:pt x="508" y="51"/>
                    <a:pt x="406" y="178"/>
                    <a:pt x="305" y="292"/>
                  </a:cubicBezTo>
                  <a:cubicBezTo>
                    <a:pt x="1" y="672"/>
                    <a:pt x="190" y="862"/>
                    <a:pt x="469" y="1103"/>
                  </a:cubicBezTo>
                  <a:cubicBezTo>
                    <a:pt x="483" y="1116"/>
                    <a:pt x="508" y="1129"/>
                    <a:pt x="520" y="1141"/>
                  </a:cubicBezTo>
                  <a:cubicBezTo>
                    <a:pt x="596" y="1205"/>
                    <a:pt x="685" y="1268"/>
                    <a:pt x="774" y="1268"/>
                  </a:cubicBezTo>
                  <a:lnTo>
                    <a:pt x="787" y="1268"/>
                  </a:lnTo>
                  <a:cubicBezTo>
                    <a:pt x="926" y="1268"/>
                    <a:pt x="1040" y="1166"/>
                    <a:pt x="1142" y="1053"/>
                  </a:cubicBezTo>
                  <a:lnTo>
                    <a:pt x="1205" y="989"/>
                  </a:lnTo>
                  <a:cubicBezTo>
                    <a:pt x="1306" y="862"/>
                    <a:pt x="1421" y="723"/>
                    <a:pt x="1407" y="571"/>
                  </a:cubicBezTo>
                  <a:cubicBezTo>
                    <a:pt x="1407" y="406"/>
                    <a:pt x="1281" y="304"/>
                    <a:pt x="1154" y="203"/>
                  </a:cubicBezTo>
                  <a:cubicBezTo>
                    <a:pt x="1040" y="101"/>
                    <a:pt x="888" y="0"/>
                    <a:pt x="736" y="0"/>
                  </a:cubicBezTo>
                  <a:close/>
                </a:path>
              </a:pathLst>
            </a:custGeom>
            <a:solidFill>
              <a:srgbClr val="DA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653625" y="887125"/>
              <a:ext cx="112150" cy="69475"/>
            </a:xfrm>
            <a:custGeom>
              <a:avLst/>
              <a:gdLst/>
              <a:ahLst/>
              <a:cxnLst/>
              <a:rect l="l" t="t" r="r" b="b"/>
              <a:pathLst>
                <a:path w="4486" h="2779" extrusionOk="0">
                  <a:moveTo>
                    <a:pt x="1857" y="0"/>
                  </a:moveTo>
                  <a:cubicBezTo>
                    <a:pt x="1293" y="0"/>
                    <a:pt x="772" y="132"/>
                    <a:pt x="594" y="520"/>
                  </a:cubicBezTo>
                  <a:cubicBezTo>
                    <a:pt x="0" y="1806"/>
                    <a:pt x="1711" y="2779"/>
                    <a:pt x="1995" y="2779"/>
                  </a:cubicBezTo>
                  <a:cubicBezTo>
                    <a:pt x="2002" y="2779"/>
                    <a:pt x="2008" y="2778"/>
                    <a:pt x="2013" y="2777"/>
                  </a:cubicBezTo>
                  <a:cubicBezTo>
                    <a:pt x="2229" y="2726"/>
                    <a:pt x="2267" y="1648"/>
                    <a:pt x="2774" y="1572"/>
                  </a:cubicBezTo>
                  <a:cubicBezTo>
                    <a:pt x="2793" y="1569"/>
                    <a:pt x="2812" y="1568"/>
                    <a:pt x="2831" y="1568"/>
                  </a:cubicBezTo>
                  <a:cubicBezTo>
                    <a:pt x="3305" y="1568"/>
                    <a:pt x="3683" y="2434"/>
                    <a:pt x="3857" y="2434"/>
                  </a:cubicBezTo>
                  <a:cubicBezTo>
                    <a:pt x="3859" y="2434"/>
                    <a:pt x="3862" y="2434"/>
                    <a:pt x="3864" y="2434"/>
                  </a:cubicBezTo>
                  <a:cubicBezTo>
                    <a:pt x="4041" y="2409"/>
                    <a:pt x="4486" y="1192"/>
                    <a:pt x="3636" y="406"/>
                  </a:cubicBezTo>
                  <a:cubicBezTo>
                    <a:pt x="3454" y="239"/>
                    <a:pt x="2617" y="0"/>
                    <a:pt x="1857"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655525" y="880450"/>
              <a:ext cx="112150" cy="69475"/>
            </a:xfrm>
            <a:custGeom>
              <a:avLst/>
              <a:gdLst/>
              <a:ahLst/>
              <a:cxnLst/>
              <a:rect l="l" t="t" r="r" b="b"/>
              <a:pathLst>
                <a:path w="4486" h="2779" extrusionOk="0">
                  <a:moveTo>
                    <a:pt x="1856" y="1"/>
                  </a:moveTo>
                  <a:cubicBezTo>
                    <a:pt x="1293" y="1"/>
                    <a:pt x="772" y="132"/>
                    <a:pt x="594" y="521"/>
                  </a:cubicBezTo>
                  <a:cubicBezTo>
                    <a:pt x="0" y="1807"/>
                    <a:pt x="1711" y="2779"/>
                    <a:pt x="1995" y="2779"/>
                  </a:cubicBezTo>
                  <a:cubicBezTo>
                    <a:pt x="2002" y="2779"/>
                    <a:pt x="2008" y="2778"/>
                    <a:pt x="2013" y="2777"/>
                  </a:cubicBezTo>
                  <a:cubicBezTo>
                    <a:pt x="2229" y="2726"/>
                    <a:pt x="2267" y="1649"/>
                    <a:pt x="2774" y="1573"/>
                  </a:cubicBezTo>
                  <a:cubicBezTo>
                    <a:pt x="2793" y="1570"/>
                    <a:pt x="2812" y="1569"/>
                    <a:pt x="2831" y="1569"/>
                  </a:cubicBezTo>
                  <a:cubicBezTo>
                    <a:pt x="3305" y="1569"/>
                    <a:pt x="3683" y="2436"/>
                    <a:pt x="3857" y="2436"/>
                  </a:cubicBezTo>
                  <a:cubicBezTo>
                    <a:pt x="3859" y="2436"/>
                    <a:pt x="3862" y="2436"/>
                    <a:pt x="3864" y="2435"/>
                  </a:cubicBezTo>
                  <a:cubicBezTo>
                    <a:pt x="4041" y="2410"/>
                    <a:pt x="4486" y="1193"/>
                    <a:pt x="3636" y="407"/>
                  </a:cubicBezTo>
                  <a:cubicBezTo>
                    <a:pt x="3454" y="239"/>
                    <a:pt x="2616" y="1"/>
                    <a:pt x="185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712825" y="1067450"/>
              <a:ext cx="60550" cy="52625"/>
            </a:xfrm>
            <a:custGeom>
              <a:avLst/>
              <a:gdLst/>
              <a:ahLst/>
              <a:cxnLst/>
              <a:rect l="l" t="t" r="r" b="b"/>
              <a:pathLst>
                <a:path w="2422" h="2105" extrusionOk="0">
                  <a:moveTo>
                    <a:pt x="13" y="0"/>
                  </a:moveTo>
                  <a:cubicBezTo>
                    <a:pt x="13" y="152"/>
                    <a:pt x="0" y="304"/>
                    <a:pt x="0" y="457"/>
                  </a:cubicBezTo>
                  <a:cubicBezTo>
                    <a:pt x="431" y="900"/>
                    <a:pt x="901" y="1280"/>
                    <a:pt x="1395" y="1584"/>
                  </a:cubicBezTo>
                  <a:cubicBezTo>
                    <a:pt x="1724" y="1800"/>
                    <a:pt x="2054" y="1964"/>
                    <a:pt x="2396" y="2091"/>
                  </a:cubicBezTo>
                  <a:cubicBezTo>
                    <a:pt x="2409" y="2104"/>
                    <a:pt x="2409" y="2104"/>
                    <a:pt x="2422" y="2104"/>
                  </a:cubicBezTo>
                  <a:lnTo>
                    <a:pt x="2346" y="1686"/>
                  </a:lnTo>
                  <a:cubicBezTo>
                    <a:pt x="1535" y="1331"/>
                    <a:pt x="710" y="735"/>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713450" y="1050975"/>
              <a:ext cx="56775" cy="52625"/>
            </a:xfrm>
            <a:custGeom>
              <a:avLst/>
              <a:gdLst/>
              <a:ahLst/>
              <a:cxnLst/>
              <a:rect l="l" t="t" r="r" b="b"/>
              <a:pathLst>
                <a:path w="2271" h="2105" extrusionOk="0">
                  <a:moveTo>
                    <a:pt x="26" y="0"/>
                  </a:moveTo>
                  <a:cubicBezTo>
                    <a:pt x="14" y="152"/>
                    <a:pt x="14" y="291"/>
                    <a:pt x="1" y="443"/>
                  </a:cubicBezTo>
                  <a:cubicBezTo>
                    <a:pt x="470" y="938"/>
                    <a:pt x="977" y="1369"/>
                    <a:pt x="1510" y="1699"/>
                  </a:cubicBezTo>
                  <a:cubicBezTo>
                    <a:pt x="1763" y="1863"/>
                    <a:pt x="2017" y="1990"/>
                    <a:pt x="2270" y="2104"/>
                  </a:cubicBezTo>
                  <a:cubicBezTo>
                    <a:pt x="2245" y="1952"/>
                    <a:pt x="2219" y="1787"/>
                    <a:pt x="2181" y="1623"/>
                  </a:cubicBezTo>
                  <a:cubicBezTo>
                    <a:pt x="1433" y="1254"/>
                    <a:pt x="673" y="685"/>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715350" y="1013250"/>
              <a:ext cx="47550" cy="49775"/>
            </a:xfrm>
            <a:custGeom>
              <a:avLst/>
              <a:gdLst/>
              <a:ahLst/>
              <a:cxnLst/>
              <a:rect l="l" t="t" r="r" b="b"/>
              <a:pathLst>
                <a:path w="1902" h="1991" extrusionOk="0">
                  <a:moveTo>
                    <a:pt x="26" y="0"/>
                  </a:moveTo>
                  <a:cubicBezTo>
                    <a:pt x="14" y="152"/>
                    <a:pt x="14" y="304"/>
                    <a:pt x="1" y="456"/>
                  </a:cubicBezTo>
                  <a:cubicBezTo>
                    <a:pt x="495" y="1002"/>
                    <a:pt x="1040" y="1471"/>
                    <a:pt x="1623" y="1839"/>
                  </a:cubicBezTo>
                  <a:cubicBezTo>
                    <a:pt x="1712" y="1889"/>
                    <a:pt x="1801" y="1940"/>
                    <a:pt x="1902" y="1991"/>
                  </a:cubicBezTo>
                  <a:cubicBezTo>
                    <a:pt x="1864" y="1825"/>
                    <a:pt x="1826" y="1648"/>
                    <a:pt x="1801" y="1484"/>
                  </a:cubicBezTo>
                  <a:cubicBezTo>
                    <a:pt x="1167" y="1103"/>
                    <a:pt x="546" y="596"/>
                    <a:pt x="26"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711550" y="1088650"/>
              <a:ext cx="65625" cy="52975"/>
            </a:xfrm>
            <a:custGeom>
              <a:avLst/>
              <a:gdLst/>
              <a:ahLst/>
              <a:cxnLst/>
              <a:rect l="l" t="t" r="r" b="b"/>
              <a:pathLst>
                <a:path w="2625" h="2119" extrusionOk="0">
                  <a:moveTo>
                    <a:pt x="26" y="1"/>
                  </a:moveTo>
                  <a:cubicBezTo>
                    <a:pt x="14" y="153"/>
                    <a:pt x="14" y="293"/>
                    <a:pt x="1" y="445"/>
                  </a:cubicBezTo>
                  <a:cubicBezTo>
                    <a:pt x="419" y="851"/>
                    <a:pt x="862" y="1218"/>
                    <a:pt x="1332" y="1510"/>
                  </a:cubicBezTo>
                  <a:cubicBezTo>
                    <a:pt x="1662" y="1713"/>
                    <a:pt x="1991" y="1877"/>
                    <a:pt x="2333" y="2017"/>
                  </a:cubicBezTo>
                  <a:cubicBezTo>
                    <a:pt x="2434" y="2054"/>
                    <a:pt x="2524" y="2080"/>
                    <a:pt x="2625" y="2118"/>
                  </a:cubicBezTo>
                  <a:cubicBezTo>
                    <a:pt x="2600" y="1978"/>
                    <a:pt x="2574" y="1826"/>
                    <a:pt x="2549" y="1649"/>
                  </a:cubicBezTo>
                  <a:cubicBezTo>
                    <a:pt x="2460" y="1623"/>
                    <a:pt x="2371" y="1586"/>
                    <a:pt x="2282" y="1547"/>
                  </a:cubicBezTo>
                  <a:cubicBezTo>
                    <a:pt x="1509" y="1231"/>
                    <a:pt x="710" y="685"/>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714725" y="1030050"/>
              <a:ext cx="51350" cy="51025"/>
            </a:xfrm>
            <a:custGeom>
              <a:avLst/>
              <a:gdLst/>
              <a:ahLst/>
              <a:cxnLst/>
              <a:rect l="l" t="t" r="r" b="b"/>
              <a:pathLst>
                <a:path w="2054" h="2041" extrusionOk="0">
                  <a:moveTo>
                    <a:pt x="13" y="0"/>
                  </a:moveTo>
                  <a:cubicBezTo>
                    <a:pt x="13" y="139"/>
                    <a:pt x="0" y="291"/>
                    <a:pt x="0" y="444"/>
                  </a:cubicBezTo>
                  <a:cubicBezTo>
                    <a:pt x="470" y="964"/>
                    <a:pt x="1014" y="1420"/>
                    <a:pt x="1585" y="1775"/>
                  </a:cubicBezTo>
                  <a:cubicBezTo>
                    <a:pt x="1737" y="1876"/>
                    <a:pt x="1902" y="1965"/>
                    <a:pt x="2054" y="2041"/>
                  </a:cubicBezTo>
                  <a:cubicBezTo>
                    <a:pt x="2028" y="1889"/>
                    <a:pt x="2003" y="1724"/>
                    <a:pt x="1966" y="1559"/>
                  </a:cubicBezTo>
                  <a:cubicBezTo>
                    <a:pt x="1281" y="1179"/>
                    <a:pt x="597" y="646"/>
                    <a:pt x="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710625" y="1105150"/>
              <a:ext cx="69400" cy="52950"/>
            </a:xfrm>
            <a:custGeom>
              <a:avLst/>
              <a:gdLst/>
              <a:ahLst/>
              <a:cxnLst/>
              <a:rect l="l" t="t" r="r" b="b"/>
              <a:pathLst>
                <a:path w="2776" h="2118" extrusionOk="0">
                  <a:moveTo>
                    <a:pt x="25" y="0"/>
                  </a:moveTo>
                  <a:cubicBezTo>
                    <a:pt x="25" y="152"/>
                    <a:pt x="12" y="292"/>
                    <a:pt x="0" y="431"/>
                  </a:cubicBezTo>
                  <a:cubicBezTo>
                    <a:pt x="406" y="825"/>
                    <a:pt x="837" y="1179"/>
                    <a:pt x="1293" y="1458"/>
                  </a:cubicBezTo>
                  <a:cubicBezTo>
                    <a:pt x="1623" y="1661"/>
                    <a:pt x="1964" y="1839"/>
                    <a:pt x="2294" y="1965"/>
                  </a:cubicBezTo>
                  <a:cubicBezTo>
                    <a:pt x="2446" y="2028"/>
                    <a:pt x="2598" y="2079"/>
                    <a:pt x="2763" y="2117"/>
                  </a:cubicBezTo>
                  <a:cubicBezTo>
                    <a:pt x="2763" y="2079"/>
                    <a:pt x="2776" y="2054"/>
                    <a:pt x="2763" y="2028"/>
                  </a:cubicBezTo>
                  <a:cubicBezTo>
                    <a:pt x="2763" y="1991"/>
                    <a:pt x="2738" y="1876"/>
                    <a:pt x="2713" y="1687"/>
                  </a:cubicBezTo>
                  <a:cubicBezTo>
                    <a:pt x="2561" y="1648"/>
                    <a:pt x="2408" y="1585"/>
                    <a:pt x="2256" y="1521"/>
                  </a:cubicBezTo>
                  <a:cubicBezTo>
                    <a:pt x="1496" y="1205"/>
                    <a:pt x="710" y="672"/>
                    <a:pt x="2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721050" y="1191325"/>
              <a:ext cx="32050" cy="26350"/>
            </a:xfrm>
            <a:custGeom>
              <a:avLst/>
              <a:gdLst/>
              <a:ahLst/>
              <a:cxnLst/>
              <a:rect l="l" t="t" r="r" b="b"/>
              <a:pathLst>
                <a:path w="1282" h="1054" extrusionOk="0">
                  <a:moveTo>
                    <a:pt x="1" y="1"/>
                  </a:moveTo>
                  <a:cubicBezTo>
                    <a:pt x="191" y="331"/>
                    <a:pt x="406" y="635"/>
                    <a:pt x="584" y="838"/>
                  </a:cubicBezTo>
                  <a:cubicBezTo>
                    <a:pt x="724" y="914"/>
                    <a:pt x="851" y="990"/>
                    <a:pt x="977" y="1054"/>
                  </a:cubicBezTo>
                  <a:cubicBezTo>
                    <a:pt x="1066" y="1015"/>
                    <a:pt x="1167" y="914"/>
                    <a:pt x="1282" y="761"/>
                  </a:cubicBezTo>
                  <a:cubicBezTo>
                    <a:pt x="851" y="572"/>
                    <a:pt x="420" y="305"/>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709975" y="1165050"/>
              <a:ext cx="51675" cy="41225"/>
            </a:xfrm>
            <a:custGeom>
              <a:avLst/>
              <a:gdLst/>
              <a:ahLst/>
              <a:cxnLst/>
              <a:rect l="l" t="t" r="r" b="b"/>
              <a:pathLst>
                <a:path w="2067" h="1649" extrusionOk="0">
                  <a:moveTo>
                    <a:pt x="1" y="0"/>
                  </a:moveTo>
                  <a:lnTo>
                    <a:pt x="1" y="0"/>
                  </a:lnTo>
                  <a:cubicBezTo>
                    <a:pt x="64" y="229"/>
                    <a:pt x="153" y="457"/>
                    <a:pt x="254" y="685"/>
                  </a:cubicBezTo>
                  <a:cubicBezTo>
                    <a:pt x="482" y="874"/>
                    <a:pt x="723" y="1040"/>
                    <a:pt x="964" y="1192"/>
                  </a:cubicBezTo>
                  <a:cubicBezTo>
                    <a:pt x="1255" y="1369"/>
                    <a:pt x="1547" y="1521"/>
                    <a:pt x="1838" y="1648"/>
                  </a:cubicBezTo>
                  <a:cubicBezTo>
                    <a:pt x="1914" y="1534"/>
                    <a:pt x="1990" y="1420"/>
                    <a:pt x="2066" y="1293"/>
                  </a:cubicBezTo>
                  <a:cubicBezTo>
                    <a:pt x="2016" y="1280"/>
                    <a:pt x="1965" y="1255"/>
                    <a:pt x="1927" y="1243"/>
                  </a:cubicBezTo>
                  <a:cubicBezTo>
                    <a:pt x="1268" y="976"/>
                    <a:pt x="609" y="545"/>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716325" y="991375"/>
              <a:ext cx="41850" cy="48200"/>
            </a:xfrm>
            <a:custGeom>
              <a:avLst/>
              <a:gdLst/>
              <a:ahLst/>
              <a:cxnLst/>
              <a:rect l="l" t="t" r="r" b="b"/>
              <a:pathLst>
                <a:path w="1674" h="1928" extrusionOk="0">
                  <a:moveTo>
                    <a:pt x="26" y="1"/>
                  </a:moveTo>
                  <a:cubicBezTo>
                    <a:pt x="12" y="140"/>
                    <a:pt x="12" y="305"/>
                    <a:pt x="0" y="469"/>
                  </a:cubicBezTo>
                  <a:cubicBezTo>
                    <a:pt x="507" y="1053"/>
                    <a:pt x="1077" y="1547"/>
                    <a:pt x="1673" y="1928"/>
                  </a:cubicBezTo>
                  <a:cubicBezTo>
                    <a:pt x="1648" y="1750"/>
                    <a:pt x="1609" y="1573"/>
                    <a:pt x="1572" y="1395"/>
                  </a:cubicBezTo>
                  <a:cubicBezTo>
                    <a:pt x="1014" y="1015"/>
                    <a:pt x="482" y="533"/>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708375" y="1141900"/>
              <a:ext cx="62150" cy="47900"/>
            </a:xfrm>
            <a:custGeom>
              <a:avLst/>
              <a:gdLst/>
              <a:ahLst/>
              <a:cxnLst/>
              <a:rect l="l" t="t" r="r" b="b"/>
              <a:pathLst>
                <a:path w="2486" h="1916" extrusionOk="0">
                  <a:moveTo>
                    <a:pt x="26" y="1"/>
                  </a:moveTo>
                  <a:cubicBezTo>
                    <a:pt x="26" y="153"/>
                    <a:pt x="14" y="279"/>
                    <a:pt x="1" y="355"/>
                  </a:cubicBezTo>
                  <a:lnTo>
                    <a:pt x="1" y="470"/>
                  </a:lnTo>
                  <a:cubicBezTo>
                    <a:pt x="369" y="812"/>
                    <a:pt x="749" y="1104"/>
                    <a:pt x="1142" y="1357"/>
                  </a:cubicBezTo>
                  <a:cubicBezTo>
                    <a:pt x="1471" y="1560"/>
                    <a:pt x="1814" y="1724"/>
                    <a:pt x="2143" y="1864"/>
                  </a:cubicBezTo>
                  <a:cubicBezTo>
                    <a:pt x="2194" y="1877"/>
                    <a:pt x="2245" y="1902"/>
                    <a:pt x="2296" y="1915"/>
                  </a:cubicBezTo>
                  <a:cubicBezTo>
                    <a:pt x="2358" y="1800"/>
                    <a:pt x="2422" y="1674"/>
                    <a:pt x="2485" y="1560"/>
                  </a:cubicBezTo>
                  <a:cubicBezTo>
                    <a:pt x="2372" y="1522"/>
                    <a:pt x="2270" y="1484"/>
                    <a:pt x="2169" y="1433"/>
                  </a:cubicBezTo>
                  <a:cubicBezTo>
                    <a:pt x="1434" y="1129"/>
                    <a:pt x="685" y="634"/>
                    <a:pt x="2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709350" y="1125750"/>
              <a:ext cx="67500" cy="50400"/>
            </a:xfrm>
            <a:custGeom>
              <a:avLst/>
              <a:gdLst/>
              <a:ahLst/>
              <a:cxnLst/>
              <a:rect l="l" t="t" r="r" b="b"/>
              <a:pathLst>
                <a:path w="2700" h="2016" extrusionOk="0">
                  <a:moveTo>
                    <a:pt x="38" y="1"/>
                  </a:moveTo>
                  <a:cubicBezTo>
                    <a:pt x="26" y="153"/>
                    <a:pt x="12" y="305"/>
                    <a:pt x="0" y="444"/>
                  </a:cubicBezTo>
                  <a:cubicBezTo>
                    <a:pt x="393" y="812"/>
                    <a:pt x="798" y="1141"/>
                    <a:pt x="1229" y="1395"/>
                  </a:cubicBezTo>
                  <a:cubicBezTo>
                    <a:pt x="1559" y="1610"/>
                    <a:pt x="1888" y="1775"/>
                    <a:pt x="2231" y="1902"/>
                  </a:cubicBezTo>
                  <a:lnTo>
                    <a:pt x="2535" y="2016"/>
                  </a:lnTo>
                  <a:cubicBezTo>
                    <a:pt x="2598" y="1877"/>
                    <a:pt x="2649" y="1737"/>
                    <a:pt x="2700" y="1623"/>
                  </a:cubicBezTo>
                  <a:cubicBezTo>
                    <a:pt x="2535" y="1572"/>
                    <a:pt x="2358" y="1522"/>
                    <a:pt x="2181" y="1446"/>
                  </a:cubicBezTo>
                  <a:cubicBezTo>
                    <a:pt x="1445" y="1141"/>
                    <a:pt x="697" y="634"/>
                    <a:pt x="38"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717250" y="974275"/>
              <a:ext cx="37125" cy="45650"/>
            </a:xfrm>
            <a:custGeom>
              <a:avLst/>
              <a:gdLst/>
              <a:ahLst/>
              <a:cxnLst/>
              <a:rect l="l" t="t" r="r" b="b"/>
              <a:pathLst>
                <a:path w="1485" h="1826" extrusionOk="0">
                  <a:moveTo>
                    <a:pt x="14" y="1"/>
                  </a:moveTo>
                  <a:cubicBezTo>
                    <a:pt x="14" y="127"/>
                    <a:pt x="1" y="279"/>
                    <a:pt x="1" y="457"/>
                  </a:cubicBezTo>
                  <a:cubicBezTo>
                    <a:pt x="445" y="989"/>
                    <a:pt x="952" y="1458"/>
                    <a:pt x="1484" y="1826"/>
                  </a:cubicBezTo>
                  <a:cubicBezTo>
                    <a:pt x="1459" y="1648"/>
                    <a:pt x="1420" y="1458"/>
                    <a:pt x="1383" y="1293"/>
                  </a:cubicBezTo>
                  <a:cubicBezTo>
                    <a:pt x="888" y="925"/>
                    <a:pt x="419" y="494"/>
                    <a:pt x="1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5717575" y="952100"/>
              <a:ext cx="32025" cy="43125"/>
            </a:xfrm>
            <a:custGeom>
              <a:avLst/>
              <a:gdLst/>
              <a:ahLst/>
              <a:cxnLst/>
              <a:rect l="l" t="t" r="r" b="b"/>
              <a:pathLst>
                <a:path w="1281" h="1725" extrusionOk="0">
                  <a:moveTo>
                    <a:pt x="1" y="0"/>
                  </a:moveTo>
                  <a:cubicBezTo>
                    <a:pt x="1" y="114"/>
                    <a:pt x="1" y="241"/>
                    <a:pt x="13" y="406"/>
                  </a:cubicBezTo>
                  <a:lnTo>
                    <a:pt x="13" y="469"/>
                  </a:lnTo>
                  <a:cubicBezTo>
                    <a:pt x="38" y="507"/>
                    <a:pt x="64" y="545"/>
                    <a:pt x="89" y="570"/>
                  </a:cubicBezTo>
                  <a:cubicBezTo>
                    <a:pt x="457" y="1001"/>
                    <a:pt x="850" y="1381"/>
                    <a:pt x="1281" y="1724"/>
                  </a:cubicBezTo>
                  <a:cubicBezTo>
                    <a:pt x="1243" y="1521"/>
                    <a:pt x="1205" y="1344"/>
                    <a:pt x="1167" y="1179"/>
                  </a:cubicBezTo>
                  <a:cubicBezTo>
                    <a:pt x="748" y="837"/>
                    <a:pt x="356" y="431"/>
                    <a:pt x="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5735625" y="943850"/>
              <a:ext cx="375" cy="650"/>
            </a:xfrm>
            <a:custGeom>
              <a:avLst/>
              <a:gdLst/>
              <a:ahLst/>
              <a:cxnLst/>
              <a:rect l="l" t="t" r="r" b="b"/>
              <a:pathLst>
                <a:path w="15" h="26" extrusionOk="0">
                  <a:moveTo>
                    <a:pt x="1" y="1"/>
                  </a:moveTo>
                  <a:lnTo>
                    <a:pt x="1" y="13"/>
                  </a:lnTo>
                  <a:lnTo>
                    <a:pt x="14" y="26"/>
                  </a:lnTo>
                  <a:cubicBezTo>
                    <a:pt x="14" y="13"/>
                    <a:pt x="14" y="13"/>
                    <a:pt x="1"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5718525" y="945125"/>
              <a:ext cx="26650" cy="29800"/>
            </a:xfrm>
            <a:custGeom>
              <a:avLst/>
              <a:gdLst/>
              <a:ahLst/>
              <a:cxnLst/>
              <a:rect l="l" t="t" r="r" b="b"/>
              <a:pathLst>
                <a:path w="1066" h="1192" extrusionOk="0">
                  <a:moveTo>
                    <a:pt x="14" y="0"/>
                  </a:moveTo>
                  <a:cubicBezTo>
                    <a:pt x="14" y="26"/>
                    <a:pt x="0" y="51"/>
                    <a:pt x="0" y="76"/>
                  </a:cubicBezTo>
                  <a:cubicBezTo>
                    <a:pt x="39" y="127"/>
                    <a:pt x="76" y="190"/>
                    <a:pt x="127" y="241"/>
                  </a:cubicBezTo>
                  <a:cubicBezTo>
                    <a:pt x="419" y="583"/>
                    <a:pt x="736" y="900"/>
                    <a:pt x="1065" y="1192"/>
                  </a:cubicBezTo>
                  <a:cubicBezTo>
                    <a:pt x="1028" y="1001"/>
                    <a:pt x="989" y="849"/>
                    <a:pt x="964" y="736"/>
                  </a:cubicBezTo>
                  <a:cubicBezTo>
                    <a:pt x="952" y="685"/>
                    <a:pt x="938" y="634"/>
                    <a:pt x="926" y="596"/>
                  </a:cubicBezTo>
                  <a:cubicBezTo>
                    <a:pt x="761" y="443"/>
                    <a:pt x="609" y="291"/>
                    <a:pt x="457" y="139"/>
                  </a:cubicBezTo>
                  <a:cubicBezTo>
                    <a:pt x="419" y="152"/>
                    <a:pt x="368" y="165"/>
                    <a:pt x="330" y="165"/>
                  </a:cubicBezTo>
                  <a:cubicBezTo>
                    <a:pt x="229" y="165"/>
                    <a:pt x="140" y="102"/>
                    <a:pt x="64" y="38"/>
                  </a:cubicBezTo>
                  <a:cubicBezTo>
                    <a:pt x="51" y="26"/>
                    <a:pt x="39" y="12"/>
                    <a:pt x="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5735625" y="1212250"/>
              <a:ext cx="9875" cy="5725"/>
            </a:xfrm>
            <a:custGeom>
              <a:avLst/>
              <a:gdLst/>
              <a:ahLst/>
              <a:cxnLst/>
              <a:rect l="l" t="t" r="r" b="b"/>
              <a:pathLst>
                <a:path w="395" h="229" extrusionOk="0">
                  <a:moveTo>
                    <a:pt x="1" y="1"/>
                  </a:moveTo>
                  <a:lnTo>
                    <a:pt x="1" y="1"/>
                  </a:lnTo>
                  <a:cubicBezTo>
                    <a:pt x="141" y="140"/>
                    <a:pt x="268" y="229"/>
                    <a:pt x="356" y="229"/>
                  </a:cubicBezTo>
                  <a:cubicBezTo>
                    <a:pt x="369" y="229"/>
                    <a:pt x="381" y="217"/>
                    <a:pt x="394" y="217"/>
                  </a:cubicBezTo>
                  <a:cubicBezTo>
                    <a:pt x="268" y="153"/>
                    <a:pt x="141" y="77"/>
                    <a:pt x="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5716325" y="1182150"/>
              <a:ext cx="39625" cy="28225"/>
            </a:xfrm>
            <a:custGeom>
              <a:avLst/>
              <a:gdLst/>
              <a:ahLst/>
              <a:cxnLst/>
              <a:rect l="l" t="t" r="r" b="b"/>
              <a:pathLst>
                <a:path w="1585" h="1129" extrusionOk="0">
                  <a:moveTo>
                    <a:pt x="0" y="1"/>
                  </a:moveTo>
                  <a:lnTo>
                    <a:pt x="0" y="1"/>
                  </a:lnTo>
                  <a:cubicBezTo>
                    <a:pt x="63" y="128"/>
                    <a:pt x="127" y="241"/>
                    <a:pt x="190" y="368"/>
                  </a:cubicBezTo>
                  <a:cubicBezTo>
                    <a:pt x="609" y="672"/>
                    <a:pt x="1040" y="939"/>
                    <a:pt x="1471" y="1128"/>
                  </a:cubicBezTo>
                  <a:cubicBezTo>
                    <a:pt x="1508" y="1078"/>
                    <a:pt x="1547" y="1027"/>
                    <a:pt x="1584" y="964"/>
                  </a:cubicBezTo>
                  <a:cubicBezTo>
                    <a:pt x="1293" y="837"/>
                    <a:pt x="1001" y="685"/>
                    <a:pt x="710" y="508"/>
                  </a:cubicBezTo>
                  <a:cubicBezTo>
                    <a:pt x="469" y="356"/>
                    <a:pt x="228" y="190"/>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708375" y="1153650"/>
              <a:ext cx="57400" cy="43750"/>
            </a:xfrm>
            <a:custGeom>
              <a:avLst/>
              <a:gdLst/>
              <a:ahLst/>
              <a:cxnLst/>
              <a:rect l="l" t="t" r="r" b="b"/>
              <a:pathLst>
                <a:path w="2296" h="1750" extrusionOk="0">
                  <a:moveTo>
                    <a:pt x="1" y="0"/>
                  </a:moveTo>
                  <a:cubicBezTo>
                    <a:pt x="1" y="139"/>
                    <a:pt x="26" y="291"/>
                    <a:pt x="65" y="456"/>
                  </a:cubicBezTo>
                  <a:cubicBezTo>
                    <a:pt x="673" y="1001"/>
                    <a:pt x="1332" y="1432"/>
                    <a:pt x="1991" y="1699"/>
                  </a:cubicBezTo>
                  <a:cubicBezTo>
                    <a:pt x="2029" y="1711"/>
                    <a:pt x="2080" y="1736"/>
                    <a:pt x="2130" y="1749"/>
                  </a:cubicBezTo>
                  <a:cubicBezTo>
                    <a:pt x="2181" y="1648"/>
                    <a:pt x="2245" y="1546"/>
                    <a:pt x="2296" y="1445"/>
                  </a:cubicBezTo>
                  <a:cubicBezTo>
                    <a:pt x="2245" y="1432"/>
                    <a:pt x="2194" y="1407"/>
                    <a:pt x="2143" y="1394"/>
                  </a:cubicBezTo>
                  <a:cubicBezTo>
                    <a:pt x="1814" y="1254"/>
                    <a:pt x="1471" y="1090"/>
                    <a:pt x="1142" y="887"/>
                  </a:cubicBezTo>
                  <a:cubicBezTo>
                    <a:pt x="749" y="634"/>
                    <a:pt x="369" y="342"/>
                    <a:pt x="1"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5709025" y="1136825"/>
              <a:ext cx="63725" cy="44100"/>
            </a:xfrm>
            <a:custGeom>
              <a:avLst/>
              <a:gdLst/>
              <a:ahLst/>
              <a:cxnLst/>
              <a:rect l="l" t="t" r="r" b="b"/>
              <a:pathLst>
                <a:path w="2549" h="1764" extrusionOk="0">
                  <a:moveTo>
                    <a:pt x="13" y="1"/>
                  </a:moveTo>
                  <a:cubicBezTo>
                    <a:pt x="13" y="77"/>
                    <a:pt x="13" y="141"/>
                    <a:pt x="0" y="204"/>
                  </a:cubicBezTo>
                  <a:cubicBezTo>
                    <a:pt x="659" y="837"/>
                    <a:pt x="1408" y="1332"/>
                    <a:pt x="2143" y="1636"/>
                  </a:cubicBezTo>
                  <a:cubicBezTo>
                    <a:pt x="2244" y="1687"/>
                    <a:pt x="2346" y="1725"/>
                    <a:pt x="2459" y="1763"/>
                  </a:cubicBezTo>
                  <a:cubicBezTo>
                    <a:pt x="2485" y="1699"/>
                    <a:pt x="2523" y="1636"/>
                    <a:pt x="2548" y="1573"/>
                  </a:cubicBezTo>
                  <a:lnTo>
                    <a:pt x="2244" y="1459"/>
                  </a:lnTo>
                  <a:cubicBezTo>
                    <a:pt x="1901" y="1332"/>
                    <a:pt x="1572" y="1167"/>
                    <a:pt x="1242" y="952"/>
                  </a:cubicBezTo>
                  <a:cubicBezTo>
                    <a:pt x="811" y="698"/>
                    <a:pt x="406" y="36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5710275" y="1115925"/>
              <a:ext cx="69450" cy="50425"/>
            </a:xfrm>
            <a:custGeom>
              <a:avLst/>
              <a:gdLst/>
              <a:ahLst/>
              <a:cxnLst/>
              <a:rect l="l" t="t" r="r" b="b"/>
              <a:pathLst>
                <a:path w="2778" h="2017" extrusionOk="0">
                  <a:moveTo>
                    <a:pt x="14" y="0"/>
                  </a:moveTo>
                  <a:cubicBezTo>
                    <a:pt x="14" y="140"/>
                    <a:pt x="1" y="267"/>
                    <a:pt x="1" y="394"/>
                  </a:cubicBezTo>
                  <a:cubicBezTo>
                    <a:pt x="660" y="1027"/>
                    <a:pt x="1408" y="1534"/>
                    <a:pt x="2144" y="1839"/>
                  </a:cubicBezTo>
                  <a:cubicBezTo>
                    <a:pt x="2321" y="1915"/>
                    <a:pt x="2498" y="1965"/>
                    <a:pt x="2663" y="2016"/>
                  </a:cubicBezTo>
                  <a:cubicBezTo>
                    <a:pt x="2713" y="1889"/>
                    <a:pt x="2752" y="1763"/>
                    <a:pt x="2777" y="1686"/>
                  </a:cubicBezTo>
                  <a:cubicBezTo>
                    <a:pt x="2612" y="1648"/>
                    <a:pt x="2460" y="1597"/>
                    <a:pt x="2308" y="1534"/>
                  </a:cubicBezTo>
                  <a:cubicBezTo>
                    <a:pt x="1978" y="1408"/>
                    <a:pt x="1637" y="1230"/>
                    <a:pt x="1307" y="1027"/>
                  </a:cubicBezTo>
                  <a:cubicBezTo>
                    <a:pt x="851" y="748"/>
                    <a:pt x="420" y="39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5711250" y="1099775"/>
              <a:ext cx="67200" cy="47550"/>
            </a:xfrm>
            <a:custGeom>
              <a:avLst/>
              <a:gdLst/>
              <a:ahLst/>
              <a:cxnLst/>
              <a:rect l="l" t="t" r="r" b="b"/>
              <a:pathLst>
                <a:path w="2688" h="1902" extrusionOk="0">
                  <a:moveTo>
                    <a:pt x="13" y="0"/>
                  </a:moveTo>
                  <a:cubicBezTo>
                    <a:pt x="13" y="76"/>
                    <a:pt x="13" y="139"/>
                    <a:pt x="0" y="215"/>
                  </a:cubicBezTo>
                  <a:cubicBezTo>
                    <a:pt x="685" y="887"/>
                    <a:pt x="1471" y="1420"/>
                    <a:pt x="2231" y="1736"/>
                  </a:cubicBezTo>
                  <a:cubicBezTo>
                    <a:pt x="2383" y="1800"/>
                    <a:pt x="2536" y="1863"/>
                    <a:pt x="2688" y="1902"/>
                  </a:cubicBezTo>
                  <a:cubicBezTo>
                    <a:pt x="2674" y="1838"/>
                    <a:pt x="2662" y="1762"/>
                    <a:pt x="2637" y="1673"/>
                  </a:cubicBezTo>
                  <a:cubicBezTo>
                    <a:pt x="2536" y="1635"/>
                    <a:pt x="2446" y="1609"/>
                    <a:pt x="2345" y="1572"/>
                  </a:cubicBezTo>
                  <a:cubicBezTo>
                    <a:pt x="2003" y="1432"/>
                    <a:pt x="1674" y="1268"/>
                    <a:pt x="1344" y="1065"/>
                  </a:cubicBezTo>
                  <a:cubicBezTo>
                    <a:pt x="874" y="773"/>
                    <a:pt x="431" y="40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5712175" y="1078850"/>
              <a:ext cx="63100" cy="51025"/>
            </a:xfrm>
            <a:custGeom>
              <a:avLst/>
              <a:gdLst/>
              <a:ahLst/>
              <a:cxnLst/>
              <a:rect l="l" t="t" r="r" b="b"/>
              <a:pathLst>
                <a:path w="2524" h="2041" extrusionOk="0">
                  <a:moveTo>
                    <a:pt x="26" y="1"/>
                  </a:moveTo>
                  <a:cubicBezTo>
                    <a:pt x="14" y="127"/>
                    <a:pt x="14" y="266"/>
                    <a:pt x="1" y="393"/>
                  </a:cubicBezTo>
                  <a:cubicBezTo>
                    <a:pt x="685" y="1077"/>
                    <a:pt x="1484" y="1623"/>
                    <a:pt x="2257" y="1939"/>
                  </a:cubicBezTo>
                  <a:cubicBezTo>
                    <a:pt x="2346" y="1978"/>
                    <a:pt x="2435" y="2015"/>
                    <a:pt x="2524" y="2041"/>
                  </a:cubicBezTo>
                  <a:cubicBezTo>
                    <a:pt x="2499" y="1914"/>
                    <a:pt x="2473" y="1787"/>
                    <a:pt x="2448" y="1648"/>
                  </a:cubicBezTo>
                  <a:cubicBezTo>
                    <a:pt x="2435" y="1648"/>
                    <a:pt x="2435" y="1648"/>
                    <a:pt x="2422" y="1635"/>
                  </a:cubicBezTo>
                  <a:cubicBezTo>
                    <a:pt x="2080" y="1508"/>
                    <a:pt x="1750" y="1344"/>
                    <a:pt x="1421" y="1128"/>
                  </a:cubicBezTo>
                  <a:cubicBezTo>
                    <a:pt x="927" y="824"/>
                    <a:pt x="457" y="444"/>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5713150" y="1062050"/>
              <a:ext cx="58325" cy="47550"/>
            </a:xfrm>
            <a:custGeom>
              <a:avLst/>
              <a:gdLst/>
              <a:ahLst/>
              <a:cxnLst/>
              <a:rect l="l" t="t" r="r" b="b"/>
              <a:pathLst>
                <a:path w="2333" h="1902" extrusionOk="0">
                  <a:moveTo>
                    <a:pt x="13" y="0"/>
                  </a:moveTo>
                  <a:cubicBezTo>
                    <a:pt x="13" y="76"/>
                    <a:pt x="13" y="152"/>
                    <a:pt x="0" y="216"/>
                  </a:cubicBezTo>
                  <a:cubicBezTo>
                    <a:pt x="697" y="951"/>
                    <a:pt x="1522" y="1547"/>
                    <a:pt x="2333" y="1902"/>
                  </a:cubicBezTo>
                  <a:cubicBezTo>
                    <a:pt x="2320" y="1826"/>
                    <a:pt x="2307" y="1749"/>
                    <a:pt x="2282" y="1661"/>
                  </a:cubicBezTo>
                  <a:cubicBezTo>
                    <a:pt x="2029" y="1547"/>
                    <a:pt x="1775" y="1420"/>
                    <a:pt x="1522" y="1256"/>
                  </a:cubicBezTo>
                  <a:cubicBezTo>
                    <a:pt x="989" y="926"/>
                    <a:pt x="482" y="495"/>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5714075" y="1041125"/>
              <a:ext cx="53900" cy="50425"/>
            </a:xfrm>
            <a:custGeom>
              <a:avLst/>
              <a:gdLst/>
              <a:ahLst/>
              <a:cxnLst/>
              <a:rect l="l" t="t" r="r" b="b"/>
              <a:pathLst>
                <a:path w="2156" h="2017" extrusionOk="0">
                  <a:moveTo>
                    <a:pt x="26" y="1"/>
                  </a:moveTo>
                  <a:cubicBezTo>
                    <a:pt x="14" y="127"/>
                    <a:pt x="14" y="254"/>
                    <a:pt x="1" y="394"/>
                  </a:cubicBezTo>
                  <a:cubicBezTo>
                    <a:pt x="648" y="1079"/>
                    <a:pt x="1408" y="1648"/>
                    <a:pt x="2156" y="2017"/>
                  </a:cubicBezTo>
                  <a:lnTo>
                    <a:pt x="2080" y="1598"/>
                  </a:lnTo>
                  <a:cubicBezTo>
                    <a:pt x="1928" y="1522"/>
                    <a:pt x="1763" y="1433"/>
                    <a:pt x="1611" y="1332"/>
                  </a:cubicBezTo>
                  <a:cubicBezTo>
                    <a:pt x="1040" y="977"/>
                    <a:pt x="496" y="521"/>
                    <a:pt x="2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715050" y="1024650"/>
              <a:ext cx="48825" cy="44400"/>
            </a:xfrm>
            <a:custGeom>
              <a:avLst/>
              <a:gdLst/>
              <a:ahLst/>
              <a:cxnLst/>
              <a:rect l="l" t="t" r="r" b="b"/>
              <a:pathLst>
                <a:path w="1953" h="1776" extrusionOk="0">
                  <a:moveTo>
                    <a:pt x="13" y="0"/>
                  </a:moveTo>
                  <a:cubicBezTo>
                    <a:pt x="13" y="64"/>
                    <a:pt x="13" y="140"/>
                    <a:pt x="0" y="216"/>
                  </a:cubicBezTo>
                  <a:cubicBezTo>
                    <a:pt x="584" y="862"/>
                    <a:pt x="1268" y="1395"/>
                    <a:pt x="1953" y="1775"/>
                  </a:cubicBezTo>
                  <a:cubicBezTo>
                    <a:pt x="1939" y="1699"/>
                    <a:pt x="1927" y="1623"/>
                    <a:pt x="1914" y="1535"/>
                  </a:cubicBezTo>
                  <a:cubicBezTo>
                    <a:pt x="1813" y="1484"/>
                    <a:pt x="1724" y="1433"/>
                    <a:pt x="1635" y="1383"/>
                  </a:cubicBezTo>
                  <a:cubicBezTo>
                    <a:pt x="1052" y="1015"/>
                    <a:pt x="507" y="546"/>
                    <a:pt x="1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715975" y="1003100"/>
              <a:ext cx="44400" cy="47250"/>
            </a:xfrm>
            <a:custGeom>
              <a:avLst/>
              <a:gdLst/>
              <a:ahLst/>
              <a:cxnLst/>
              <a:rect l="l" t="t" r="r" b="b"/>
              <a:pathLst>
                <a:path w="1776" h="1890" extrusionOk="0">
                  <a:moveTo>
                    <a:pt x="14" y="0"/>
                  </a:moveTo>
                  <a:cubicBezTo>
                    <a:pt x="14" y="140"/>
                    <a:pt x="1" y="267"/>
                    <a:pt x="1" y="406"/>
                  </a:cubicBezTo>
                  <a:cubicBezTo>
                    <a:pt x="521" y="1002"/>
                    <a:pt x="1142" y="1509"/>
                    <a:pt x="1776" y="1890"/>
                  </a:cubicBezTo>
                  <a:cubicBezTo>
                    <a:pt x="1750" y="1750"/>
                    <a:pt x="1725" y="1598"/>
                    <a:pt x="1687" y="1459"/>
                  </a:cubicBezTo>
                  <a:cubicBezTo>
                    <a:pt x="1091" y="1078"/>
                    <a:pt x="521" y="584"/>
                    <a:pt x="1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716950" y="985675"/>
              <a:ext cx="38675" cy="40600"/>
            </a:xfrm>
            <a:custGeom>
              <a:avLst/>
              <a:gdLst/>
              <a:ahLst/>
              <a:cxnLst/>
              <a:rect l="l" t="t" r="r" b="b"/>
              <a:pathLst>
                <a:path w="1547" h="1624" extrusionOk="0">
                  <a:moveTo>
                    <a:pt x="13" y="1"/>
                  </a:moveTo>
                  <a:cubicBezTo>
                    <a:pt x="1" y="77"/>
                    <a:pt x="1" y="140"/>
                    <a:pt x="1" y="229"/>
                  </a:cubicBezTo>
                  <a:cubicBezTo>
                    <a:pt x="457" y="761"/>
                    <a:pt x="989" y="1243"/>
                    <a:pt x="1547" y="1623"/>
                  </a:cubicBezTo>
                  <a:cubicBezTo>
                    <a:pt x="1534" y="1534"/>
                    <a:pt x="1522" y="1458"/>
                    <a:pt x="1496" y="1370"/>
                  </a:cubicBezTo>
                  <a:cubicBezTo>
                    <a:pt x="964" y="1002"/>
                    <a:pt x="457" y="533"/>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5717575" y="963800"/>
              <a:ext cx="34250" cy="42825"/>
            </a:xfrm>
            <a:custGeom>
              <a:avLst/>
              <a:gdLst/>
              <a:ahLst/>
              <a:cxnLst/>
              <a:rect l="l" t="t" r="r" b="b"/>
              <a:pathLst>
                <a:path w="1370" h="1713" extrusionOk="0">
                  <a:moveTo>
                    <a:pt x="13" y="1"/>
                  </a:moveTo>
                  <a:cubicBezTo>
                    <a:pt x="13" y="90"/>
                    <a:pt x="13" y="229"/>
                    <a:pt x="1" y="420"/>
                  </a:cubicBezTo>
                  <a:cubicBezTo>
                    <a:pt x="406" y="913"/>
                    <a:pt x="875" y="1344"/>
                    <a:pt x="1370" y="1712"/>
                  </a:cubicBezTo>
                  <a:cubicBezTo>
                    <a:pt x="1345" y="1547"/>
                    <a:pt x="1306" y="1395"/>
                    <a:pt x="1281" y="1256"/>
                  </a:cubicBezTo>
                  <a:cubicBezTo>
                    <a:pt x="850" y="913"/>
                    <a:pt x="457" y="533"/>
                    <a:pt x="89" y="102"/>
                  </a:cubicBezTo>
                  <a:cubicBezTo>
                    <a:pt x="64" y="77"/>
                    <a:pt x="38" y="39"/>
                    <a:pt x="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5717575" y="947025"/>
              <a:ext cx="29200" cy="34550"/>
            </a:xfrm>
            <a:custGeom>
              <a:avLst/>
              <a:gdLst/>
              <a:ahLst/>
              <a:cxnLst/>
              <a:rect l="l" t="t" r="r" b="b"/>
              <a:pathLst>
                <a:path w="1168" h="1382" extrusionOk="0">
                  <a:moveTo>
                    <a:pt x="38" y="0"/>
                  </a:moveTo>
                  <a:cubicBezTo>
                    <a:pt x="26" y="63"/>
                    <a:pt x="13" y="127"/>
                    <a:pt x="1" y="203"/>
                  </a:cubicBezTo>
                  <a:cubicBezTo>
                    <a:pt x="356" y="634"/>
                    <a:pt x="748" y="1040"/>
                    <a:pt x="1167" y="1382"/>
                  </a:cubicBezTo>
                  <a:cubicBezTo>
                    <a:pt x="1142" y="1280"/>
                    <a:pt x="1129" y="1192"/>
                    <a:pt x="1103" y="1116"/>
                  </a:cubicBezTo>
                  <a:cubicBezTo>
                    <a:pt x="774" y="824"/>
                    <a:pt x="457" y="507"/>
                    <a:pt x="165" y="165"/>
                  </a:cubicBezTo>
                  <a:cubicBezTo>
                    <a:pt x="114" y="114"/>
                    <a:pt x="77" y="51"/>
                    <a:pt x="3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5729925" y="944150"/>
              <a:ext cx="11775" cy="15875"/>
            </a:xfrm>
            <a:custGeom>
              <a:avLst/>
              <a:gdLst/>
              <a:ahLst/>
              <a:cxnLst/>
              <a:rect l="l" t="t" r="r" b="b"/>
              <a:pathLst>
                <a:path w="471" h="635" extrusionOk="0">
                  <a:moveTo>
                    <a:pt x="229" y="1"/>
                  </a:moveTo>
                  <a:cubicBezTo>
                    <a:pt x="166" y="65"/>
                    <a:pt x="90" y="141"/>
                    <a:pt x="1" y="178"/>
                  </a:cubicBezTo>
                  <a:cubicBezTo>
                    <a:pt x="153" y="330"/>
                    <a:pt x="305" y="482"/>
                    <a:pt x="470" y="635"/>
                  </a:cubicBezTo>
                  <a:cubicBezTo>
                    <a:pt x="381" y="344"/>
                    <a:pt x="318" y="141"/>
                    <a:pt x="242" y="1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5707125" y="918200"/>
              <a:ext cx="35500" cy="26950"/>
            </a:xfrm>
            <a:custGeom>
              <a:avLst/>
              <a:gdLst/>
              <a:ahLst/>
              <a:cxnLst/>
              <a:rect l="l" t="t" r="r" b="b"/>
              <a:pathLst>
                <a:path w="1420" h="1078" extrusionOk="0">
                  <a:moveTo>
                    <a:pt x="728" y="0"/>
                  </a:moveTo>
                  <a:cubicBezTo>
                    <a:pt x="697" y="0"/>
                    <a:pt x="666" y="4"/>
                    <a:pt x="634" y="13"/>
                  </a:cubicBezTo>
                  <a:cubicBezTo>
                    <a:pt x="495" y="50"/>
                    <a:pt x="394" y="177"/>
                    <a:pt x="304" y="291"/>
                  </a:cubicBezTo>
                  <a:cubicBezTo>
                    <a:pt x="0" y="659"/>
                    <a:pt x="191" y="836"/>
                    <a:pt x="470" y="1077"/>
                  </a:cubicBezTo>
                  <a:cubicBezTo>
                    <a:pt x="507" y="976"/>
                    <a:pt x="558" y="912"/>
                    <a:pt x="609" y="875"/>
                  </a:cubicBezTo>
                  <a:cubicBezTo>
                    <a:pt x="672" y="836"/>
                    <a:pt x="748" y="811"/>
                    <a:pt x="824" y="811"/>
                  </a:cubicBezTo>
                  <a:cubicBezTo>
                    <a:pt x="862" y="811"/>
                    <a:pt x="901" y="811"/>
                    <a:pt x="951" y="824"/>
                  </a:cubicBezTo>
                  <a:cubicBezTo>
                    <a:pt x="1014" y="849"/>
                    <a:pt x="1078" y="900"/>
                    <a:pt x="1141" y="1027"/>
                  </a:cubicBezTo>
                  <a:cubicBezTo>
                    <a:pt x="1166" y="1013"/>
                    <a:pt x="1179" y="988"/>
                    <a:pt x="1205" y="963"/>
                  </a:cubicBezTo>
                  <a:cubicBezTo>
                    <a:pt x="1306" y="849"/>
                    <a:pt x="1420" y="709"/>
                    <a:pt x="1408" y="557"/>
                  </a:cubicBezTo>
                  <a:cubicBezTo>
                    <a:pt x="1394" y="393"/>
                    <a:pt x="1268" y="291"/>
                    <a:pt x="1154" y="202"/>
                  </a:cubicBezTo>
                  <a:cubicBezTo>
                    <a:pt x="1027" y="97"/>
                    <a:pt x="883" y="0"/>
                    <a:pt x="7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718850" y="940050"/>
              <a:ext cx="11100" cy="9200"/>
            </a:xfrm>
            <a:custGeom>
              <a:avLst/>
              <a:gdLst/>
              <a:ahLst/>
              <a:cxnLst/>
              <a:rect l="l" t="t" r="r" b="b"/>
              <a:pathLst>
                <a:path w="444" h="368" extrusionOk="0">
                  <a:moveTo>
                    <a:pt x="140" y="1"/>
                  </a:moveTo>
                  <a:cubicBezTo>
                    <a:pt x="89" y="38"/>
                    <a:pt x="38" y="102"/>
                    <a:pt x="1" y="203"/>
                  </a:cubicBezTo>
                  <a:cubicBezTo>
                    <a:pt x="26" y="215"/>
                    <a:pt x="38" y="229"/>
                    <a:pt x="51" y="241"/>
                  </a:cubicBezTo>
                  <a:cubicBezTo>
                    <a:pt x="127" y="305"/>
                    <a:pt x="216" y="368"/>
                    <a:pt x="317" y="368"/>
                  </a:cubicBezTo>
                  <a:cubicBezTo>
                    <a:pt x="355" y="368"/>
                    <a:pt x="406" y="355"/>
                    <a:pt x="444" y="342"/>
                  </a:cubicBezTo>
                  <a:lnTo>
                    <a:pt x="14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5730900" y="938775"/>
              <a:ext cx="4750" cy="5400"/>
            </a:xfrm>
            <a:custGeom>
              <a:avLst/>
              <a:gdLst/>
              <a:ahLst/>
              <a:cxnLst/>
              <a:rect l="l" t="t" r="r" b="b"/>
              <a:pathLst>
                <a:path w="190" h="216" extrusionOk="0">
                  <a:moveTo>
                    <a:pt x="0" y="1"/>
                  </a:moveTo>
                  <a:cubicBezTo>
                    <a:pt x="63" y="77"/>
                    <a:pt x="127" y="140"/>
                    <a:pt x="190" y="216"/>
                  </a:cubicBezTo>
                  <a:lnTo>
                    <a:pt x="190" y="204"/>
                  </a:lnTo>
                  <a:cubicBezTo>
                    <a:pt x="127" y="77"/>
                    <a:pt x="63" y="26"/>
                    <a:pt x="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722325" y="938450"/>
              <a:ext cx="13325" cy="10175"/>
            </a:xfrm>
            <a:custGeom>
              <a:avLst/>
              <a:gdLst/>
              <a:ahLst/>
              <a:cxnLst/>
              <a:rect l="l" t="t" r="r" b="b"/>
              <a:pathLst>
                <a:path w="533" h="407" extrusionOk="0">
                  <a:moveTo>
                    <a:pt x="216" y="1"/>
                  </a:moveTo>
                  <a:cubicBezTo>
                    <a:pt x="140" y="1"/>
                    <a:pt x="64" y="26"/>
                    <a:pt x="1" y="65"/>
                  </a:cubicBezTo>
                  <a:lnTo>
                    <a:pt x="305" y="406"/>
                  </a:lnTo>
                  <a:cubicBezTo>
                    <a:pt x="394" y="369"/>
                    <a:pt x="470" y="293"/>
                    <a:pt x="533" y="229"/>
                  </a:cubicBezTo>
                  <a:cubicBezTo>
                    <a:pt x="470" y="153"/>
                    <a:pt x="406" y="90"/>
                    <a:pt x="343" y="14"/>
                  </a:cubicBezTo>
                  <a:cubicBezTo>
                    <a:pt x="293" y="1"/>
                    <a:pt x="254" y="1"/>
                    <a:pt x="2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641825" y="1017975"/>
              <a:ext cx="56125" cy="63775"/>
            </a:xfrm>
            <a:custGeom>
              <a:avLst/>
              <a:gdLst/>
              <a:ahLst/>
              <a:cxnLst/>
              <a:rect l="l" t="t" r="r" b="b"/>
              <a:pathLst>
                <a:path w="2245" h="2551" extrusionOk="0">
                  <a:moveTo>
                    <a:pt x="2062" y="0"/>
                  </a:moveTo>
                  <a:cubicBezTo>
                    <a:pt x="2056" y="0"/>
                    <a:pt x="2049" y="1"/>
                    <a:pt x="2042" y="2"/>
                  </a:cubicBezTo>
                  <a:lnTo>
                    <a:pt x="153" y="179"/>
                  </a:lnTo>
                  <a:cubicBezTo>
                    <a:pt x="65" y="179"/>
                    <a:pt x="1" y="255"/>
                    <a:pt x="1" y="331"/>
                  </a:cubicBezTo>
                  <a:lnTo>
                    <a:pt x="52" y="1966"/>
                  </a:lnTo>
                  <a:cubicBezTo>
                    <a:pt x="64" y="2305"/>
                    <a:pt x="342" y="2551"/>
                    <a:pt x="675" y="2551"/>
                  </a:cubicBezTo>
                  <a:cubicBezTo>
                    <a:pt x="691" y="2551"/>
                    <a:pt x="708" y="2550"/>
                    <a:pt x="724" y="2549"/>
                  </a:cubicBezTo>
                  <a:lnTo>
                    <a:pt x="1598" y="2461"/>
                  </a:lnTo>
                  <a:cubicBezTo>
                    <a:pt x="1966" y="2436"/>
                    <a:pt x="2245" y="2118"/>
                    <a:pt x="2232" y="1763"/>
                  </a:cubicBezTo>
                  <a:lnTo>
                    <a:pt x="2194" y="129"/>
                  </a:lnTo>
                  <a:cubicBezTo>
                    <a:pt x="2182" y="59"/>
                    <a:pt x="2129" y="0"/>
                    <a:pt x="206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641825" y="1022125"/>
              <a:ext cx="56125" cy="59625"/>
            </a:xfrm>
            <a:custGeom>
              <a:avLst/>
              <a:gdLst/>
              <a:ahLst/>
              <a:cxnLst/>
              <a:rect l="l" t="t" r="r" b="b"/>
              <a:pathLst>
                <a:path w="2245" h="2385" extrusionOk="0">
                  <a:moveTo>
                    <a:pt x="242" y="0"/>
                  </a:moveTo>
                  <a:lnTo>
                    <a:pt x="153" y="13"/>
                  </a:lnTo>
                  <a:cubicBezTo>
                    <a:pt x="65" y="13"/>
                    <a:pt x="1" y="89"/>
                    <a:pt x="1" y="165"/>
                  </a:cubicBezTo>
                  <a:lnTo>
                    <a:pt x="52" y="1800"/>
                  </a:lnTo>
                  <a:cubicBezTo>
                    <a:pt x="64" y="2139"/>
                    <a:pt x="342" y="2385"/>
                    <a:pt x="675" y="2385"/>
                  </a:cubicBezTo>
                  <a:cubicBezTo>
                    <a:pt x="691" y="2385"/>
                    <a:pt x="708" y="2384"/>
                    <a:pt x="724" y="2383"/>
                  </a:cubicBezTo>
                  <a:lnTo>
                    <a:pt x="1598" y="2295"/>
                  </a:lnTo>
                  <a:cubicBezTo>
                    <a:pt x="1966" y="2270"/>
                    <a:pt x="2245" y="1952"/>
                    <a:pt x="2232" y="1597"/>
                  </a:cubicBezTo>
                  <a:lnTo>
                    <a:pt x="2220" y="1090"/>
                  </a:lnTo>
                  <a:cubicBezTo>
                    <a:pt x="2104" y="1626"/>
                    <a:pt x="1850" y="1944"/>
                    <a:pt x="1485" y="1944"/>
                  </a:cubicBezTo>
                  <a:cubicBezTo>
                    <a:pt x="1409" y="1944"/>
                    <a:pt x="1328" y="1930"/>
                    <a:pt x="1243" y="1901"/>
                  </a:cubicBezTo>
                  <a:cubicBezTo>
                    <a:pt x="584" y="1673"/>
                    <a:pt x="242" y="748"/>
                    <a:pt x="24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638025" y="1012600"/>
              <a:ext cx="62150" cy="16850"/>
            </a:xfrm>
            <a:custGeom>
              <a:avLst/>
              <a:gdLst/>
              <a:ahLst/>
              <a:cxnLst/>
              <a:rect l="l" t="t" r="r" b="b"/>
              <a:pathLst>
                <a:path w="2486" h="674" extrusionOk="0">
                  <a:moveTo>
                    <a:pt x="2448" y="1"/>
                  </a:moveTo>
                  <a:cubicBezTo>
                    <a:pt x="2448" y="1"/>
                    <a:pt x="2017" y="115"/>
                    <a:pt x="1231" y="166"/>
                  </a:cubicBezTo>
                  <a:cubicBezTo>
                    <a:pt x="445" y="217"/>
                    <a:pt x="1" y="217"/>
                    <a:pt x="1" y="217"/>
                  </a:cubicBezTo>
                  <a:lnTo>
                    <a:pt x="26" y="673"/>
                  </a:lnTo>
                  <a:cubicBezTo>
                    <a:pt x="26" y="673"/>
                    <a:pt x="1966" y="572"/>
                    <a:pt x="2485" y="445"/>
                  </a:cubicBezTo>
                  <a:lnTo>
                    <a:pt x="2448"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78950" y="1223650"/>
              <a:ext cx="60225" cy="72175"/>
            </a:xfrm>
            <a:custGeom>
              <a:avLst/>
              <a:gdLst/>
              <a:ahLst/>
              <a:cxnLst/>
              <a:rect l="l" t="t" r="r" b="b"/>
              <a:pathLst>
                <a:path w="2409" h="2887" extrusionOk="0">
                  <a:moveTo>
                    <a:pt x="1650" y="0"/>
                  </a:moveTo>
                  <a:cubicBezTo>
                    <a:pt x="1300" y="0"/>
                    <a:pt x="950" y="125"/>
                    <a:pt x="660" y="330"/>
                  </a:cubicBezTo>
                  <a:cubicBezTo>
                    <a:pt x="394" y="533"/>
                    <a:pt x="229" y="837"/>
                    <a:pt x="102" y="1142"/>
                  </a:cubicBezTo>
                  <a:cubicBezTo>
                    <a:pt x="26" y="1332"/>
                    <a:pt x="0" y="1547"/>
                    <a:pt x="39" y="1750"/>
                  </a:cubicBezTo>
                  <a:cubicBezTo>
                    <a:pt x="77" y="1953"/>
                    <a:pt x="203" y="2130"/>
                    <a:pt x="330" y="2283"/>
                  </a:cubicBezTo>
                  <a:cubicBezTo>
                    <a:pt x="445" y="2448"/>
                    <a:pt x="584" y="2587"/>
                    <a:pt x="749" y="2688"/>
                  </a:cubicBezTo>
                  <a:cubicBezTo>
                    <a:pt x="1008" y="2855"/>
                    <a:pt x="1322" y="2886"/>
                    <a:pt x="1636" y="2886"/>
                  </a:cubicBezTo>
                  <a:cubicBezTo>
                    <a:pt x="1751" y="2886"/>
                    <a:pt x="1866" y="2882"/>
                    <a:pt x="1978" y="2879"/>
                  </a:cubicBezTo>
                  <a:cubicBezTo>
                    <a:pt x="2016" y="2866"/>
                    <a:pt x="2042" y="2866"/>
                    <a:pt x="2054" y="2840"/>
                  </a:cubicBezTo>
                  <a:cubicBezTo>
                    <a:pt x="2074" y="2820"/>
                    <a:pt x="2071" y="2793"/>
                    <a:pt x="2056" y="2770"/>
                  </a:cubicBezTo>
                  <a:lnTo>
                    <a:pt x="2056" y="2770"/>
                  </a:lnTo>
                  <a:cubicBezTo>
                    <a:pt x="2087" y="2781"/>
                    <a:pt x="2120" y="2790"/>
                    <a:pt x="2155" y="2790"/>
                  </a:cubicBezTo>
                  <a:cubicBezTo>
                    <a:pt x="2231" y="2790"/>
                    <a:pt x="2307" y="2752"/>
                    <a:pt x="2321" y="2676"/>
                  </a:cubicBezTo>
                  <a:cubicBezTo>
                    <a:pt x="2333" y="2575"/>
                    <a:pt x="2231" y="2511"/>
                    <a:pt x="2143" y="2448"/>
                  </a:cubicBezTo>
                  <a:cubicBezTo>
                    <a:pt x="1864" y="2270"/>
                    <a:pt x="1674" y="1941"/>
                    <a:pt x="1648" y="1611"/>
                  </a:cubicBezTo>
                  <a:cubicBezTo>
                    <a:pt x="1648" y="1535"/>
                    <a:pt x="1662" y="1446"/>
                    <a:pt x="1738" y="1434"/>
                  </a:cubicBezTo>
                  <a:cubicBezTo>
                    <a:pt x="1742" y="1433"/>
                    <a:pt x="1746" y="1432"/>
                    <a:pt x="1750" y="1432"/>
                  </a:cubicBezTo>
                  <a:cubicBezTo>
                    <a:pt x="1807" y="1432"/>
                    <a:pt x="1853" y="1514"/>
                    <a:pt x="1876" y="1573"/>
                  </a:cubicBezTo>
                  <a:cubicBezTo>
                    <a:pt x="1953" y="1814"/>
                    <a:pt x="2042" y="2054"/>
                    <a:pt x="2118" y="2296"/>
                  </a:cubicBezTo>
                  <a:cubicBezTo>
                    <a:pt x="2143" y="2346"/>
                    <a:pt x="2155" y="2397"/>
                    <a:pt x="2194" y="2435"/>
                  </a:cubicBezTo>
                  <a:cubicBezTo>
                    <a:pt x="2212" y="2462"/>
                    <a:pt x="2250" y="2483"/>
                    <a:pt x="2289" y="2483"/>
                  </a:cubicBezTo>
                  <a:cubicBezTo>
                    <a:pt x="2304" y="2483"/>
                    <a:pt x="2319" y="2480"/>
                    <a:pt x="2333" y="2473"/>
                  </a:cubicBezTo>
                  <a:cubicBezTo>
                    <a:pt x="2397" y="2448"/>
                    <a:pt x="2409" y="2359"/>
                    <a:pt x="2409" y="2283"/>
                  </a:cubicBezTo>
                  <a:cubicBezTo>
                    <a:pt x="2397" y="1586"/>
                    <a:pt x="2257" y="888"/>
                    <a:pt x="2003" y="229"/>
                  </a:cubicBezTo>
                  <a:cubicBezTo>
                    <a:pt x="1978" y="166"/>
                    <a:pt x="1940" y="90"/>
                    <a:pt x="1876" y="52"/>
                  </a:cubicBezTo>
                  <a:cubicBezTo>
                    <a:pt x="1826" y="14"/>
                    <a:pt x="1763" y="1"/>
                    <a:pt x="1699" y="1"/>
                  </a:cubicBezTo>
                  <a:cubicBezTo>
                    <a:pt x="1683" y="0"/>
                    <a:pt x="1667" y="0"/>
                    <a:pt x="1650"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468175" y="1217025"/>
              <a:ext cx="68175" cy="90375"/>
            </a:xfrm>
            <a:custGeom>
              <a:avLst/>
              <a:gdLst/>
              <a:ahLst/>
              <a:cxnLst/>
              <a:rect l="l" t="t" r="r" b="b"/>
              <a:pathLst>
                <a:path w="2727" h="3615" extrusionOk="0">
                  <a:moveTo>
                    <a:pt x="1522" y="2269"/>
                  </a:moveTo>
                  <a:cubicBezTo>
                    <a:pt x="1526" y="2276"/>
                    <a:pt x="1531" y="2282"/>
                    <a:pt x="1535" y="2289"/>
                  </a:cubicBezTo>
                  <a:lnTo>
                    <a:pt x="1535" y="2289"/>
                  </a:lnTo>
                  <a:cubicBezTo>
                    <a:pt x="1531" y="2282"/>
                    <a:pt x="1526" y="2275"/>
                    <a:pt x="1522" y="2269"/>
                  </a:cubicBezTo>
                  <a:close/>
                  <a:moveTo>
                    <a:pt x="1623" y="0"/>
                  </a:moveTo>
                  <a:cubicBezTo>
                    <a:pt x="1065" y="51"/>
                    <a:pt x="546" y="380"/>
                    <a:pt x="279" y="862"/>
                  </a:cubicBezTo>
                  <a:cubicBezTo>
                    <a:pt x="14" y="1356"/>
                    <a:pt x="0" y="1978"/>
                    <a:pt x="267" y="2459"/>
                  </a:cubicBezTo>
                  <a:cubicBezTo>
                    <a:pt x="508" y="2916"/>
                    <a:pt x="952" y="3245"/>
                    <a:pt x="1408" y="3448"/>
                  </a:cubicBezTo>
                  <a:cubicBezTo>
                    <a:pt x="1585" y="3536"/>
                    <a:pt x="1763" y="3600"/>
                    <a:pt x="1966" y="3612"/>
                  </a:cubicBezTo>
                  <a:cubicBezTo>
                    <a:pt x="1989" y="3614"/>
                    <a:pt x="2012" y="3615"/>
                    <a:pt x="2035" y="3615"/>
                  </a:cubicBezTo>
                  <a:cubicBezTo>
                    <a:pt x="2201" y="3615"/>
                    <a:pt x="2365" y="3571"/>
                    <a:pt x="2498" y="3460"/>
                  </a:cubicBezTo>
                  <a:cubicBezTo>
                    <a:pt x="2561" y="3409"/>
                    <a:pt x="2612" y="3359"/>
                    <a:pt x="2650" y="3283"/>
                  </a:cubicBezTo>
                  <a:cubicBezTo>
                    <a:pt x="2688" y="3207"/>
                    <a:pt x="2726" y="3169"/>
                    <a:pt x="2662" y="3105"/>
                  </a:cubicBezTo>
                  <a:cubicBezTo>
                    <a:pt x="2549" y="3017"/>
                    <a:pt x="2358" y="2979"/>
                    <a:pt x="2231" y="2890"/>
                  </a:cubicBezTo>
                  <a:cubicBezTo>
                    <a:pt x="1973" y="2742"/>
                    <a:pt x="1702" y="2534"/>
                    <a:pt x="1535" y="2289"/>
                  </a:cubicBezTo>
                  <a:lnTo>
                    <a:pt x="1535" y="2289"/>
                  </a:lnTo>
                  <a:cubicBezTo>
                    <a:pt x="1683" y="2510"/>
                    <a:pt x="1830" y="2732"/>
                    <a:pt x="1978" y="2966"/>
                  </a:cubicBezTo>
                  <a:cubicBezTo>
                    <a:pt x="1965" y="2967"/>
                    <a:pt x="1953" y="2968"/>
                    <a:pt x="1940" y="2968"/>
                  </a:cubicBezTo>
                  <a:cubicBezTo>
                    <a:pt x="1776" y="2968"/>
                    <a:pt x="1612" y="2894"/>
                    <a:pt x="1471" y="2789"/>
                  </a:cubicBezTo>
                  <a:cubicBezTo>
                    <a:pt x="1319" y="2674"/>
                    <a:pt x="1205" y="2535"/>
                    <a:pt x="1091" y="2395"/>
                  </a:cubicBezTo>
                  <a:lnTo>
                    <a:pt x="1091" y="2395"/>
                  </a:lnTo>
                  <a:cubicBezTo>
                    <a:pt x="1155" y="2522"/>
                    <a:pt x="1231" y="2662"/>
                    <a:pt x="1293" y="2801"/>
                  </a:cubicBezTo>
                  <a:cubicBezTo>
                    <a:pt x="964" y="2624"/>
                    <a:pt x="786" y="2269"/>
                    <a:pt x="660" y="1914"/>
                  </a:cubicBezTo>
                  <a:cubicBezTo>
                    <a:pt x="609" y="1812"/>
                    <a:pt x="584" y="1686"/>
                    <a:pt x="647" y="1597"/>
                  </a:cubicBezTo>
                  <a:cubicBezTo>
                    <a:pt x="698" y="1547"/>
                    <a:pt x="774" y="1533"/>
                    <a:pt x="825" y="1496"/>
                  </a:cubicBezTo>
                  <a:cubicBezTo>
                    <a:pt x="926" y="1445"/>
                    <a:pt x="989" y="1369"/>
                    <a:pt x="1053" y="1280"/>
                  </a:cubicBezTo>
                  <a:cubicBezTo>
                    <a:pt x="1293" y="976"/>
                    <a:pt x="1535" y="672"/>
                    <a:pt x="1788" y="367"/>
                  </a:cubicBezTo>
                  <a:cubicBezTo>
                    <a:pt x="1851" y="279"/>
                    <a:pt x="1915" y="164"/>
                    <a:pt x="1864" y="76"/>
                  </a:cubicBezTo>
                  <a:cubicBezTo>
                    <a:pt x="1814" y="12"/>
                    <a:pt x="1712" y="0"/>
                    <a:pt x="1623"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398450" y="906875"/>
              <a:ext cx="238025" cy="337200"/>
            </a:xfrm>
            <a:custGeom>
              <a:avLst/>
              <a:gdLst/>
              <a:ahLst/>
              <a:cxnLst/>
              <a:rect l="l" t="t" r="r" b="b"/>
              <a:pathLst>
                <a:path w="9521" h="13488" extrusionOk="0">
                  <a:moveTo>
                    <a:pt x="7311" y="1"/>
                  </a:moveTo>
                  <a:cubicBezTo>
                    <a:pt x="7040" y="1"/>
                    <a:pt x="6748" y="91"/>
                    <a:pt x="6339" y="440"/>
                  </a:cubicBezTo>
                  <a:cubicBezTo>
                    <a:pt x="5845" y="1023"/>
                    <a:pt x="394" y="5789"/>
                    <a:pt x="293" y="6283"/>
                  </a:cubicBezTo>
                  <a:cubicBezTo>
                    <a:pt x="1" y="7779"/>
                    <a:pt x="2663" y="13078"/>
                    <a:pt x="2727" y="13407"/>
                  </a:cubicBezTo>
                  <a:cubicBezTo>
                    <a:pt x="2738" y="13463"/>
                    <a:pt x="2814" y="13487"/>
                    <a:pt x="2934" y="13487"/>
                  </a:cubicBezTo>
                  <a:cubicBezTo>
                    <a:pt x="3497" y="13487"/>
                    <a:pt x="5014" y="12951"/>
                    <a:pt x="5223" y="12596"/>
                  </a:cubicBezTo>
                  <a:cubicBezTo>
                    <a:pt x="4932" y="12241"/>
                    <a:pt x="3665" y="7158"/>
                    <a:pt x="3741" y="7018"/>
                  </a:cubicBezTo>
                  <a:cubicBezTo>
                    <a:pt x="3817" y="6880"/>
                    <a:pt x="7327" y="4826"/>
                    <a:pt x="8608" y="3216"/>
                  </a:cubicBezTo>
                  <a:cubicBezTo>
                    <a:pt x="9521" y="2063"/>
                    <a:pt x="9065" y="288"/>
                    <a:pt x="7860" y="72"/>
                  </a:cubicBezTo>
                  <a:cubicBezTo>
                    <a:pt x="7666" y="42"/>
                    <a:pt x="7493" y="1"/>
                    <a:pt x="73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386113" y="908838"/>
              <a:ext cx="182225" cy="346375"/>
            </a:xfrm>
            <a:custGeom>
              <a:avLst/>
              <a:gdLst/>
              <a:ahLst/>
              <a:cxnLst/>
              <a:rect l="l" t="t" r="r" b="b"/>
              <a:pathLst>
                <a:path w="7289" h="13855" extrusionOk="0">
                  <a:moveTo>
                    <a:pt x="7289" y="0"/>
                  </a:moveTo>
                  <a:lnTo>
                    <a:pt x="7289" y="0"/>
                  </a:lnTo>
                  <a:cubicBezTo>
                    <a:pt x="5641" y="443"/>
                    <a:pt x="4322" y="1635"/>
                    <a:pt x="3055" y="2776"/>
                  </a:cubicBezTo>
                  <a:cubicBezTo>
                    <a:pt x="1939" y="3803"/>
                    <a:pt x="773" y="4893"/>
                    <a:pt x="342" y="6350"/>
                  </a:cubicBezTo>
                  <a:cubicBezTo>
                    <a:pt x="1" y="7479"/>
                    <a:pt x="153" y="8708"/>
                    <a:pt x="545" y="9811"/>
                  </a:cubicBezTo>
                  <a:cubicBezTo>
                    <a:pt x="939" y="10914"/>
                    <a:pt x="1572" y="11915"/>
                    <a:pt x="2206" y="12904"/>
                  </a:cubicBezTo>
                  <a:cubicBezTo>
                    <a:pt x="2446" y="13271"/>
                    <a:pt x="2725" y="13665"/>
                    <a:pt x="3131" y="13817"/>
                  </a:cubicBezTo>
                  <a:cubicBezTo>
                    <a:pt x="3210" y="13842"/>
                    <a:pt x="3300" y="13855"/>
                    <a:pt x="3392" y="13855"/>
                  </a:cubicBezTo>
                  <a:cubicBezTo>
                    <a:pt x="3622" y="13855"/>
                    <a:pt x="3866" y="13774"/>
                    <a:pt x="3993" y="13601"/>
                  </a:cubicBezTo>
                  <a:cubicBezTo>
                    <a:pt x="4246" y="13271"/>
                    <a:pt x="3981" y="12840"/>
                    <a:pt x="3841" y="12499"/>
                  </a:cubicBezTo>
                  <a:cubicBezTo>
                    <a:pt x="3511" y="11623"/>
                    <a:pt x="3055" y="10800"/>
                    <a:pt x="2700" y="9938"/>
                  </a:cubicBezTo>
                  <a:cubicBezTo>
                    <a:pt x="2231" y="8797"/>
                    <a:pt x="1939" y="7504"/>
                    <a:pt x="2345" y="6338"/>
                  </a:cubicBezTo>
                  <a:cubicBezTo>
                    <a:pt x="2599" y="5590"/>
                    <a:pt x="3119" y="4969"/>
                    <a:pt x="3626" y="4373"/>
                  </a:cubicBezTo>
                  <a:cubicBezTo>
                    <a:pt x="4843" y="2916"/>
                    <a:pt x="6060" y="1457"/>
                    <a:pt x="728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458025" y="1207825"/>
              <a:ext cx="78950" cy="44750"/>
            </a:xfrm>
            <a:custGeom>
              <a:avLst/>
              <a:gdLst/>
              <a:ahLst/>
              <a:cxnLst/>
              <a:rect l="l" t="t" r="r" b="b"/>
              <a:pathLst>
                <a:path w="3158" h="1790" extrusionOk="0">
                  <a:moveTo>
                    <a:pt x="2879" y="0"/>
                  </a:moveTo>
                  <a:cubicBezTo>
                    <a:pt x="2561" y="115"/>
                    <a:pt x="2257" y="216"/>
                    <a:pt x="1953" y="317"/>
                  </a:cubicBezTo>
                  <a:cubicBezTo>
                    <a:pt x="1395" y="507"/>
                    <a:pt x="851" y="698"/>
                    <a:pt x="305" y="887"/>
                  </a:cubicBezTo>
                  <a:cubicBezTo>
                    <a:pt x="217" y="913"/>
                    <a:pt x="52" y="926"/>
                    <a:pt x="26" y="1027"/>
                  </a:cubicBezTo>
                  <a:cubicBezTo>
                    <a:pt x="1" y="1090"/>
                    <a:pt x="77" y="1256"/>
                    <a:pt x="102" y="1318"/>
                  </a:cubicBezTo>
                  <a:cubicBezTo>
                    <a:pt x="166" y="1496"/>
                    <a:pt x="268" y="1673"/>
                    <a:pt x="445" y="1749"/>
                  </a:cubicBezTo>
                  <a:cubicBezTo>
                    <a:pt x="522" y="1779"/>
                    <a:pt x="601" y="1790"/>
                    <a:pt x="681" y="1790"/>
                  </a:cubicBezTo>
                  <a:cubicBezTo>
                    <a:pt x="772" y="1790"/>
                    <a:pt x="864" y="1776"/>
                    <a:pt x="952" y="1763"/>
                  </a:cubicBezTo>
                  <a:cubicBezTo>
                    <a:pt x="1725" y="1610"/>
                    <a:pt x="2485" y="1318"/>
                    <a:pt x="3158" y="913"/>
                  </a:cubicBezTo>
                  <a:cubicBezTo>
                    <a:pt x="3107" y="596"/>
                    <a:pt x="3006" y="292"/>
                    <a:pt x="2879"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5575350" y="993200"/>
              <a:ext cx="42375" cy="30300"/>
            </a:xfrm>
            <a:custGeom>
              <a:avLst/>
              <a:gdLst/>
              <a:ahLst/>
              <a:cxnLst/>
              <a:rect l="l" t="t" r="r" b="b"/>
              <a:pathLst>
                <a:path w="1695" h="1212" extrusionOk="0">
                  <a:moveTo>
                    <a:pt x="1672" y="0"/>
                  </a:moveTo>
                  <a:cubicBezTo>
                    <a:pt x="1668" y="0"/>
                    <a:pt x="1664" y="1"/>
                    <a:pt x="1659" y="4"/>
                  </a:cubicBezTo>
                  <a:cubicBezTo>
                    <a:pt x="1367" y="168"/>
                    <a:pt x="1088" y="371"/>
                    <a:pt x="809" y="562"/>
                  </a:cubicBezTo>
                  <a:cubicBezTo>
                    <a:pt x="670" y="663"/>
                    <a:pt x="530" y="765"/>
                    <a:pt x="391" y="878"/>
                  </a:cubicBezTo>
                  <a:cubicBezTo>
                    <a:pt x="265" y="967"/>
                    <a:pt x="125" y="1069"/>
                    <a:pt x="11" y="1182"/>
                  </a:cubicBezTo>
                  <a:cubicBezTo>
                    <a:pt x="1" y="1193"/>
                    <a:pt x="15" y="1211"/>
                    <a:pt x="28" y="1211"/>
                  </a:cubicBezTo>
                  <a:cubicBezTo>
                    <a:pt x="31" y="1211"/>
                    <a:pt x="34" y="1210"/>
                    <a:pt x="36" y="1208"/>
                  </a:cubicBezTo>
                  <a:cubicBezTo>
                    <a:pt x="99" y="1170"/>
                    <a:pt x="175" y="1120"/>
                    <a:pt x="239" y="1081"/>
                  </a:cubicBezTo>
                  <a:cubicBezTo>
                    <a:pt x="315" y="1043"/>
                    <a:pt x="404" y="993"/>
                    <a:pt x="493" y="954"/>
                  </a:cubicBezTo>
                  <a:lnTo>
                    <a:pt x="835" y="802"/>
                  </a:lnTo>
                  <a:cubicBezTo>
                    <a:pt x="1063" y="714"/>
                    <a:pt x="1291" y="650"/>
                    <a:pt x="1532" y="574"/>
                  </a:cubicBezTo>
                  <a:cubicBezTo>
                    <a:pt x="1544" y="574"/>
                    <a:pt x="1544" y="536"/>
                    <a:pt x="1519" y="536"/>
                  </a:cubicBezTo>
                  <a:cubicBezTo>
                    <a:pt x="1279" y="574"/>
                    <a:pt x="1037" y="663"/>
                    <a:pt x="809" y="751"/>
                  </a:cubicBezTo>
                  <a:cubicBezTo>
                    <a:pt x="708" y="790"/>
                    <a:pt x="594" y="841"/>
                    <a:pt x="480" y="891"/>
                  </a:cubicBezTo>
                  <a:cubicBezTo>
                    <a:pt x="480" y="891"/>
                    <a:pt x="467" y="904"/>
                    <a:pt x="454" y="904"/>
                  </a:cubicBezTo>
                  <a:cubicBezTo>
                    <a:pt x="594" y="802"/>
                    <a:pt x="721" y="714"/>
                    <a:pt x="860" y="612"/>
                  </a:cubicBezTo>
                  <a:cubicBezTo>
                    <a:pt x="1127" y="422"/>
                    <a:pt x="1418" y="244"/>
                    <a:pt x="1684" y="29"/>
                  </a:cubicBezTo>
                  <a:cubicBezTo>
                    <a:pt x="1694" y="19"/>
                    <a:pt x="1688" y="0"/>
                    <a:pt x="1672"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681350" y="853225"/>
              <a:ext cx="73950" cy="63350"/>
            </a:xfrm>
            <a:custGeom>
              <a:avLst/>
              <a:gdLst/>
              <a:ahLst/>
              <a:cxnLst/>
              <a:rect l="l" t="t" r="r" b="b"/>
              <a:pathLst>
                <a:path w="2958" h="2534" extrusionOk="0">
                  <a:moveTo>
                    <a:pt x="448" y="0"/>
                  </a:moveTo>
                  <a:lnTo>
                    <a:pt x="385" y="203"/>
                  </a:lnTo>
                  <a:lnTo>
                    <a:pt x="309" y="469"/>
                  </a:lnTo>
                  <a:lnTo>
                    <a:pt x="81" y="1204"/>
                  </a:lnTo>
                  <a:lnTo>
                    <a:pt x="17" y="1420"/>
                  </a:lnTo>
                  <a:cubicBezTo>
                    <a:pt x="1" y="2153"/>
                    <a:pt x="846" y="2533"/>
                    <a:pt x="1558" y="2533"/>
                  </a:cubicBezTo>
                  <a:cubicBezTo>
                    <a:pt x="1966" y="2533"/>
                    <a:pt x="2330" y="2409"/>
                    <a:pt x="2464" y="2155"/>
                  </a:cubicBezTo>
                  <a:lnTo>
                    <a:pt x="2476" y="2155"/>
                  </a:lnTo>
                  <a:lnTo>
                    <a:pt x="2641" y="1584"/>
                  </a:lnTo>
                  <a:lnTo>
                    <a:pt x="2704" y="1356"/>
                  </a:lnTo>
                  <a:lnTo>
                    <a:pt x="2958" y="507"/>
                  </a:lnTo>
                  <a:lnTo>
                    <a:pt x="448" y="0"/>
                  </a:lnTo>
                  <a:close/>
                </a:path>
              </a:pathLst>
            </a:custGeom>
            <a:solidFill>
              <a:srgbClr val="F2D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690975" y="853225"/>
              <a:ext cx="64325" cy="45325"/>
            </a:xfrm>
            <a:custGeom>
              <a:avLst/>
              <a:gdLst/>
              <a:ahLst/>
              <a:cxnLst/>
              <a:rect l="l" t="t" r="r" b="b"/>
              <a:pathLst>
                <a:path w="2573" h="1813" extrusionOk="0">
                  <a:moveTo>
                    <a:pt x="63" y="0"/>
                  </a:moveTo>
                  <a:lnTo>
                    <a:pt x="0" y="203"/>
                  </a:lnTo>
                  <a:cubicBezTo>
                    <a:pt x="139" y="837"/>
                    <a:pt x="1369" y="1724"/>
                    <a:pt x="2193" y="1812"/>
                  </a:cubicBezTo>
                  <a:lnTo>
                    <a:pt x="2573" y="507"/>
                  </a:lnTo>
                  <a:lnTo>
                    <a:pt x="63"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830700" y="750225"/>
              <a:ext cx="21900" cy="53850"/>
            </a:xfrm>
            <a:custGeom>
              <a:avLst/>
              <a:gdLst/>
              <a:ahLst/>
              <a:cxnLst/>
              <a:rect l="l" t="t" r="r" b="b"/>
              <a:pathLst>
                <a:path w="876" h="2154" extrusionOk="0">
                  <a:moveTo>
                    <a:pt x="609" y="0"/>
                  </a:moveTo>
                  <a:cubicBezTo>
                    <a:pt x="508" y="0"/>
                    <a:pt x="445" y="89"/>
                    <a:pt x="394" y="178"/>
                  </a:cubicBezTo>
                  <a:cubicBezTo>
                    <a:pt x="127" y="659"/>
                    <a:pt x="65" y="1230"/>
                    <a:pt x="14" y="1788"/>
                  </a:cubicBezTo>
                  <a:cubicBezTo>
                    <a:pt x="1" y="1864"/>
                    <a:pt x="1" y="1940"/>
                    <a:pt x="14" y="2016"/>
                  </a:cubicBezTo>
                  <a:cubicBezTo>
                    <a:pt x="41" y="2115"/>
                    <a:pt x="85" y="2153"/>
                    <a:pt x="138" y="2153"/>
                  </a:cubicBezTo>
                  <a:cubicBezTo>
                    <a:pt x="300" y="2153"/>
                    <a:pt x="542" y="1776"/>
                    <a:pt x="609" y="1661"/>
                  </a:cubicBezTo>
                  <a:cubicBezTo>
                    <a:pt x="761" y="1395"/>
                    <a:pt x="850" y="1090"/>
                    <a:pt x="863" y="774"/>
                  </a:cubicBezTo>
                  <a:cubicBezTo>
                    <a:pt x="876" y="596"/>
                    <a:pt x="863" y="419"/>
                    <a:pt x="825" y="254"/>
                  </a:cubicBezTo>
                  <a:cubicBezTo>
                    <a:pt x="787" y="140"/>
                    <a:pt x="724" y="0"/>
                    <a:pt x="60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671000" y="683750"/>
              <a:ext cx="184150" cy="205325"/>
            </a:xfrm>
            <a:custGeom>
              <a:avLst/>
              <a:gdLst/>
              <a:ahLst/>
              <a:cxnLst/>
              <a:rect l="l" t="t" r="r" b="b"/>
              <a:pathLst>
                <a:path w="7366" h="8213" extrusionOk="0">
                  <a:moveTo>
                    <a:pt x="3633" y="0"/>
                  </a:moveTo>
                  <a:cubicBezTo>
                    <a:pt x="2962" y="0"/>
                    <a:pt x="2288" y="200"/>
                    <a:pt x="1712" y="631"/>
                  </a:cubicBezTo>
                  <a:cubicBezTo>
                    <a:pt x="532" y="1569"/>
                    <a:pt x="0" y="3458"/>
                    <a:pt x="115" y="5106"/>
                  </a:cubicBezTo>
                  <a:cubicBezTo>
                    <a:pt x="127" y="5360"/>
                    <a:pt x="152" y="5600"/>
                    <a:pt x="203" y="5828"/>
                  </a:cubicBezTo>
                  <a:cubicBezTo>
                    <a:pt x="343" y="6538"/>
                    <a:pt x="748" y="7020"/>
                    <a:pt x="1306" y="7388"/>
                  </a:cubicBezTo>
                  <a:cubicBezTo>
                    <a:pt x="1636" y="7603"/>
                    <a:pt x="2003" y="7780"/>
                    <a:pt x="2396" y="7946"/>
                  </a:cubicBezTo>
                  <a:cubicBezTo>
                    <a:pt x="2871" y="8123"/>
                    <a:pt x="3289" y="8212"/>
                    <a:pt x="3673" y="8212"/>
                  </a:cubicBezTo>
                  <a:cubicBezTo>
                    <a:pt x="3700" y="8212"/>
                    <a:pt x="3726" y="8212"/>
                    <a:pt x="3752" y="8211"/>
                  </a:cubicBezTo>
                  <a:cubicBezTo>
                    <a:pt x="4526" y="8186"/>
                    <a:pt x="5146" y="7755"/>
                    <a:pt x="5780" y="6741"/>
                  </a:cubicBezTo>
                  <a:cubicBezTo>
                    <a:pt x="5793" y="6715"/>
                    <a:pt x="5819" y="6678"/>
                    <a:pt x="5831" y="6653"/>
                  </a:cubicBezTo>
                  <a:cubicBezTo>
                    <a:pt x="6490" y="5537"/>
                    <a:pt x="7365" y="3623"/>
                    <a:pt x="6833" y="2241"/>
                  </a:cubicBezTo>
                  <a:cubicBezTo>
                    <a:pt x="6372" y="843"/>
                    <a:pt x="5011" y="0"/>
                    <a:pt x="3633"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5798375" y="822475"/>
              <a:ext cx="13025" cy="14975"/>
            </a:xfrm>
            <a:custGeom>
              <a:avLst/>
              <a:gdLst/>
              <a:ahLst/>
              <a:cxnLst/>
              <a:rect l="l" t="t" r="r" b="b"/>
              <a:pathLst>
                <a:path w="521" h="599" extrusionOk="0">
                  <a:moveTo>
                    <a:pt x="65" y="0"/>
                  </a:moveTo>
                  <a:lnTo>
                    <a:pt x="65" y="0"/>
                  </a:lnTo>
                  <a:cubicBezTo>
                    <a:pt x="1" y="140"/>
                    <a:pt x="1" y="304"/>
                    <a:pt x="90" y="431"/>
                  </a:cubicBezTo>
                  <a:cubicBezTo>
                    <a:pt x="171" y="536"/>
                    <a:pt x="306" y="598"/>
                    <a:pt x="436" y="598"/>
                  </a:cubicBezTo>
                  <a:cubicBezTo>
                    <a:pt x="447" y="598"/>
                    <a:pt x="459" y="598"/>
                    <a:pt x="470" y="597"/>
                  </a:cubicBezTo>
                  <a:cubicBezTo>
                    <a:pt x="482" y="597"/>
                    <a:pt x="496" y="597"/>
                    <a:pt x="508" y="583"/>
                  </a:cubicBezTo>
                  <a:cubicBezTo>
                    <a:pt x="521" y="571"/>
                    <a:pt x="508" y="558"/>
                    <a:pt x="496" y="546"/>
                  </a:cubicBezTo>
                  <a:cubicBezTo>
                    <a:pt x="496" y="533"/>
                    <a:pt x="470" y="520"/>
                    <a:pt x="457" y="520"/>
                  </a:cubicBezTo>
                  <a:cubicBezTo>
                    <a:pt x="318" y="457"/>
                    <a:pt x="204" y="304"/>
                    <a:pt x="166" y="152"/>
                  </a:cubicBezTo>
                  <a:cubicBezTo>
                    <a:pt x="153" y="127"/>
                    <a:pt x="153" y="102"/>
                    <a:pt x="127" y="90"/>
                  </a:cubicBezTo>
                  <a:cubicBezTo>
                    <a:pt x="120" y="86"/>
                    <a:pt x="114" y="84"/>
                    <a:pt x="108" y="84"/>
                  </a:cubicBezTo>
                  <a:cubicBezTo>
                    <a:pt x="95" y="84"/>
                    <a:pt x="86" y="93"/>
                    <a:pt x="77" y="102"/>
                  </a:cubicBezTo>
                  <a:cubicBezTo>
                    <a:pt x="66" y="114"/>
                    <a:pt x="54" y="136"/>
                    <a:pt x="52" y="149"/>
                  </a:cubicBezTo>
                  <a:lnTo>
                    <a:pt x="52" y="149"/>
                  </a:lnTo>
                  <a:lnTo>
                    <a:pt x="65" y="0"/>
                  </a:ln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5727100" y="798725"/>
              <a:ext cx="18700" cy="6250"/>
            </a:xfrm>
            <a:custGeom>
              <a:avLst/>
              <a:gdLst/>
              <a:ahLst/>
              <a:cxnLst/>
              <a:rect l="l" t="t" r="r" b="b"/>
              <a:pathLst>
                <a:path w="748" h="250" extrusionOk="0">
                  <a:moveTo>
                    <a:pt x="64" y="1"/>
                  </a:moveTo>
                  <a:cubicBezTo>
                    <a:pt x="47" y="1"/>
                    <a:pt x="34" y="4"/>
                    <a:pt x="25" y="12"/>
                  </a:cubicBezTo>
                  <a:cubicBezTo>
                    <a:pt x="0" y="63"/>
                    <a:pt x="139" y="190"/>
                    <a:pt x="254" y="228"/>
                  </a:cubicBezTo>
                  <a:cubicBezTo>
                    <a:pt x="287" y="241"/>
                    <a:pt x="353" y="249"/>
                    <a:pt x="426" y="249"/>
                  </a:cubicBezTo>
                  <a:cubicBezTo>
                    <a:pt x="572" y="249"/>
                    <a:pt x="748" y="215"/>
                    <a:pt x="748" y="114"/>
                  </a:cubicBezTo>
                  <a:cubicBezTo>
                    <a:pt x="748" y="66"/>
                    <a:pt x="718" y="54"/>
                    <a:pt x="681" y="54"/>
                  </a:cubicBezTo>
                  <a:cubicBezTo>
                    <a:pt x="658" y="54"/>
                    <a:pt x="632" y="58"/>
                    <a:pt x="609" y="63"/>
                  </a:cubicBezTo>
                  <a:cubicBezTo>
                    <a:pt x="543" y="71"/>
                    <a:pt x="481" y="78"/>
                    <a:pt x="422" y="78"/>
                  </a:cubicBezTo>
                  <a:cubicBezTo>
                    <a:pt x="378" y="78"/>
                    <a:pt x="334" y="74"/>
                    <a:pt x="291" y="63"/>
                  </a:cubicBezTo>
                  <a:cubicBezTo>
                    <a:pt x="222" y="43"/>
                    <a:pt x="122" y="1"/>
                    <a:pt x="6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736900" y="762475"/>
              <a:ext cx="41550" cy="16700"/>
            </a:xfrm>
            <a:custGeom>
              <a:avLst/>
              <a:gdLst/>
              <a:ahLst/>
              <a:cxnLst/>
              <a:rect l="l" t="t" r="r" b="b"/>
              <a:pathLst>
                <a:path w="1662" h="668" extrusionOk="0">
                  <a:moveTo>
                    <a:pt x="1465" y="0"/>
                  </a:moveTo>
                  <a:cubicBezTo>
                    <a:pt x="1451" y="0"/>
                    <a:pt x="1435" y="2"/>
                    <a:pt x="1420" y="5"/>
                  </a:cubicBezTo>
                  <a:cubicBezTo>
                    <a:pt x="1357" y="30"/>
                    <a:pt x="1307" y="56"/>
                    <a:pt x="1268" y="81"/>
                  </a:cubicBezTo>
                  <a:cubicBezTo>
                    <a:pt x="1268" y="81"/>
                    <a:pt x="1256" y="93"/>
                    <a:pt x="1243" y="93"/>
                  </a:cubicBezTo>
                  <a:cubicBezTo>
                    <a:pt x="1205" y="119"/>
                    <a:pt x="1155" y="132"/>
                    <a:pt x="1116" y="157"/>
                  </a:cubicBezTo>
                  <a:cubicBezTo>
                    <a:pt x="1015" y="182"/>
                    <a:pt x="926" y="208"/>
                    <a:pt x="825" y="208"/>
                  </a:cubicBezTo>
                  <a:cubicBezTo>
                    <a:pt x="736" y="208"/>
                    <a:pt x="648" y="195"/>
                    <a:pt x="546" y="157"/>
                  </a:cubicBezTo>
                  <a:lnTo>
                    <a:pt x="470" y="119"/>
                  </a:lnTo>
                  <a:cubicBezTo>
                    <a:pt x="398" y="88"/>
                    <a:pt x="309" y="49"/>
                    <a:pt x="217" y="49"/>
                  </a:cubicBezTo>
                  <a:cubicBezTo>
                    <a:pt x="196" y="49"/>
                    <a:pt x="174" y="51"/>
                    <a:pt x="153" y="56"/>
                  </a:cubicBezTo>
                  <a:cubicBezTo>
                    <a:pt x="141" y="56"/>
                    <a:pt x="127" y="56"/>
                    <a:pt x="127" y="68"/>
                  </a:cubicBezTo>
                  <a:cubicBezTo>
                    <a:pt x="90" y="81"/>
                    <a:pt x="64" y="93"/>
                    <a:pt x="39" y="132"/>
                  </a:cubicBezTo>
                  <a:cubicBezTo>
                    <a:pt x="14" y="169"/>
                    <a:pt x="1" y="233"/>
                    <a:pt x="14" y="284"/>
                  </a:cubicBezTo>
                  <a:cubicBezTo>
                    <a:pt x="64" y="487"/>
                    <a:pt x="330" y="575"/>
                    <a:pt x="406" y="600"/>
                  </a:cubicBezTo>
                  <a:cubicBezTo>
                    <a:pt x="523" y="643"/>
                    <a:pt x="648" y="667"/>
                    <a:pt x="774" y="667"/>
                  </a:cubicBezTo>
                  <a:cubicBezTo>
                    <a:pt x="800" y="667"/>
                    <a:pt x="825" y="666"/>
                    <a:pt x="850" y="664"/>
                  </a:cubicBezTo>
                  <a:cubicBezTo>
                    <a:pt x="1002" y="664"/>
                    <a:pt x="1141" y="626"/>
                    <a:pt x="1268" y="563"/>
                  </a:cubicBezTo>
                  <a:cubicBezTo>
                    <a:pt x="1357" y="524"/>
                    <a:pt x="1560" y="423"/>
                    <a:pt x="1636" y="233"/>
                  </a:cubicBezTo>
                  <a:cubicBezTo>
                    <a:pt x="1662" y="169"/>
                    <a:pt x="1636" y="106"/>
                    <a:pt x="1586" y="56"/>
                  </a:cubicBezTo>
                  <a:cubicBezTo>
                    <a:pt x="1556" y="17"/>
                    <a:pt x="1513" y="0"/>
                    <a:pt x="146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805675" y="780325"/>
              <a:ext cx="23475" cy="30875"/>
            </a:xfrm>
            <a:custGeom>
              <a:avLst/>
              <a:gdLst/>
              <a:ahLst/>
              <a:cxnLst/>
              <a:rect l="l" t="t" r="r" b="b"/>
              <a:pathLst>
                <a:path w="939" h="1235" extrusionOk="0">
                  <a:moveTo>
                    <a:pt x="190" y="1"/>
                  </a:moveTo>
                  <a:cubicBezTo>
                    <a:pt x="140" y="1"/>
                    <a:pt x="102" y="26"/>
                    <a:pt x="77" y="77"/>
                  </a:cubicBezTo>
                  <a:cubicBezTo>
                    <a:pt x="1" y="216"/>
                    <a:pt x="51" y="407"/>
                    <a:pt x="64" y="495"/>
                  </a:cubicBezTo>
                  <a:cubicBezTo>
                    <a:pt x="102" y="609"/>
                    <a:pt x="153" y="723"/>
                    <a:pt x="229" y="837"/>
                  </a:cubicBezTo>
                  <a:cubicBezTo>
                    <a:pt x="292" y="939"/>
                    <a:pt x="381" y="1040"/>
                    <a:pt x="482" y="1103"/>
                  </a:cubicBezTo>
                  <a:cubicBezTo>
                    <a:pt x="533" y="1144"/>
                    <a:pt x="659" y="1235"/>
                    <a:pt x="779" y="1235"/>
                  </a:cubicBezTo>
                  <a:cubicBezTo>
                    <a:pt x="808" y="1235"/>
                    <a:pt x="836" y="1230"/>
                    <a:pt x="863" y="1218"/>
                  </a:cubicBezTo>
                  <a:cubicBezTo>
                    <a:pt x="900" y="1205"/>
                    <a:pt x="926" y="1167"/>
                    <a:pt x="939" y="1116"/>
                  </a:cubicBezTo>
                  <a:cubicBezTo>
                    <a:pt x="939" y="1091"/>
                    <a:pt x="939" y="1066"/>
                    <a:pt x="926" y="1027"/>
                  </a:cubicBezTo>
                  <a:cubicBezTo>
                    <a:pt x="926" y="1027"/>
                    <a:pt x="926" y="1015"/>
                    <a:pt x="913" y="1002"/>
                  </a:cubicBezTo>
                  <a:cubicBezTo>
                    <a:pt x="875" y="914"/>
                    <a:pt x="787" y="863"/>
                    <a:pt x="723" y="824"/>
                  </a:cubicBezTo>
                  <a:cubicBezTo>
                    <a:pt x="697" y="812"/>
                    <a:pt x="685" y="799"/>
                    <a:pt x="660" y="787"/>
                  </a:cubicBezTo>
                  <a:cubicBezTo>
                    <a:pt x="596" y="736"/>
                    <a:pt x="545" y="672"/>
                    <a:pt x="495" y="609"/>
                  </a:cubicBezTo>
                  <a:cubicBezTo>
                    <a:pt x="444" y="545"/>
                    <a:pt x="406" y="469"/>
                    <a:pt x="381" y="393"/>
                  </a:cubicBezTo>
                  <a:cubicBezTo>
                    <a:pt x="368" y="356"/>
                    <a:pt x="356" y="305"/>
                    <a:pt x="356" y="267"/>
                  </a:cubicBezTo>
                  <a:cubicBezTo>
                    <a:pt x="342" y="254"/>
                    <a:pt x="342" y="254"/>
                    <a:pt x="342" y="241"/>
                  </a:cubicBezTo>
                  <a:cubicBezTo>
                    <a:pt x="330" y="204"/>
                    <a:pt x="330" y="153"/>
                    <a:pt x="305" y="102"/>
                  </a:cubicBezTo>
                  <a:cubicBezTo>
                    <a:pt x="280" y="52"/>
                    <a:pt x="241" y="13"/>
                    <a:pt x="1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798700" y="815275"/>
              <a:ext cx="11125" cy="14100"/>
            </a:xfrm>
            <a:custGeom>
              <a:avLst/>
              <a:gdLst/>
              <a:ahLst/>
              <a:cxnLst/>
              <a:rect l="l" t="t" r="r" b="b"/>
              <a:pathLst>
                <a:path w="445" h="564" extrusionOk="0">
                  <a:moveTo>
                    <a:pt x="312" y="1"/>
                  </a:moveTo>
                  <a:cubicBezTo>
                    <a:pt x="229" y="1"/>
                    <a:pt x="130" y="84"/>
                    <a:pt x="77" y="212"/>
                  </a:cubicBezTo>
                  <a:cubicBezTo>
                    <a:pt x="1" y="364"/>
                    <a:pt x="26" y="516"/>
                    <a:pt x="102" y="555"/>
                  </a:cubicBezTo>
                  <a:cubicBezTo>
                    <a:pt x="116" y="561"/>
                    <a:pt x="131" y="564"/>
                    <a:pt x="146" y="564"/>
                  </a:cubicBezTo>
                  <a:cubicBezTo>
                    <a:pt x="228" y="564"/>
                    <a:pt x="327" y="481"/>
                    <a:pt x="381" y="352"/>
                  </a:cubicBezTo>
                  <a:cubicBezTo>
                    <a:pt x="444" y="200"/>
                    <a:pt x="432" y="48"/>
                    <a:pt x="356" y="9"/>
                  </a:cubicBezTo>
                  <a:cubicBezTo>
                    <a:pt x="342" y="4"/>
                    <a:pt x="327" y="1"/>
                    <a:pt x="3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736900" y="786775"/>
              <a:ext cx="13025" cy="16275"/>
            </a:xfrm>
            <a:custGeom>
              <a:avLst/>
              <a:gdLst/>
              <a:ahLst/>
              <a:cxnLst/>
              <a:rect l="l" t="t" r="r" b="b"/>
              <a:pathLst>
                <a:path w="521" h="651" extrusionOk="0">
                  <a:moveTo>
                    <a:pt x="337" y="1"/>
                  </a:moveTo>
                  <a:cubicBezTo>
                    <a:pt x="242" y="1"/>
                    <a:pt x="130" y="97"/>
                    <a:pt x="64" y="250"/>
                  </a:cubicBezTo>
                  <a:cubicBezTo>
                    <a:pt x="1" y="427"/>
                    <a:pt x="39" y="605"/>
                    <a:pt x="141" y="642"/>
                  </a:cubicBezTo>
                  <a:cubicBezTo>
                    <a:pt x="157" y="648"/>
                    <a:pt x="173" y="650"/>
                    <a:pt x="190" y="650"/>
                  </a:cubicBezTo>
                  <a:cubicBezTo>
                    <a:pt x="292" y="650"/>
                    <a:pt x="403" y="554"/>
                    <a:pt x="457" y="402"/>
                  </a:cubicBezTo>
                  <a:cubicBezTo>
                    <a:pt x="521" y="225"/>
                    <a:pt x="495" y="47"/>
                    <a:pt x="381" y="9"/>
                  </a:cubicBezTo>
                  <a:cubicBezTo>
                    <a:pt x="367" y="3"/>
                    <a:pt x="352" y="1"/>
                    <a:pt x="33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772500" y="799450"/>
              <a:ext cx="11950" cy="38950"/>
            </a:xfrm>
            <a:custGeom>
              <a:avLst/>
              <a:gdLst/>
              <a:ahLst/>
              <a:cxnLst/>
              <a:rect l="l" t="t" r="r" b="b"/>
              <a:pathLst>
                <a:path w="478" h="1558" extrusionOk="0">
                  <a:moveTo>
                    <a:pt x="457" y="1"/>
                  </a:moveTo>
                  <a:cubicBezTo>
                    <a:pt x="448" y="1"/>
                    <a:pt x="438" y="4"/>
                    <a:pt x="427" y="9"/>
                  </a:cubicBezTo>
                  <a:cubicBezTo>
                    <a:pt x="326" y="110"/>
                    <a:pt x="275" y="301"/>
                    <a:pt x="238" y="427"/>
                  </a:cubicBezTo>
                  <a:cubicBezTo>
                    <a:pt x="212" y="516"/>
                    <a:pt x="187" y="592"/>
                    <a:pt x="162" y="681"/>
                  </a:cubicBezTo>
                  <a:cubicBezTo>
                    <a:pt x="148" y="744"/>
                    <a:pt x="123" y="820"/>
                    <a:pt x="148" y="896"/>
                  </a:cubicBezTo>
                  <a:cubicBezTo>
                    <a:pt x="174" y="947"/>
                    <a:pt x="212" y="972"/>
                    <a:pt x="263" y="1011"/>
                  </a:cubicBezTo>
                  <a:cubicBezTo>
                    <a:pt x="326" y="1061"/>
                    <a:pt x="351" y="1112"/>
                    <a:pt x="326" y="1200"/>
                  </a:cubicBezTo>
                  <a:cubicBezTo>
                    <a:pt x="288" y="1340"/>
                    <a:pt x="162" y="1454"/>
                    <a:pt x="35" y="1504"/>
                  </a:cubicBezTo>
                  <a:cubicBezTo>
                    <a:pt x="1" y="1516"/>
                    <a:pt x="7" y="1557"/>
                    <a:pt x="35" y="1557"/>
                  </a:cubicBezTo>
                  <a:cubicBezTo>
                    <a:pt x="39" y="1557"/>
                    <a:pt x="43" y="1557"/>
                    <a:pt x="47" y="1555"/>
                  </a:cubicBezTo>
                  <a:cubicBezTo>
                    <a:pt x="174" y="1530"/>
                    <a:pt x="288" y="1454"/>
                    <a:pt x="364" y="1352"/>
                  </a:cubicBezTo>
                  <a:cubicBezTo>
                    <a:pt x="440" y="1239"/>
                    <a:pt x="478" y="1073"/>
                    <a:pt x="390" y="972"/>
                  </a:cubicBezTo>
                  <a:cubicBezTo>
                    <a:pt x="351" y="921"/>
                    <a:pt x="263" y="884"/>
                    <a:pt x="263" y="820"/>
                  </a:cubicBezTo>
                  <a:cubicBezTo>
                    <a:pt x="250" y="782"/>
                    <a:pt x="275" y="718"/>
                    <a:pt x="288" y="681"/>
                  </a:cubicBezTo>
                  <a:cubicBezTo>
                    <a:pt x="301" y="642"/>
                    <a:pt x="314" y="592"/>
                    <a:pt x="326" y="554"/>
                  </a:cubicBezTo>
                  <a:cubicBezTo>
                    <a:pt x="351" y="465"/>
                    <a:pt x="377" y="377"/>
                    <a:pt x="415" y="287"/>
                  </a:cubicBezTo>
                  <a:cubicBezTo>
                    <a:pt x="440" y="199"/>
                    <a:pt x="478" y="110"/>
                    <a:pt x="478" y="22"/>
                  </a:cubicBezTo>
                  <a:cubicBezTo>
                    <a:pt x="478" y="7"/>
                    <a:pt x="469" y="1"/>
                    <a:pt x="457"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738800" y="836075"/>
              <a:ext cx="34800" cy="16475"/>
            </a:xfrm>
            <a:custGeom>
              <a:avLst/>
              <a:gdLst/>
              <a:ahLst/>
              <a:cxnLst/>
              <a:rect l="l" t="t" r="r" b="b"/>
              <a:pathLst>
                <a:path w="1392" h="659" extrusionOk="0">
                  <a:moveTo>
                    <a:pt x="99" y="0"/>
                  </a:moveTo>
                  <a:cubicBezTo>
                    <a:pt x="75" y="0"/>
                    <a:pt x="50" y="1"/>
                    <a:pt x="26" y="2"/>
                  </a:cubicBezTo>
                  <a:cubicBezTo>
                    <a:pt x="1" y="2"/>
                    <a:pt x="1" y="27"/>
                    <a:pt x="26" y="39"/>
                  </a:cubicBezTo>
                  <a:cubicBezTo>
                    <a:pt x="280" y="129"/>
                    <a:pt x="546" y="154"/>
                    <a:pt x="787" y="255"/>
                  </a:cubicBezTo>
                  <a:cubicBezTo>
                    <a:pt x="1003" y="344"/>
                    <a:pt x="1192" y="470"/>
                    <a:pt x="1344" y="648"/>
                  </a:cubicBezTo>
                  <a:cubicBezTo>
                    <a:pt x="1348" y="655"/>
                    <a:pt x="1354" y="658"/>
                    <a:pt x="1360" y="658"/>
                  </a:cubicBezTo>
                  <a:cubicBezTo>
                    <a:pt x="1375" y="658"/>
                    <a:pt x="1391" y="640"/>
                    <a:pt x="1383" y="622"/>
                  </a:cubicBezTo>
                  <a:cubicBezTo>
                    <a:pt x="1268" y="407"/>
                    <a:pt x="1079" y="255"/>
                    <a:pt x="850" y="154"/>
                  </a:cubicBezTo>
                  <a:cubicBezTo>
                    <a:pt x="619" y="61"/>
                    <a:pt x="356" y="0"/>
                    <a:pt x="99" y="0"/>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5669425" y="661075"/>
              <a:ext cx="208200" cy="127900"/>
            </a:xfrm>
            <a:custGeom>
              <a:avLst/>
              <a:gdLst/>
              <a:ahLst/>
              <a:cxnLst/>
              <a:rect l="l" t="t" r="r" b="b"/>
              <a:pathLst>
                <a:path w="8328" h="5116" extrusionOk="0">
                  <a:moveTo>
                    <a:pt x="2912" y="1"/>
                  </a:moveTo>
                  <a:cubicBezTo>
                    <a:pt x="2825" y="1"/>
                    <a:pt x="2752" y="10"/>
                    <a:pt x="2700" y="30"/>
                  </a:cubicBezTo>
                  <a:cubicBezTo>
                    <a:pt x="2395" y="144"/>
                    <a:pt x="2459" y="194"/>
                    <a:pt x="2434" y="233"/>
                  </a:cubicBezTo>
                  <a:cubicBezTo>
                    <a:pt x="2418" y="233"/>
                    <a:pt x="2310" y="64"/>
                    <a:pt x="2025" y="64"/>
                  </a:cubicBezTo>
                  <a:cubicBezTo>
                    <a:pt x="1862" y="64"/>
                    <a:pt x="1640" y="120"/>
                    <a:pt x="1344" y="296"/>
                  </a:cubicBezTo>
                  <a:cubicBezTo>
                    <a:pt x="609" y="740"/>
                    <a:pt x="164" y="2375"/>
                    <a:pt x="0" y="3579"/>
                  </a:cubicBezTo>
                  <a:cubicBezTo>
                    <a:pt x="0" y="3579"/>
                    <a:pt x="824" y="3794"/>
                    <a:pt x="976" y="3884"/>
                  </a:cubicBezTo>
                  <a:cubicBezTo>
                    <a:pt x="1128" y="3972"/>
                    <a:pt x="659" y="4923"/>
                    <a:pt x="1052" y="5100"/>
                  </a:cubicBezTo>
                  <a:cubicBezTo>
                    <a:pt x="1074" y="5111"/>
                    <a:pt x="1095" y="5116"/>
                    <a:pt x="1116" y="5116"/>
                  </a:cubicBezTo>
                  <a:cubicBezTo>
                    <a:pt x="1468" y="5116"/>
                    <a:pt x="1572" y="3646"/>
                    <a:pt x="2231" y="3275"/>
                  </a:cubicBezTo>
                  <a:cubicBezTo>
                    <a:pt x="2317" y="3292"/>
                    <a:pt x="2393" y="3300"/>
                    <a:pt x="2461" y="3300"/>
                  </a:cubicBezTo>
                  <a:cubicBezTo>
                    <a:pt x="3166" y="3300"/>
                    <a:pt x="3056" y="2481"/>
                    <a:pt x="3714" y="2273"/>
                  </a:cubicBezTo>
                  <a:cubicBezTo>
                    <a:pt x="3815" y="2248"/>
                    <a:pt x="3942" y="2248"/>
                    <a:pt x="4031" y="2248"/>
                  </a:cubicBezTo>
                  <a:cubicBezTo>
                    <a:pt x="4132" y="2261"/>
                    <a:pt x="4234" y="2261"/>
                    <a:pt x="4335" y="2273"/>
                  </a:cubicBezTo>
                  <a:cubicBezTo>
                    <a:pt x="4513" y="2299"/>
                    <a:pt x="4677" y="2349"/>
                    <a:pt x="4829" y="2425"/>
                  </a:cubicBezTo>
                  <a:cubicBezTo>
                    <a:pt x="5133" y="2552"/>
                    <a:pt x="5387" y="2755"/>
                    <a:pt x="5666" y="2932"/>
                  </a:cubicBezTo>
                  <a:cubicBezTo>
                    <a:pt x="5730" y="2971"/>
                    <a:pt x="5792" y="3022"/>
                    <a:pt x="5869" y="3072"/>
                  </a:cubicBezTo>
                  <a:cubicBezTo>
                    <a:pt x="5882" y="3110"/>
                    <a:pt x="5894" y="3135"/>
                    <a:pt x="5919" y="3174"/>
                  </a:cubicBezTo>
                  <a:cubicBezTo>
                    <a:pt x="6021" y="3377"/>
                    <a:pt x="6211" y="3554"/>
                    <a:pt x="6439" y="3642"/>
                  </a:cubicBezTo>
                  <a:cubicBezTo>
                    <a:pt x="6488" y="3658"/>
                    <a:pt x="6546" y="3674"/>
                    <a:pt x="6602" y="3674"/>
                  </a:cubicBezTo>
                  <a:cubicBezTo>
                    <a:pt x="6634" y="3674"/>
                    <a:pt x="6665" y="3669"/>
                    <a:pt x="6693" y="3655"/>
                  </a:cubicBezTo>
                  <a:cubicBezTo>
                    <a:pt x="6718" y="3693"/>
                    <a:pt x="6730" y="3731"/>
                    <a:pt x="6756" y="3757"/>
                  </a:cubicBezTo>
                  <a:cubicBezTo>
                    <a:pt x="6856" y="3923"/>
                    <a:pt x="7184" y="4149"/>
                    <a:pt x="7503" y="4149"/>
                  </a:cubicBezTo>
                  <a:cubicBezTo>
                    <a:pt x="7670" y="4149"/>
                    <a:pt x="7834" y="4087"/>
                    <a:pt x="7961" y="3921"/>
                  </a:cubicBezTo>
                  <a:cubicBezTo>
                    <a:pt x="8328" y="3439"/>
                    <a:pt x="7834" y="2806"/>
                    <a:pt x="7454" y="2577"/>
                  </a:cubicBezTo>
                  <a:cubicBezTo>
                    <a:pt x="7618" y="2577"/>
                    <a:pt x="7758" y="2388"/>
                    <a:pt x="7745" y="2236"/>
                  </a:cubicBezTo>
                  <a:cubicBezTo>
                    <a:pt x="7732" y="2070"/>
                    <a:pt x="7606" y="1944"/>
                    <a:pt x="7479" y="1855"/>
                  </a:cubicBezTo>
                  <a:cubicBezTo>
                    <a:pt x="7225" y="1665"/>
                    <a:pt x="6908" y="1563"/>
                    <a:pt x="6578" y="1551"/>
                  </a:cubicBezTo>
                  <a:lnTo>
                    <a:pt x="6426" y="1513"/>
                  </a:lnTo>
                  <a:cubicBezTo>
                    <a:pt x="6756" y="1019"/>
                    <a:pt x="5438" y="968"/>
                    <a:pt x="4702" y="563"/>
                  </a:cubicBezTo>
                  <a:cubicBezTo>
                    <a:pt x="4085" y="217"/>
                    <a:pt x="3328" y="1"/>
                    <a:pt x="291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5673225" y="670725"/>
              <a:ext cx="69725" cy="66875"/>
            </a:xfrm>
            <a:custGeom>
              <a:avLst/>
              <a:gdLst/>
              <a:ahLst/>
              <a:cxnLst/>
              <a:rect l="l" t="t" r="r" b="b"/>
              <a:pathLst>
                <a:path w="2789" h="2675" extrusionOk="0">
                  <a:moveTo>
                    <a:pt x="793" y="0"/>
                  </a:moveTo>
                  <a:cubicBezTo>
                    <a:pt x="738" y="0"/>
                    <a:pt x="682" y="13"/>
                    <a:pt x="634" y="37"/>
                  </a:cubicBezTo>
                  <a:cubicBezTo>
                    <a:pt x="533" y="87"/>
                    <a:pt x="443" y="177"/>
                    <a:pt x="367" y="253"/>
                  </a:cubicBezTo>
                  <a:cubicBezTo>
                    <a:pt x="241" y="391"/>
                    <a:pt x="127" y="531"/>
                    <a:pt x="63" y="709"/>
                  </a:cubicBezTo>
                  <a:cubicBezTo>
                    <a:pt x="12" y="822"/>
                    <a:pt x="0" y="962"/>
                    <a:pt x="38" y="1089"/>
                  </a:cubicBezTo>
                  <a:cubicBezTo>
                    <a:pt x="63" y="1140"/>
                    <a:pt x="114" y="1191"/>
                    <a:pt x="127" y="1241"/>
                  </a:cubicBezTo>
                  <a:cubicBezTo>
                    <a:pt x="139" y="1317"/>
                    <a:pt x="88" y="1380"/>
                    <a:pt x="102" y="1456"/>
                  </a:cubicBezTo>
                  <a:cubicBezTo>
                    <a:pt x="114" y="1532"/>
                    <a:pt x="165" y="1608"/>
                    <a:pt x="228" y="1634"/>
                  </a:cubicBezTo>
                  <a:cubicBezTo>
                    <a:pt x="255" y="1645"/>
                    <a:pt x="282" y="1650"/>
                    <a:pt x="309" y="1650"/>
                  </a:cubicBezTo>
                  <a:cubicBezTo>
                    <a:pt x="450" y="1650"/>
                    <a:pt x="592" y="1518"/>
                    <a:pt x="741" y="1518"/>
                  </a:cubicBezTo>
                  <a:cubicBezTo>
                    <a:pt x="752" y="1518"/>
                    <a:pt x="762" y="1519"/>
                    <a:pt x="773" y="1520"/>
                  </a:cubicBezTo>
                  <a:cubicBezTo>
                    <a:pt x="925" y="1532"/>
                    <a:pt x="1026" y="1698"/>
                    <a:pt x="1052" y="1837"/>
                  </a:cubicBezTo>
                  <a:cubicBezTo>
                    <a:pt x="1077" y="1989"/>
                    <a:pt x="1040" y="2141"/>
                    <a:pt x="1052" y="2293"/>
                  </a:cubicBezTo>
                  <a:cubicBezTo>
                    <a:pt x="1065" y="2445"/>
                    <a:pt x="1141" y="2610"/>
                    <a:pt x="1280" y="2661"/>
                  </a:cubicBezTo>
                  <a:cubicBezTo>
                    <a:pt x="1309" y="2671"/>
                    <a:pt x="1339" y="2675"/>
                    <a:pt x="1371" y="2675"/>
                  </a:cubicBezTo>
                  <a:cubicBezTo>
                    <a:pt x="1423" y="2675"/>
                    <a:pt x="1479" y="2664"/>
                    <a:pt x="1534" y="2648"/>
                  </a:cubicBezTo>
                  <a:cubicBezTo>
                    <a:pt x="1990" y="2534"/>
                    <a:pt x="2409" y="2217"/>
                    <a:pt x="2649" y="1811"/>
                  </a:cubicBezTo>
                  <a:cubicBezTo>
                    <a:pt x="2725" y="1672"/>
                    <a:pt x="2789" y="1482"/>
                    <a:pt x="2674" y="1355"/>
                  </a:cubicBezTo>
                  <a:cubicBezTo>
                    <a:pt x="2548" y="1228"/>
                    <a:pt x="2282" y="1304"/>
                    <a:pt x="2155" y="1165"/>
                  </a:cubicBezTo>
                  <a:cubicBezTo>
                    <a:pt x="2003" y="1013"/>
                    <a:pt x="2167" y="734"/>
                    <a:pt x="2054" y="544"/>
                  </a:cubicBezTo>
                  <a:cubicBezTo>
                    <a:pt x="1978" y="417"/>
                    <a:pt x="1787" y="405"/>
                    <a:pt x="1635" y="405"/>
                  </a:cubicBezTo>
                  <a:cubicBezTo>
                    <a:pt x="1581" y="409"/>
                    <a:pt x="1524" y="413"/>
                    <a:pt x="1468" y="413"/>
                  </a:cubicBezTo>
                  <a:cubicBezTo>
                    <a:pt x="1366" y="413"/>
                    <a:pt x="1265" y="399"/>
                    <a:pt x="1192" y="341"/>
                  </a:cubicBezTo>
                  <a:cubicBezTo>
                    <a:pt x="1103" y="253"/>
                    <a:pt x="1065" y="126"/>
                    <a:pt x="964" y="50"/>
                  </a:cubicBezTo>
                  <a:cubicBezTo>
                    <a:pt x="916" y="16"/>
                    <a:pt x="855" y="0"/>
                    <a:pt x="79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734375" y="665325"/>
              <a:ext cx="48525" cy="47725"/>
            </a:xfrm>
            <a:custGeom>
              <a:avLst/>
              <a:gdLst/>
              <a:ahLst/>
              <a:cxnLst/>
              <a:rect l="l" t="t" r="r" b="b"/>
              <a:pathLst>
                <a:path w="1941" h="1909" extrusionOk="0">
                  <a:moveTo>
                    <a:pt x="225" y="1"/>
                  </a:moveTo>
                  <a:cubicBezTo>
                    <a:pt x="178" y="1"/>
                    <a:pt x="132" y="9"/>
                    <a:pt x="89" y="38"/>
                  </a:cubicBezTo>
                  <a:cubicBezTo>
                    <a:pt x="0" y="114"/>
                    <a:pt x="39" y="266"/>
                    <a:pt x="76" y="379"/>
                  </a:cubicBezTo>
                  <a:cubicBezTo>
                    <a:pt x="242" y="760"/>
                    <a:pt x="470" y="1102"/>
                    <a:pt x="761" y="1407"/>
                  </a:cubicBezTo>
                  <a:cubicBezTo>
                    <a:pt x="928" y="1585"/>
                    <a:pt x="1173" y="1908"/>
                    <a:pt x="1453" y="1908"/>
                  </a:cubicBezTo>
                  <a:cubicBezTo>
                    <a:pt x="1492" y="1908"/>
                    <a:pt x="1532" y="1902"/>
                    <a:pt x="1572" y="1888"/>
                  </a:cubicBezTo>
                  <a:cubicBezTo>
                    <a:pt x="1724" y="1838"/>
                    <a:pt x="1940" y="1635"/>
                    <a:pt x="1788" y="1469"/>
                  </a:cubicBezTo>
                  <a:cubicBezTo>
                    <a:pt x="1724" y="1393"/>
                    <a:pt x="1611" y="1381"/>
                    <a:pt x="1509" y="1368"/>
                  </a:cubicBezTo>
                  <a:cubicBezTo>
                    <a:pt x="1420" y="1356"/>
                    <a:pt x="1306" y="1305"/>
                    <a:pt x="1281" y="1216"/>
                  </a:cubicBezTo>
                  <a:cubicBezTo>
                    <a:pt x="1268" y="1140"/>
                    <a:pt x="1318" y="1064"/>
                    <a:pt x="1293" y="988"/>
                  </a:cubicBezTo>
                  <a:cubicBezTo>
                    <a:pt x="1281" y="900"/>
                    <a:pt x="1192" y="861"/>
                    <a:pt x="1116" y="836"/>
                  </a:cubicBezTo>
                  <a:cubicBezTo>
                    <a:pt x="1040" y="823"/>
                    <a:pt x="964" y="823"/>
                    <a:pt x="887" y="798"/>
                  </a:cubicBezTo>
                  <a:cubicBezTo>
                    <a:pt x="811" y="760"/>
                    <a:pt x="749" y="697"/>
                    <a:pt x="761" y="621"/>
                  </a:cubicBezTo>
                  <a:cubicBezTo>
                    <a:pt x="786" y="481"/>
                    <a:pt x="1027" y="430"/>
                    <a:pt x="1014" y="291"/>
                  </a:cubicBezTo>
                  <a:cubicBezTo>
                    <a:pt x="1002" y="215"/>
                    <a:pt x="926" y="177"/>
                    <a:pt x="850" y="151"/>
                  </a:cubicBezTo>
                  <a:cubicBezTo>
                    <a:pt x="685" y="100"/>
                    <a:pt x="507" y="50"/>
                    <a:pt x="343" y="12"/>
                  </a:cubicBezTo>
                  <a:cubicBezTo>
                    <a:pt x="303" y="6"/>
                    <a:pt x="264" y="1"/>
                    <a:pt x="22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5735150" y="720425"/>
              <a:ext cx="18575" cy="17150"/>
            </a:xfrm>
            <a:custGeom>
              <a:avLst/>
              <a:gdLst/>
              <a:ahLst/>
              <a:cxnLst/>
              <a:rect l="l" t="t" r="r" b="b"/>
              <a:pathLst>
                <a:path w="743" h="686" extrusionOk="0">
                  <a:moveTo>
                    <a:pt x="337" y="1"/>
                  </a:moveTo>
                  <a:lnTo>
                    <a:pt x="337" y="1"/>
                  </a:lnTo>
                  <a:cubicBezTo>
                    <a:pt x="337" y="1"/>
                    <a:pt x="1" y="685"/>
                    <a:pt x="352" y="685"/>
                  </a:cubicBezTo>
                  <a:cubicBezTo>
                    <a:pt x="356" y="685"/>
                    <a:pt x="359" y="685"/>
                    <a:pt x="363" y="685"/>
                  </a:cubicBezTo>
                  <a:cubicBezTo>
                    <a:pt x="743" y="673"/>
                    <a:pt x="337" y="1"/>
                    <a:pt x="33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5720900" y="736600"/>
              <a:ext cx="18550" cy="17450"/>
            </a:xfrm>
            <a:custGeom>
              <a:avLst/>
              <a:gdLst/>
              <a:ahLst/>
              <a:cxnLst/>
              <a:rect l="l" t="t" r="r" b="b"/>
              <a:pathLst>
                <a:path w="742" h="698" extrusionOk="0">
                  <a:moveTo>
                    <a:pt x="336" y="1"/>
                  </a:moveTo>
                  <a:cubicBezTo>
                    <a:pt x="336" y="1"/>
                    <a:pt x="1" y="697"/>
                    <a:pt x="352" y="697"/>
                  </a:cubicBezTo>
                  <a:cubicBezTo>
                    <a:pt x="355" y="697"/>
                    <a:pt x="358" y="697"/>
                    <a:pt x="362" y="697"/>
                  </a:cubicBezTo>
                  <a:cubicBezTo>
                    <a:pt x="742" y="685"/>
                    <a:pt x="336" y="1"/>
                    <a:pt x="33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F9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5654500" y="743500"/>
              <a:ext cx="37425" cy="53925"/>
            </a:xfrm>
            <a:custGeom>
              <a:avLst/>
              <a:gdLst/>
              <a:ahLst/>
              <a:cxnLst/>
              <a:rect l="l" t="t" r="r" b="b"/>
              <a:pathLst>
                <a:path w="1497" h="2157" extrusionOk="0">
                  <a:moveTo>
                    <a:pt x="777" y="0"/>
                  </a:moveTo>
                  <a:cubicBezTo>
                    <a:pt x="665" y="0"/>
                    <a:pt x="551" y="40"/>
                    <a:pt x="445" y="130"/>
                  </a:cubicBezTo>
                  <a:cubicBezTo>
                    <a:pt x="39" y="497"/>
                    <a:pt x="1" y="1423"/>
                    <a:pt x="254" y="1816"/>
                  </a:cubicBezTo>
                  <a:cubicBezTo>
                    <a:pt x="402" y="2044"/>
                    <a:pt x="621" y="2157"/>
                    <a:pt x="820" y="2157"/>
                  </a:cubicBezTo>
                  <a:cubicBezTo>
                    <a:pt x="963" y="2157"/>
                    <a:pt x="1095" y="2098"/>
                    <a:pt x="1180" y="1981"/>
                  </a:cubicBezTo>
                  <a:cubicBezTo>
                    <a:pt x="1332" y="1765"/>
                    <a:pt x="1497" y="1283"/>
                    <a:pt x="1459" y="815"/>
                  </a:cubicBezTo>
                  <a:cubicBezTo>
                    <a:pt x="1421" y="351"/>
                    <a:pt x="1107" y="0"/>
                    <a:pt x="777"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5665375" y="755275"/>
              <a:ext cx="14850" cy="27650"/>
            </a:xfrm>
            <a:custGeom>
              <a:avLst/>
              <a:gdLst/>
              <a:ahLst/>
              <a:cxnLst/>
              <a:rect l="l" t="t" r="r" b="b"/>
              <a:pathLst>
                <a:path w="594" h="1106" extrusionOk="0">
                  <a:moveTo>
                    <a:pt x="174" y="1"/>
                  </a:moveTo>
                  <a:cubicBezTo>
                    <a:pt x="162" y="1"/>
                    <a:pt x="137" y="26"/>
                    <a:pt x="149" y="52"/>
                  </a:cubicBezTo>
                  <a:cubicBezTo>
                    <a:pt x="187" y="128"/>
                    <a:pt x="264" y="192"/>
                    <a:pt x="314" y="254"/>
                  </a:cubicBezTo>
                  <a:cubicBezTo>
                    <a:pt x="326" y="280"/>
                    <a:pt x="352" y="318"/>
                    <a:pt x="365" y="344"/>
                  </a:cubicBezTo>
                  <a:cubicBezTo>
                    <a:pt x="352" y="356"/>
                    <a:pt x="352" y="356"/>
                    <a:pt x="340" y="356"/>
                  </a:cubicBezTo>
                  <a:cubicBezTo>
                    <a:pt x="314" y="369"/>
                    <a:pt x="301" y="381"/>
                    <a:pt x="276" y="394"/>
                  </a:cubicBezTo>
                  <a:cubicBezTo>
                    <a:pt x="238" y="420"/>
                    <a:pt x="200" y="445"/>
                    <a:pt x="162" y="483"/>
                  </a:cubicBezTo>
                  <a:cubicBezTo>
                    <a:pt x="98" y="547"/>
                    <a:pt x="22" y="635"/>
                    <a:pt x="10" y="736"/>
                  </a:cubicBezTo>
                  <a:cubicBezTo>
                    <a:pt x="1" y="746"/>
                    <a:pt x="11" y="754"/>
                    <a:pt x="22" y="754"/>
                  </a:cubicBezTo>
                  <a:cubicBezTo>
                    <a:pt x="27" y="754"/>
                    <a:pt x="32" y="753"/>
                    <a:pt x="35" y="749"/>
                  </a:cubicBezTo>
                  <a:cubicBezTo>
                    <a:pt x="98" y="699"/>
                    <a:pt x="162" y="623"/>
                    <a:pt x="225" y="559"/>
                  </a:cubicBezTo>
                  <a:cubicBezTo>
                    <a:pt x="250" y="533"/>
                    <a:pt x="289" y="496"/>
                    <a:pt x="314" y="483"/>
                  </a:cubicBezTo>
                  <a:cubicBezTo>
                    <a:pt x="340" y="470"/>
                    <a:pt x="352" y="457"/>
                    <a:pt x="365" y="445"/>
                  </a:cubicBezTo>
                  <a:cubicBezTo>
                    <a:pt x="377" y="432"/>
                    <a:pt x="390" y="432"/>
                    <a:pt x="402" y="420"/>
                  </a:cubicBezTo>
                  <a:cubicBezTo>
                    <a:pt x="416" y="445"/>
                    <a:pt x="428" y="470"/>
                    <a:pt x="428" y="496"/>
                  </a:cubicBezTo>
                  <a:cubicBezTo>
                    <a:pt x="492" y="673"/>
                    <a:pt x="492" y="876"/>
                    <a:pt x="453" y="1066"/>
                  </a:cubicBezTo>
                  <a:cubicBezTo>
                    <a:pt x="453" y="1093"/>
                    <a:pt x="468" y="1106"/>
                    <a:pt x="485" y="1106"/>
                  </a:cubicBezTo>
                  <a:cubicBezTo>
                    <a:pt x="500" y="1106"/>
                    <a:pt x="518" y="1096"/>
                    <a:pt x="529" y="1079"/>
                  </a:cubicBezTo>
                  <a:cubicBezTo>
                    <a:pt x="593" y="876"/>
                    <a:pt x="593" y="648"/>
                    <a:pt x="529" y="445"/>
                  </a:cubicBezTo>
                  <a:cubicBezTo>
                    <a:pt x="492" y="344"/>
                    <a:pt x="453" y="254"/>
                    <a:pt x="390" y="178"/>
                  </a:cubicBezTo>
                  <a:cubicBezTo>
                    <a:pt x="340" y="102"/>
                    <a:pt x="264" y="14"/>
                    <a:pt x="174" y="1"/>
                  </a:cubicBezTo>
                  <a:close/>
                </a:path>
              </a:pathLst>
            </a:custGeom>
            <a:solidFill>
              <a:srgbClr val="E0C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5188375" y="817575"/>
              <a:ext cx="142625" cy="112800"/>
            </a:xfrm>
            <a:custGeom>
              <a:avLst/>
              <a:gdLst/>
              <a:ahLst/>
              <a:cxnLst/>
              <a:rect l="l" t="t" r="r" b="b"/>
              <a:pathLst>
                <a:path w="5705" h="4512" extrusionOk="0">
                  <a:moveTo>
                    <a:pt x="3119" y="0"/>
                  </a:moveTo>
                  <a:cubicBezTo>
                    <a:pt x="3021" y="0"/>
                    <a:pt x="2923" y="6"/>
                    <a:pt x="2826" y="19"/>
                  </a:cubicBezTo>
                  <a:cubicBezTo>
                    <a:pt x="2104" y="108"/>
                    <a:pt x="1471" y="551"/>
                    <a:pt x="1026" y="1122"/>
                  </a:cubicBezTo>
                  <a:cubicBezTo>
                    <a:pt x="583" y="1692"/>
                    <a:pt x="304" y="2377"/>
                    <a:pt x="76" y="3061"/>
                  </a:cubicBezTo>
                  <a:cubicBezTo>
                    <a:pt x="38" y="3188"/>
                    <a:pt x="0" y="3315"/>
                    <a:pt x="12" y="3441"/>
                  </a:cubicBezTo>
                  <a:cubicBezTo>
                    <a:pt x="26" y="3568"/>
                    <a:pt x="88" y="3708"/>
                    <a:pt x="203" y="3759"/>
                  </a:cubicBezTo>
                  <a:cubicBezTo>
                    <a:pt x="243" y="3779"/>
                    <a:pt x="285" y="3787"/>
                    <a:pt x="329" y="3787"/>
                  </a:cubicBezTo>
                  <a:cubicBezTo>
                    <a:pt x="452" y="3787"/>
                    <a:pt x="585" y="3719"/>
                    <a:pt x="697" y="3644"/>
                  </a:cubicBezTo>
                  <a:cubicBezTo>
                    <a:pt x="1116" y="3353"/>
                    <a:pt x="1483" y="2985"/>
                    <a:pt x="1762" y="2554"/>
                  </a:cubicBezTo>
                  <a:lnTo>
                    <a:pt x="1762" y="2554"/>
                  </a:lnTo>
                  <a:cubicBezTo>
                    <a:pt x="1635" y="3049"/>
                    <a:pt x="1508" y="3556"/>
                    <a:pt x="1572" y="4063"/>
                  </a:cubicBezTo>
                  <a:cubicBezTo>
                    <a:pt x="1597" y="4227"/>
                    <a:pt x="1660" y="4430"/>
                    <a:pt x="1826" y="4494"/>
                  </a:cubicBezTo>
                  <a:cubicBezTo>
                    <a:pt x="1859" y="4506"/>
                    <a:pt x="1892" y="4511"/>
                    <a:pt x="1925" y="4511"/>
                  </a:cubicBezTo>
                  <a:cubicBezTo>
                    <a:pt x="2102" y="4511"/>
                    <a:pt x="2265" y="4352"/>
                    <a:pt x="2383" y="4202"/>
                  </a:cubicBezTo>
                  <a:cubicBezTo>
                    <a:pt x="2789" y="3695"/>
                    <a:pt x="3105" y="3125"/>
                    <a:pt x="3347" y="2516"/>
                  </a:cubicBezTo>
                  <a:lnTo>
                    <a:pt x="3347" y="2516"/>
                  </a:lnTo>
                  <a:cubicBezTo>
                    <a:pt x="3308" y="2731"/>
                    <a:pt x="3271" y="2947"/>
                    <a:pt x="3308" y="3162"/>
                  </a:cubicBezTo>
                  <a:cubicBezTo>
                    <a:pt x="3347" y="3378"/>
                    <a:pt x="3460" y="3593"/>
                    <a:pt x="3663" y="3669"/>
                  </a:cubicBezTo>
                  <a:cubicBezTo>
                    <a:pt x="3728" y="3696"/>
                    <a:pt x="3794" y="3709"/>
                    <a:pt x="3860" y="3709"/>
                  </a:cubicBezTo>
                  <a:cubicBezTo>
                    <a:pt x="4104" y="3709"/>
                    <a:pt x="4348" y="3545"/>
                    <a:pt x="4538" y="3365"/>
                  </a:cubicBezTo>
                  <a:cubicBezTo>
                    <a:pt x="4981" y="2947"/>
                    <a:pt x="5336" y="2415"/>
                    <a:pt x="5539" y="1832"/>
                  </a:cubicBezTo>
                  <a:cubicBezTo>
                    <a:pt x="5640" y="1540"/>
                    <a:pt x="5704" y="1097"/>
                    <a:pt x="5426" y="869"/>
                  </a:cubicBezTo>
                  <a:cubicBezTo>
                    <a:pt x="5108" y="602"/>
                    <a:pt x="4652" y="399"/>
                    <a:pt x="4272" y="247"/>
                  </a:cubicBezTo>
                  <a:cubicBezTo>
                    <a:pt x="3907" y="95"/>
                    <a:pt x="3510" y="0"/>
                    <a:pt x="311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5410200" y="739850"/>
              <a:ext cx="142925" cy="103250"/>
            </a:xfrm>
            <a:custGeom>
              <a:avLst/>
              <a:gdLst/>
              <a:ahLst/>
              <a:cxnLst/>
              <a:rect l="l" t="t" r="r" b="b"/>
              <a:pathLst>
                <a:path w="5717" h="4130" extrusionOk="0">
                  <a:moveTo>
                    <a:pt x="2920" y="1"/>
                  </a:moveTo>
                  <a:cubicBezTo>
                    <a:pt x="2277" y="1"/>
                    <a:pt x="1635" y="178"/>
                    <a:pt x="1141" y="593"/>
                  </a:cubicBezTo>
                  <a:cubicBezTo>
                    <a:pt x="761" y="910"/>
                    <a:pt x="507" y="1353"/>
                    <a:pt x="330" y="1823"/>
                  </a:cubicBezTo>
                  <a:cubicBezTo>
                    <a:pt x="190" y="2203"/>
                    <a:pt x="38" y="2685"/>
                    <a:pt x="26" y="3090"/>
                  </a:cubicBezTo>
                  <a:cubicBezTo>
                    <a:pt x="0" y="3457"/>
                    <a:pt x="367" y="3699"/>
                    <a:pt x="659" y="3825"/>
                  </a:cubicBezTo>
                  <a:cubicBezTo>
                    <a:pt x="1134" y="4025"/>
                    <a:pt x="1644" y="4129"/>
                    <a:pt x="2159" y="4129"/>
                  </a:cubicBezTo>
                  <a:cubicBezTo>
                    <a:pt x="2263" y="4129"/>
                    <a:pt x="2367" y="4125"/>
                    <a:pt x="2472" y="4117"/>
                  </a:cubicBezTo>
                  <a:cubicBezTo>
                    <a:pt x="2789" y="4091"/>
                    <a:pt x="3169" y="3990"/>
                    <a:pt x="3271" y="3686"/>
                  </a:cubicBezTo>
                  <a:cubicBezTo>
                    <a:pt x="3347" y="3471"/>
                    <a:pt x="3283" y="3242"/>
                    <a:pt x="3144" y="3065"/>
                  </a:cubicBezTo>
                  <a:cubicBezTo>
                    <a:pt x="3017" y="2900"/>
                    <a:pt x="2827" y="2773"/>
                    <a:pt x="2637" y="2659"/>
                  </a:cubicBezTo>
                  <a:lnTo>
                    <a:pt x="2637" y="2659"/>
                  </a:lnTo>
                  <a:cubicBezTo>
                    <a:pt x="3245" y="2900"/>
                    <a:pt x="3891" y="3040"/>
                    <a:pt x="4538" y="3090"/>
                  </a:cubicBezTo>
                  <a:cubicBezTo>
                    <a:pt x="4566" y="3092"/>
                    <a:pt x="4595" y="3093"/>
                    <a:pt x="4625" y="3093"/>
                  </a:cubicBezTo>
                  <a:cubicBezTo>
                    <a:pt x="4823" y="3093"/>
                    <a:pt x="5044" y="3051"/>
                    <a:pt x="5121" y="2874"/>
                  </a:cubicBezTo>
                  <a:cubicBezTo>
                    <a:pt x="5184" y="2710"/>
                    <a:pt x="5083" y="2533"/>
                    <a:pt x="4969" y="2393"/>
                  </a:cubicBezTo>
                  <a:cubicBezTo>
                    <a:pt x="4640" y="2000"/>
                    <a:pt x="4183" y="1759"/>
                    <a:pt x="3727" y="1518"/>
                  </a:cubicBezTo>
                  <a:lnTo>
                    <a:pt x="3727" y="1518"/>
                  </a:lnTo>
                  <a:cubicBezTo>
                    <a:pt x="3928" y="1553"/>
                    <a:pt x="4131" y="1571"/>
                    <a:pt x="4335" y="1571"/>
                  </a:cubicBezTo>
                  <a:cubicBezTo>
                    <a:pt x="4644" y="1571"/>
                    <a:pt x="4954" y="1531"/>
                    <a:pt x="5260" y="1455"/>
                  </a:cubicBezTo>
                  <a:cubicBezTo>
                    <a:pt x="5426" y="1417"/>
                    <a:pt x="5615" y="1341"/>
                    <a:pt x="5679" y="1176"/>
                  </a:cubicBezTo>
                  <a:cubicBezTo>
                    <a:pt x="5717" y="1049"/>
                    <a:pt x="5654" y="910"/>
                    <a:pt x="5565" y="821"/>
                  </a:cubicBezTo>
                  <a:cubicBezTo>
                    <a:pt x="5476" y="733"/>
                    <a:pt x="5362" y="669"/>
                    <a:pt x="5235" y="618"/>
                  </a:cubicBezTo>
                  <a:cubicBezTo>
                    <a:pt x="4576" y="314"/>
                    <a:pt x="3891" y="60"/>
                    <a:pt x="3169" y="10"/>
                  </a:cubicBezTo>
                  <a:cubicBezTo>
                    <a:pt x="3086" y="4"/>
                    <a:pt x="3003" y="1"/>
                    <a:pt x="292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5424450" y="736900"/>
              <a:ext cx="146125" cy="137175"/>
            </a:xfrm>
            <a:custGeom>
              <a:avLst/>
              <a:gdLst/>
              <a:ahLst/>
              <a:cxnLst/>
              <a:rect l="l" t="t" r="r" b="b"/>
              <a:pathLst>
                <a:path w="5845" h="5487" extrusionOk="0">
                  <a:moveTo>
                    <a:pt x="3689" y="1"/>
                  </a:moveTo>
                  <a:cubicBezTo>
                    <a:pt x="3808" y="24"/>
                    <a:pt x="3924" y="56"/>
                    <a:pt x="4038" y="95"/>
                  </a:cubicBezTo>
                  <a:lnTo>
                    <a:pt x="4038" y="95"/>
                  </a:lnTo>
                  <a:cubicBezTo>
                    <a:pt x="3932" y="36"/>
                    <a:pt x="3813" y="1"/>
                    <a:pt x="3689" y="1"/>
                  </a:cubicBezTo>
                  <a:close/>
                  <a:moveTo>
                    <a:pt x="4038" y="95"/>
                  </a:moveTo>
                  <a:lnTo>
                    <a:pt x="4038" y="95"/>
                  </a:lnTo>
                  <a:cubicBezTo>
                    <a:pt x="4358" y="275"/>
                    <a:pt x="4567" y="679"/>
                    <a:pt x="4462" y="1040"/>
                  </a:cubicBezTo>
                  <a:cubicBezTo>
                    <a:pt x="4361" y="1391"/>
                    <a:pt x="3991" y="1628"/>
                    <a:pt x="3630" y="1628"/>
                  </a:cubicBezTo>
                  <a:cubicBezTo>
                    <a:pt x="3496" y="1628"/>
                    <a:pt x="3363" y="1594"/>
                    <a:pt x="3245" y="1522"/>
                  </a:cubicBezTo>
                  <a:lnTo>
                    <a:pt x="3245" y="1522"/>
                  </a:lnTo>
                  <a:cubicBezTo>
                    <a:pt x="3309" y="1699"/>
                    <a:pt x="3499" y="1789"/>
                    <a:pt x="3664" y="1877"/>
                  </a:cubicBezTo>
                  <a:cubicBezTo>
                    <a:pt x="3828" y="1966"/>
                    <a:pt x="4006" y="2118"/>
                    <a:pt x="3968" y="2308"/>
                  </a:cubicBezTo>
                  <a:cubicBezTo>
                    <a:pt x="3930" y="2498"/>
                    <a:pt x="3702" y="2574"/>
                    <a:pt x="3499" y="2600"/>
                  </a:cubicBezTo>
                  <a:cubicBezTo>
                    <a:pt x="3126" y="2663"/>
                    <a:pt x="2748" y="2692"/>
                    <a:pt x="2371" y="2692"/>
                  </a:cubicBezTo>
                  <a:cubicBezTo>
                    <a:pt x="2146" y="2692"/>
                    <a:pt x="1922" y="2682"/>
                    <a:pt x="1699" y="2663"/>
                  </a:cubicBezTo>
                  <a:lnTo>
                    <a:pt x="1699" y="2663"/>
                  </a:lnTo>
                  <a:cubicBezTo>
                    <a:pt x="2016" y="3056"/>
                    <a:pt x="2028" y="3665"/>
                    <a:pt x="1712" y="4070"/>
                  </a:cubicBezTo>
                  <a:cubicBezTo>
                    <a:pt x="1572" y="4260"/>
                    <a:pt x="1369" y="4387"/>
                    <a:pt x="1141" y="4451"/>
                  </a:cubicBezTo>
                  <a:cubicBezTo>
                    <a:pt x="1085" y="4469"/>
                    <a:pt x="1020" y="4474"/>
                    <a:pt x="952" y="4474"/>
                  </a:cubicBezTo>
                  <a:cubicBezTo>
                    <a:pt x="858" y="4474"/>
                    <a:pt x="758" y="4464"/>
                    <a:pt x="668" y="4464"/>
                  </a:cubicBezTo>
                  <a:cubicBezTo>
                    <a:pt x="603" y="4464"/>
                    <a:pt x="544" y="4469"/>
                    <a:pt x="495" y="4488"/>
                  </a:cubicBezTo>
                  <a:cubicBezTo>
                    <a:pt x="0" y="4691"/>
                    <a:pt x="825" y="5274"/>
                    <a:pt x="1065" y="5363"/>
                  </a:cubicBezTo>
                  <a:cubicBezTo>
                    <a:pt x="1293" y="5454"/>
                    <a:pt x="1538" y="5486"/>
                    <a:pt x="1789" y="5486"/>
                  </a:cubicBezTo>
                  <a:cubicBezTo>
                    <a:pt x="1957" y="5486"/>
                    <a:pt x="2127" y="5472"/>
                    <a:pt x="2295" y="5451"/>
                  </a:cubicBezTo>
                  <a:cubicBezTo>
                    <a:pt x="3144" y="5350"/>
                    <a:pt x="4006" y="5084"/>
                    <a:pt x="4690" y="4539"/>
                  </a:cubicBezTo>
                  <a:cubicBezTo>
                    <a:pt x="5363" y="4006"/>
                    <a:pt x="5844" y="3170"/>
                    <a:pt x="5794" y="2308"/>
                  </a:cubicBezTo>
                  <a:cubicBezTo>
                    <a:pt x="5748" y="1301"/>
                    <a:pt x="4985" y="425"/>
                    <a:pt x="4038" y="95"/>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5298325" y="779050"/>
              <a:ext cx="165450" cy="146775"/>
            </a:xfrm>
            <a:custGeom>
              <a:avLst/>
              <a:gdLst/>
              <a:ahLst/>
              <a:cxnLst/>
              <a:rect l="l" t="t" r="r" b="b"/>
              <a:pathLst>
                <a:path w="6618" h="5871" extrusionOk="0">
                  <a:moveTo>
                    <a:pt x="3319" y="1"/>
                  </a:moveTo>
                  <a:cubicBezTo>
                    <a:pt x="2987" y="1"/>
                    <a:pt x="2650" y="58"/>
                    <a:pt x="2320" y="179"/>
                  </a:cubicBezTo>
                  <a:cubicBezTo>
                    <a:pt x="799" y="723"/>
                    <a:pt x="0" y="2410"/>
                    <a:pt x="558" y="3931"/>
                  </a:cubicBezTo>
                  <a:cubicBezTo>
                    <a:pt x="985" y="5122"/>
                    <a:pt x="2112" y="5870"/>
                    <a:pt x="3312" y="5870"/>
                  </a:cubicBezTo>
                  <a:cubicBezTo>
                    <a:pt x="3643" y="5870"/>
                    <a:pt x="3981" y="5813"/>
                    <a:pt x="4310" y="5692"/>
                  </a:cubicBezTo>
                  <a:cubicBezTo>
                    <a:pt x="5831" y="5148"/>
                    <a:pt x="6617" y="3461"/>
                    <a:pt x="6072" y="1940"/>
                  </a:cubicBezTo>
                  <a:cubicBezTo>
                    <a:pt x="5645" y="748"/>
                    <a:pt x="4518" y="1"/>
                    <a:pt x="33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5305925" y="825975"/>
              <a:ext cx="147075" cy="99850"/>
            </a:xfrm>
            <a:custGeom>
              <a:avLst/>
              <a:gdLst/>
              <a:ahLst/>
              <a:cxnLst/>
              <a:rect l="l" t="t" r="r" b="b"/>
              <a:pathLst>
                <a:path w="5883" h="3994" extrusionOk="0">
                  <a:moveTo>
                    <a:pt x="279" y="0"/>
                  </a:moveTo>
                  <a:cubicBezTo>
                    <a:pt x="26" y="634"/>
                    <a:pt x="0" y="1356"/>
                    <a:pt x="254" y="2054"/>
                  </a:cubicBezTo>
                  <a:cubicBezTo>
                    <a:pt x="681" y="3245"/>
                    <a:pt x="1808" y="3993"/>
                    <a:pt x="3008" y="3993"/>
                  </a:cubicBezTo>
                  <a:cubicBezTo>
                    <a:pt x="3339" y="3993"/>
                    <a:pt x="3677" y="3936"/>
                    <a:pt x="4006" y="3815"/>
                  </a:cubicBezTo>
                  <a:cubicBezTo>
                    <a:pt x="4995" y="3460"/>
                    <a:pt x="5679" y="2624"/>
                    <a:pt x="5882" y="1660"/>
                  </a:cubicBezTo>
                  <a:lnTo>
                    <a:pt x="5882" y="1660"/>
                  </a:lnTo>
                  <a:cubicBezTo>
                    <a:pt x="5591" y="2421"/>
                    <a:pt x="4969" y="3055"/>
                    <a:pt x="4146" y="3347"/>
                  </a:cubicBezTo>
                  <a:cubicBezTo>
                    <a:pt x="3814" y="3468"/>
                    <a:pt x="3474" y="3526"/>
                    <a:pt x="3140" y="3526"/>
                  </a:cubicBezTo>
                  <a:cubicBezTo>
                    <a:pt x="1943" y="3526"/>
                    <a:pt x="820" y="2786"/>
                    <a:pt x="394" y="1597"/>
                  </a:cubicBezTo>
                  <a:cubicBezTo>
                    <a:pt x="203" y="1065"/>
                    <a:pt x="166" y="507"/>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5316075" y="794650"/>
              <a:ext cx="130275" cy="115550"/>
            </a:xfrm>
            <a:custGeom>
              <a:avLst/>
              <a:gdLst/>
              <a:ahLst/>
              <a:cxnLst/>
              <a:rect l="l" t="t" r="r" b="b"/>
              <a:pathLst>
                <a:path w="5211" h="4622" extrusionOk="0">
                  <a:moveTo>
                    <a:pt x="2599" y="1"/>
                  </a:moveTo>
                  <a:cubicBezTo>
                    <a:pt x="2338" y="1"/>
                    <a:pt x="2073" y="45"/>
                    <a:pt x="1813" y="138"/>
                  </a:cubicBezTo>
                  <a:cubicBezTo>
                    <a:pt x="622" y="569"/>
                    <a:pt x="0" y="1899"/>
                    <a:pt x="431" y="3091"/>
                  </a:cubicBezTo>
                  <a:cubicBezTo>
                    <a:pt x="769" y="4036"/>
                    <a:pt x="1662" y="4622"/>
                    <a:pt x="2607" y="4622"/>
                  </a:cubicBezTo>
                  <a:cubicBezTo>
                    <a:pt x="2866" y="4622"/>
                    <a:pt x="3129" y="4578"/>
                    <a:pt x="3385" y="4485"/>
                  </a:cubicBezTo>
                  <a:cubicBezTo>
                    <a:pt x="4589" y="4054"/>
                    <a:pt x="5210" y="2724"/>
                    <a:pt x="4779" y="1519"/>
                  </a:cubicBezTo>
                  <a:cubicBezTo>
                    <a:pt x="4441" y="584"/>
                    <a:pt x="3549" y="1"/>
                    <a:pt x="259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5333800" y="794900"/>
              <a:ext cx="65650" cy="101125"/>
            </a:xfrm>
            <a:custGeom>
              <a:avLst/>
              <a:gdLst/>
              <a:ahLst/>
              <a:cxnLst/>
              <a:rect l="l" t="t" r="r" b="b"/>
              <a:pathLst>
                <a:path w="2626" h="4045" extrusionOk="0">
                  <a:moveTo>
                    <a:pt x="2093" y="1"/>
                  </a:moveTo>
                  <a:cubicBezTo>
                    <a:pt x="1421" y="1218"/>
                    <a:pt x="787" y="2472"/>
                    <a:pt x="1" y="3626"/>
                  </a:cubicBezTo>
                  <a:cubicBezTo>
                    <a:pt x="116" y="3778"/>
                    <a:pt x="229" y="3917"/>
                    <a:pt x="369" y="4044"/>
                  </a:cubicBezTo>
                  <a:cubicBezTo>
                    <a:pt x="901" y="3207"/>
                    <a:pt x="1319" y="2308"/>
                    <a:pt x="1826" y="1458"/>
                  </a:cubicBezTo>
                  <a:cubicBezTo>
                    <a:pt x="2093" y="1015"/>
                    <a:pt x="2359" y="559"/>
                    <a:pt x="2625" y="115"/>
                  </a:cubicBezTo>
                  <a:cubicBezTo>
                    <a:pt x="2460" y="52"/>
                    <a:pt x="2270" y="13"/>
                    <a:pt x="209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5345225" y="799650"/>
              <a:ext cx="72900" cy="109050"/>
            </a:xfrm>
            <a:custGeom>
              <a:avLst/>
              <a:gdLst/>
              <a:ahLst/>
              <a:cxnLst/>
              <a:rect l="l" t="t" r="r" b="b"/>
              <a:pathLst>
                <a:path w="2916" h="4362" extrusionOk="0">
                  <a:moveTo>
                    <a:pt x="2383" y="1"/>
                  </a:moveTo>
                  <a:cubicBezTo>
                    <a:pt x="2067" y="521"/>
                    <a:pt x="1724" y="1040"/>
                    <a:pt x="1420" y="1560"/>
                  </a:cubicBezTo>
                  <a:cubicBezTo>
                    <a:pt x="951" y="2333"/>
                    <a:pt x="533" y="3170"/>
                    <a:pt x="0" y="3918"/>
                  </a:cubicBezTo>
                  <a:cubicBezTo>
                    <a:pt x="279" y="4133"/>
                    <a:pt x="597" y="4285"/>
                    <a:pt x="951" y="4361"/>
                  </a:cubicBezTo>
                  <a:cubicBezTo>
                    <a:pt x="1344" y="3284"/>
                    <a:pt x="1902" y="2245"/>
                    <a:pt x="2434" y="1217"/>
                  </a:cubicBezTo>
                  <a:cubicBezTo>
                    <a:pt x="2599" y="926"/>
                    <a:pt x="2751" y="634"/>
                    <a:pt x="2916" y="330"/>
                  </a:cubicBezTo>
                  <a:cubicBezTo>
                    <a:pt x="2751" y="203"/>
                    <a:pt x="2574" y="90"/>
                    <a:pt x="238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5378175" y="819625"/>
              <a:ext cx="53600" cy="90650"/>
            </a:xfrm>
            <a:custGeom>
              <a:avLst/>
              <a:gdLst/>
              <a:ahLst/>
              <a:cxnLst/>
              <a:rect l="l" t="t" r="r" b="b"/>
              <a:pathLst>
                <a:path w="2144" h="3626" extrusionOk="0">
                  <a:moveTo>
                    <a:pt x="2029" y="1"/>
                  </a:moveTo>
                  <a:cubicBezTo>
                    <a:pt x="1851" y="317"/>
                    <a:pt x="1687" y="634"/>
                    <a:pt x="1509" y="951"/>
                  </a:cubicBezTo>
                  <a:cubicBezTo>
                    <a:pt x="1205" y="1522"/>
                    <a:pt x="901" y="2105"/>
                    <a:pt x="571" y="2663"/>
                  </a:cubicBezTo>
                  <a:cubicBezTo>
                    <a:pt x="394" y="2979"/>
                    <a:pt x="229" y="3334"/>
                    <a:pt x="1" y="3626"/>
                  </a:cubicBezTo>
                  <a:lnTo>
                    <a:pt x="115" y="3626"/>
                  </a:lnTo>
                  <a:cubicBezTo>
                    <a:pt x="203" y="3626"/>
                    <a:pt x="279" y="3613"/>
                    <a:pt x="369" y="3613"/>
                  </a:cubicBezTo>
                  <a:cubicBezTo>
                    <a:pt x="445" y="3410"/>
                    <a:pt x="546" y="3220"/>
                    <a:pt x="648" y="3043"/>
                  </a:cubicBezTo>
                  <a:cubicBezTo>
                    <a:pt x="977" y="2333"/>
                    <a:pt x="1395" y="1649"/>
                    <a:pt x="1750" y="964"/>
                  </a:cubicBezTo>
                  <a:cubicBezTo>
                    <a:pt x="1890" y="711"/>
                    <a:pt x="2017" y="457"/>
                    <a:pt x="2143" y="204"/>
                  </a:cubicBezTo>
                  <a:cubicBezTo>
                    <a:pt x="2105" y="127"/>
                    <a:pt x="2067" y="64"/>
                    <a:pt x="2029"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5352825" y="807500"/>
              <a:ext cx="60875" cy="88450"/>
            </a:xfrm>
            <a:custGeom>
              <a:avLst/>
              <a:gdLst/>
              <a:ahLst/>
              <a:cxnLst/>
              <a:rect l="l" t="t" r="r" b="b"/>
              <a:pathLst>
                <a:path w="2435" h="3538" extrusionOk="0">
                  <a:moveTo>
                    <a:pt x="610" y="1"/>
                  </a:moveTo>
                  <a:cubicBezTo>
                    <a:pt x="576" y="1"/>
                    <a:pt x="542" y="6"/>
                    <a:pt x="508" y="16"/>
                  </a:cubicBezTo>
                  <a:lnTo>
                    <a:pt x="495" y="29"/>
                  </a:lnTo>
                  <a:cubicBezTo>
                    <a:pt x="406" y="55"/>
                    <a:pt x="343" y="118"/>
                    <a:pt x="318" y="207"/>
                  </a:cubicBezTo>
                  <a:cubicBezTo>
                    <a:pt x="279" y="283"/>
                    <a:pt x="279" y="371"/>
                    <a:pt x="318" y="460"/>
                  </a:cubicBezTo>
                  <a:lnTo>
                    <a:pt x="330" y="486"/>
                  </a:lnTo>
                  <a:cubicBezTo>
                    <a:pt x="166" y="638"/>
                    <a:pt x="51" y="841"/>
                    <a:pt x="26" y="1043"/>
                  </a:cubicBezTo>
                  <a:cubicBezTo>
                    <a:pt x="0" y="1334"/>
                    <a:pt x="127" y="1855"/>
                    <a:pt x="609" y="1981"/>
                  </a:cubicBezTo>
                  <a:cubicBezTo>
                    <a:pt x="749" y="2007"/>
                    <a:pt x="862" y="2019"/>
                    <a:pt x="952" y="2019"/>
                  </a:cubicBezTo>
                  <a:lnTo>
                    <a:pt x="1205" y="2627"/>
                  </a:lnTo>
                  <a:cubicBezTo>
                    <a:pt x="1167" y="2615"/>
                    <a:pt x="1141" y="2590"/>
                    <a:pt x="1116" y="2551"/>
                  </a:cubicBezTo>
                  <a:cubicBezTo>
                    <a:pt x="1051" y="2459"/>
                    <a:pt x="952" y="2400"/>
                    <a:pt x="844" y="2400"/>
                  </a:cubicBezTo>
                  <a:cubicBezTo>
                    <a:pt x="805" y="2400"/>
                    <a:pt x="764" y="2408"/>
                    <a:pt x="724" y="2425"/>
                  </a:cubicBezTo>
                  <a:cubicBezTo>
                    <a:pt x="698" y="2425"/>
                    <a:pt x="685" y="2438"/>
                    <a:pt x="660" y="2450"/>
                  </a:cubicBezTo>
                  <a:cubicBezTo>
                    <a:pt x="508" y="2551"/>
                    <a:pt x="470" y="2754"/>
                    <a:pt x="571" y="2906"/>
                  </a:cubicBezTo>
                  <a:cubicBezTo>
                    <a:pt x="742" y="3180"/>
                    <a:pt x="1047" y="3331"/>
                    <a:pt x="1374" y="3331"/>
                  </a:cubicBezTo>
                  <a:cubicBezTo>
                    <a:pt x="1411" y="3331"/>
                    <a:pt x="1447" y="3329"/>
                    <a:pt x="1484" y="3325"/>
                  </a:cubicBezTo>
                  <a:lnTo>
                    <a:pt x="1496" y="3337"/>
                  </a:lnTo>
                  <a:cubicBezTo>
                    <a:pt x="1545" y="3463"/>
                    <a:pt x="1659" y="3537"/>
                    <a:pt x="1790" y="3537"/>
                  </a:cubicBezTo>
                  <a:cubicBezTo>
                    <a:pt x="1830" y="3537"/>
                    <a:pt x="1873" y="3530"/>
                    <a:pt x="1915" y="3515"/>
                  </a:cubicBezTo>
                  <a:lnTo>
                    <a:pt x="1927" y="3515"/>
                  </a:lnTo>
                  <a:cubicBezTo>
                    <a:pt x="2003" y="3477"/>
                    <a:pt x="2067" y="3413"/>
                    <a:pt x="2105" y="3337"/>
                  </a:cubicBezTo>
                  <a:cubicBezTo>
                    <a:pt x="2130" y="3249"/>
                    <a:pt x="2130" y="3160"/>
                    <a:pt x="2105" y="3084"/>
                  </a:cubicBezTo>
                  <a:lnTo>
                    <a:pt x="2093" y="3058"/>
                  </a:lnTo>
                  <a:cubicBezTo>
                    <a:pt x="2307" y="2830"/>
                    <a:pt x="2434" y="2501"/>
                    <a:pt x="2384" y="2196"/>
                  </a:cubicBezTo>
                  <a:cubicBezTo>
                    <a:pt x="2321" y="1804"/>
                    <a:pt x="2079" y="1525"/>
                    <a:pt x="1687" y="1411"/>
                  </a:cubicBezTo>
                  <a:cubicBezTo>
                    <a:pt x="1572" y="1385"/>
                    <a:pt x="1471" y="1373"/>
                    <a:pt x="1395" y="1360"/>
                  </a:cubicBezTo>
                  <a:lnTo>
                    <a:pt x="1217" y="942"/>
                  </a:lnTo>
                  <a:lnTo>
                    <a:pt x="1217" y="942"/>
                  </a:lnTo>
                  <a:cubicBezTo>
                    <a:pt x="1270" y="972"/>
                    <a:pt x="1326" y="984"/>
                    <a:pt x="1382" y="984"/>
                  </a:cubicBezTo>
                  <a:cubicBezTo>
                    <a:pt x="1421" y="984"/>
                    <a:pt x="1460" y="978"/>
                    <a:pt x="1496" y="967"/>
                  </a:cubicBezTo>
                  <a:cubicBezTo>
                    <a:pt x="1572" y="942"/>
                    <a:pt x="1636" y="891"/>
                    <a:pt x="1674" y="827"/>
                  </a:cubicBezTo>
                  <a:cubicBezTo>
                    <a:pt x="1763" y="675"/>
                    <a:pt x="1712" y="473"/>
                    <a:pt x="1560" y="371"/>
                  </a:cubicBezTo>
                  <a:cubicBezTo>
                    <a:pt x="1388" y="269"/>
                    <a:pt x="1185" y="217"/>
                    <a:pt x="989" y="217"/>
                  </a:cubicBezTo>
                  <a:cubicBezTo>
                    <a:pt x="968" y="217"/>
                    <a:pt x="947" y="218"/>
                    <a:pt x="926" y="219"/>
                  </a:cubicBezTo>
                  <a:lnTo>
                    <a:pt x="926" y="207"/>
                  </a:lnTo>
                  <a:cubicBezTo>
                    <a:pt x="866" y="76"/>
                    <a:pt x="742" y="1"/>
                    <a:pt x="6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5356950" y="811650"/>
              <a:ext cx="52625" cy="80125"/>
            </a:xfrm>
            <a:custGeom>
              <a:avLst/>
              <a:gdLst/>
              <a:ahLst/>
              <a:cxnLst/>
              <a:rect l="l" t="t" r="r" b="b"/>
              <a:pathLst>
                <a:path w="2105" h="3205" extrusionOk="0">
                  <a:moveTo>
                    <a:pt x="482" y="687"/>
                  </a:moveTo>
                  <a:lnTo>
                    <a:pt x="761" y="1359"/>
                  </a:lnTo>
                  <a:cubicBezTo>
                    <a:pt x="711" y="1359"/>
                    <a:pt x="635" y="1346"/>
                    <a:pt x="571" y="1334"/>
                  </a:cubicBezTo>
                  <a:cubicBezTo>
                    <a:pt x="381" y="1283"/>
                    <a:pt x="343" y="1030"/>
                    <a:pt x="356" y="928"/>
                  </a:cubicBezTo>
                  <a:cubicBezTo>
                    <a:pt x="368" y="852"/>
                    <a:pt x="419" y="763"/>
                    <a:pt x="482" y="687"/>
                  </a:cubicBezTo>
                  <a:close/>
                  <a:moveTo>
                    <a:pt x="1255" y="1701"/>
                  </a:moveTo>
                  <a:cubicBezTo>
                    <a:pt x="1294" y="1701"/>
                    <a:pt x="1331" y="1714"/>
                    <a:pt x="1382" y="1726"/>
                  </a:cubicBezTo>
                  <a:cubicBezTo>
                    <a:pt x="1585" y="1777"/>
                    <a:pt x="1699" y="1904"/>
                    <a:pt x="1725" y="2106"/>
                  </a:cubicBezTo>
                  <a:cubicBezTo>
                    <a:pt x="1750" y="2259"/>
                    <a:pt x="1699" y="2411"/>
                    <a:pt x="1598" y="2512"/>
                  </a:cubicBezTo>
                  <a:lnTo>
                    <a:pt x="1255" y="1701"/>
                  </a:lnTo>
                  <a:close/>
                  <a:moveTo>
                    <a:pt x="457" y="1"/>
                  </a:moveTo>
                  <a:cubicBezTo>
                    <a:pt x="435" y="1"/>
                    <a:pt x="413" y="5"/>
                    <a:pt x="393" y="15"/>
                  </a:cubicBezTo>
                  <a:cubicBezTo>
                    <a:pt x="305" y="41"/>
                    <a:pt x="266" y="142"/>
                    <a:pt x="305" y="230"/>
                  </a:cubicBezTo>
                  <a:lnTo>
                    <a:pt x="356" y="370"/>
                  </a:lnTo>
                  <a:cubicBezTo>
                    <a:pt x="165" y="509"/>
                    <a:pt x="51" y="712"/>
                    <a:pt x="26" y="890"/>
                  </a:cubicBezTo>
                  <a:cubicBezTo>
                    <a:pt x="1" y="1131"/>
                    <a:pt x="102" y="1549"/>
                    <a:pt x="482" y="1650"/>
                  </a:cubicBezTo>
                  <a:cubicBezTo>
                    <a:pt x="606" y="1679"/>
                    <a:pt x="716" y="1693"/>
                    <a:pt x="811" y="1693"/>
                  </a:cubicBezTo>
                  <a:cubicBezTo>
                    <a:pt x="842" y="1693"/>
                    <a:pt x="872" y="1692"/>
                    <a:pt x="900" y="1689"/>
                  </a:cubicBezTo>
                  <a:lnTo>
                    <a:pt x="1294" y="2664"/>
                  </a:lnTo>
                  <a:cubicBezTo>
                    <a:pt x="1274" y="2666"/>
                    <a:pt x="1254" y="2667"/>
                    <a:pt x="1234" y="2667"/>
                  </a:cubicBezTo>
                  <a:cubicBezTo>
                    <a:pt x="1082" y="2667"/>
                    <a:pt x="912" y="2620"/>
                    <a:pt x="812" y="2475"/>
                  </a:cubicBezTo>
                  <a:cubicBezTo>
                    <a:pt x="779" y="2425"/>
                    <a:pt x="725" y="2397"/>
                    <a:pt x="671" y="2397"/>
                  </a:cubicBezTo>
                  <a:cubicBezTo>
                    <a:pt x="641" y="2397"/>
                    <a:pt x="611" y="2406"/>
                    <a:pt x="584" y="2424"/>
                  </a:cubicBezTo>
                  <a:cubicBezTo>
                    <a:pt x="508" y="2475"/>
                    <a:pt x="482" y="2576"/>
                    <a:pt x="533" y="2652"/>
                  </a:cubicBezTo>
                  <a:cubicBezTo>
                    <a:pt x="700" y="2888"/>
                    <a:pt x="959" y="2994"/>
                    <a:pt x="1209" y="2994"/>
                  </a:cubicBezTo>
                  <a:cubicBezTo>
                    <a:pt x="1281" y="2994"/>
                    <a:pt x="1352" y="2985"/>
                    <a:pt x="1420" y="2968"/>
                  </a:cubicBezTo>
                  <a:lnTo>
                    <a:pt x="1483" y="3108"/>
                  </a:lnTo>
                  <a:cubicBezTo>
                    <a:pt x="1503" y="3168"/>
                    <a:pt x="1571" y="3204"/>
                    <a:pt x="1636" y="3204"/>
                  </a:cubicBezTo>
                  <a:cubicBezTo>
                    <a:pt x="1653" y="3204"/>
                    <a:pt x="1670" y="3202"/>
                    <a:pt x="1686" y="3197"/>
                  </a:cubicBezTo>
                  <a:lnTo>
                    <a:pt x="1699" y="3197"/>
                  </a:lnTo>
                  <a:cubicBezTo>
                    <a:pt x="1775" y="3159"/>
                    <a:pt x="1813" y="3070"/>
                    <a:pt x="1788" y="2982"/>
                  </a:cubicBezTo>
                  <a:lnTo>
                    <a:pt x="1725" y="2842"/>
                  </a:lnTo>
                  <a:cubicBezTo>
                    <a:pt x="1965" y="2664"/>
                    <a:pt x="2105" y="2360"/>
                    <a:pt x="2054" y="2056"/>
                  </a:cubicBezTo>
                  <a:cubicBezTo>
                    <a:pt x="2004" y="1726"/>
                    <a:pt x="1801" y="1498"/>
                    <a:pt x="1471" y="1410"/>
                  </a:cubicBezTo>
                  <a:cubicBezTo>
                    <a:pt x="1344" y="1371"/>
                    <a:pt x="1230" y="1359"/>
                    <a:pt x="1116" y="1359"/>
                  </a:cubicBezTo>
                  <a:lnTo>
                    <a:pt x="787" y="548"/>
                  </a:lnTo>
                  <a:cubicBezTo>
                    <a:pt x="806" y="546"/>
                    <a:pt x="825" y="545"/>
                    <a:pt x="844" y="545"/>
                  </a:cubicBezTo>
                  <a:cubicBezTo>
                    <a:pt x="942" y="545"/>
                    <a:pt x="1046" y="573"/>
                    <a:pt x="1142" y="636"/>
                  </a:cubicBezTo>
                  <a:cubicBezTo>
                    <a:pt x="1165" y="648"/>
                    <a:pt x="1191" y="654"/>
                    <a:pt x="1218" y="654"/>
                  </a:cubicBezTo>
                  <a:cubicBezTo>
                    <a:pt x="1276" y="654"/>
                    <a:pt x="1335" y="626"/>
                    <a:pt x="1370" y="573"/>
                  </a:cubicBezTo>
                  <a:cubicBezTo>
                    <a:pt x="1407" y="497"/>
                    <a:pt x="1382" y="396"/>
                    <a:pt x="1306" y="345"/>
                  </a:cubicBezTo>
                  <a:cubicBezTo>
                    <a:pt x="1164" y="259"/>
                    <a:pt x="992" y="216"/>
                    <a:pt x="824" y="216"/>
                  </a:cubicBezTo>
                  <a:cubicBezTo>
                    <a:pt x="769" y="216"/>
                    <a:pt x="713" y="221"/>
                    <a:pt x="660" y="230"/>
                  </a:cubicBezTo>
                  <a:lnTo>
                    <a:pt x="609" y="104"/>
                  </a:lnTo>
                  <a:cubicBezTo>
                    <a:pt x="581" y="39"/>
                    <a:pt x="518" y="1"/>
                    <a:pt x="45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6090250" y="938200"/>
              <a:ext cx="108075" cy="123800"/>
            </a:xfrm>
            <a:custGeom>
              <a:avLst/>
              <a:gdLst/>
              <a:ahLst/>
              <a:cxnLst/>
              <a:rect l="l" t="t" r="r" b="b"/>
              <a:pathLst>
                <a:path w="4323" h="4952" extrusionOk="0">
                  <a:moveTo>
                    <a:pt x="950" y="0"/>
                  </a:moveTo>
                  <a:cubicBezTo>
                    <a:pt x="916" y="0"/>
                    <a:pt x="883" y="3"/>
                    <a:pt x="849" y="11"/>
                  </a:cubicBezTo>
                  <a:cubicBezTo>
                    <a:pt x="723" y="24"/>
                    <a:pt x="609" y="100"/>
                    <a:pt x="571" y="213"/>
                  </a:cubicBezTo>
                  <a:cubicBezTo>
                    <a:pt x="520" y="366"/>
                    <a:pt x="621" y="518"/>
                    <a:pt x="723" y="644"/>
                  </a:cubicBezTo>
                  <a:cubicBezTo>
                    <a:pt x="1015" y="1013"/>
                    <a:pt x="1395" y="1317"/>
                    <a:pt x="1813" y="1532"/>
                  </a:cubicBezTo>
                  <a:cubicBezTo>
                    <a:pt x="1517" y="1484"/>
                    <a:pt x="1221" y="1436"/>
                    <a:pt x="927" y="1436"/>
                  </a:cubicBezTo>
                  <a:cubicBezTo>
                    <a:pt x="756" y="1436"/>
                    <a:pt x="587" y="1452"/>
                    <a:pt x="418" y="1494"/>
                  </a:cubicBezTo>
                  <a:cubicBezTo>
                    <a:pt x="254" y="1520"/>
                    <a:pt x="89" y="1608"/>
                    <a:pt x="51" y="1760"/>
                  </a:cubicBezTo>
                  <a:cubicBezTo>
                    <a:pt x="1" y="1951"/>
                    <a:pt x="178" y="2128"/>
                    <a:pt x="356" y="2242"/>
                  </a:cubicBezTo>
                  <a:cubicBezTo>
                    <a:pt x="863" y="2559"/>
                    <a:pt x="1407" y="2799"/>
                    <a:pt x="1978" y="2965"/>
                  </a:cubicBezTo>
                  <a:cubicBezTo>
                    <a:pt x="1893" y="2959"/>
                    <a:pt x="1806" y="2953"/>
                    <a:pt x="1717" y="2953"/>
                  </a:cubicBezTo>
                  <a:cubicBezTo>
                    <a:pt x="1607" y="2953"/>
                    <a:pt x="1494" y="2962"/>
                    <a:pt x="1382" y="2990"/>
                  </a:cubicBezTo>
                  <a:cubicBezTo>
                    <a:pt x="1192" y="3041"/>
                    <a:pt x="1015" y="3167"/>
                    <a:pt x="951" y="3357"/>
                  </a:cubicBezTo>
                  <a:cubicBezTo>
                    <a:pt x="875" y="3649"/>
                    <a:pt x="1091" y="3928"/>
                    <a:pt x="1306" y="4131"/>
                  </a:cubicBezTo>
                  <a:cubicBezTo>
                    <a:pt x="1737" y="4498"/>
                    <a:pt x="2244" y="4765"/>
                    <a:pt x="2789" y="4904"/>
                  </a:cubicBezTo>
                  <a:cubicBezTo>
                    <a:pt x="2897" y="4932"/>
                    <a:pt x="3020" y="4951"/>
                    <a:pt x="3141" y="4951"/>
                  </a:cubicBezTo>
                  <a:cubicBezTo>
                    <a:pt x="3349" y="4951"/>
                    <a:pt x="3552" y="4894"/>
                    <a:pt x="3663" y="4726"/>
                  </a:cubicBezTo>
                  <a:cubicBezTo>
                    <a:pt x="3879" y="4410"/>
                    <a:pt x="4032" y="3979"/>
                    <a:pt x="4133" y="3611"/>
                  </a:cubicBezTo>
                  <a:cubicBezTo>
                    <a:pt x="4260" y="3180"/>
                    <a:pt x="4323" y="2711"/>
                    <a:pt x="4221" y="2267"/>
                  </a:cubicBezTo>
                  <a:cubicBezTo>
                    <a:pt x="4069" y="1621"/>
                    <a:pt x="3601" y="1075"/>
                    <a:pt x="3043" y="720"/>
                  </a:cubicBezTo>
                  <a:cubicBezTo>
                    <a:pt x="2485" y="366"/>
                    <a:pt x="1838" y="176"/>
                    <a:pt x="1192" y="36"/>
                  </a:cubicBezTo>
                  <a:cubicBezTo>
                    <a:pt x="1111" y="18"/>
                    <a:pt x="1031" y="0"/>
                    <a:pt x="95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6062375" y="933225"/>
              <a:ext cx="87075" cy="141150"/>
            </a:xfrm>
            <a:custGeom>
              <a:avLst/>
              <a:gdLst/>
              <a:ahLst/>
              <a:cxnLst/>
              <a:rect l="l" t="t" r="r" b="b"/>
              <a:pathLst>
                <a:path w="3483" h="5646" extrusionOk="0">
                  <a:moveTo>
                    <a:pt x="3139" y="118"/>
                  </a:moveTo>
                  <a:cubicBezTo>
                    <a:pt x="3240" y="150"/>
                    <a:pt x="3339" y="189"/>
                    <a:pt x="3435" y="235"/>
                  </a:cubicBezTo>
                  <a:cubicBezTo>
                    <a:pt x="3347" y="171"/>
                    <a:pt x="3245" y="133"/>
                    <a:pt x="3139" y="118"/>
                  </a:cubicBezTo>
                  <a:close/>
                  <a:moveTo>
                    <a:pt x="2377" y="1"/>
                  </a:moveTo>
                  <a:cubicBezTo>
                    <a:pt x="1711" y="1"/>
                    <a:pt x="1047" y="259"/>
                    <a:pt x="621" y="767"/>
                  </a:cubicBezTo>
                  <a:cubicBezTo>
                    <a:pt x="114" y="1376"/>
                    <a:pt x="0" y="2251"/>
                    <a:pt x="203" y="3024"/>
                  </a:cubicBezTo>
                  <a:cubicBezTo>
                    <a:pt x="406" y="3784"/>
                    <a:pt x="887" y="4457"/>
                    <a:pt x="1471" y="5001"/>
                  </a:cubicBezTo>
                  <a:cubicBezTo>
                    <a:pt x="1749" y="5268"/>
                    <a:pt x="2054" y="5508"/>
                    <a:pt x="2421" y="5610"/>
                  </a:cubicBezTo>
                  <a:cubicBezTo>
                    <a:pt x="2488" y="5630"/>
                    <a:pt x="2625" y="5646"/>
                    <a:pt x="2774" y="5646"/>
                  </a:cubicBezTo>
                  <a:cubicBezTo>
                    <a:pt x="3100" y="5646"/>
                    <a:pt x="3482" y="5568"/>
                    <a:pt x="3308" y="5280"/>
                  </a:cubicBezTo>
                  <a:cubicBezTo>
                    <a:pt x="3220" y="5141"/>
                    <a:pt x="2966" y="5052"/>
                    <a:pt x="2852" y="4900"/>
                  </a:cubicBezTo>
                  <a:cubicBezTo>
                    <a:pt x="2725" y="4735"/>
                    <a:pt x="2649" y="4519"/>
                    <a:pt x="2649" y="4304"/>
                  </a:cubicBezTo>
                  <a:cubicBezTo>
                    <a:pt x="2637" y="3835"/>
                    <a:pt x="2978" y="3392"/>
                    <a:pt x="3435" y="3277"/>
                  </a:cubicBezTo>
                  <a:lnTo>
                    <a:pt x="1964" y="1781"/>
                  </a:lnTo>
                  <a:cubicBezTo>
                    <a:pt x="2022" y="1657"/>
                    <a:pt x="2152" y="1619"/>
                    <a:pt x="2289" y="1619"/>
                  </a:cubicBezTo>
                  <a:cubicBezTo>
                    <a:pt x="2333" y="1619"/>
                    <a:pt x="2378" y="1623"/>
                    <a:pt x="2421" y="1629"/>
                  </a:cubicBezTo>
                  <a:cubicBezTo>
                    <a:pt x="2508" y="1643"/>
                    <a:pt x="2602" y="1660"/>
                    <a:pt x="2692" y="1660"/>
                  </a:cubicBezTo>
                  <a:cubicBezTo>
                    <a:pt x="2772" y="1660"/>
                    <a:pt x="2850" y="1646"/>
                    <a:pt x="2916" y="1604"/>
                  </a:cubicBezTo>
                  <a:cubicBezTo>
                    <a:pt x="2459" y="1553"/>
                    <a:pt x="2130" y="1009"/>
                    <a:pt x="2294" y="578"/>
                  </a:cubicBezTo>
                  <a:cubicBezTo>
                    <a:pt x="2406" y="286"/>
                    <a:pt x="2722" y="110"/>
                    <a:pt x="3028" y="110"/>
                  </a:cubicBezTo>
                  <a:cubicBezTo>
                    <a:pt x="3065" y="110"/>
                    <a:pt x="3102" y="112"/>
                    <a:pt x="3139" y="118"/>
                  </a:cubicBezTo>
                  <a:lnTo>
                    <a:pt x="3139" y="118"/>
                  </a:lnTo>
                  <a:cubicBezTo>
                    <a:pt x="2894" y="39"/>
                    <a:pt x="2636" y="1"/>
                    <a:pt x="237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6224275" y="1040650"/>
              <a:ext cx="140750" cy="91800"/>
            </a:xfrm>
            <a:custGeom>
              <a:avLst/>
              <a:gdLst/>
              <a:ahLst/>
              <a:cxnLst/>
              <a:rect l="l" t="t" r="r" b="b"/>
              <a:pathLst>
                <a:path w="5630" h="3672" extrusionOk="0">
                  <a:moveTo>
                    <a:pt x="2639" y="1"/>
                  </a:moveTo>
                  <a:cubicBezTo>
                    <a:pt x="2316" y="1"/>
                    <a:pt x="1996" y="61"/>
                    <a:pt x="1700" y="197"/>
                  </a:cubicBezTo>
                  <a:cubicBezTo>
                    <a:pt x="1294" y="388"/>
                    <a:pt x="952" y="717"/>
                    <a:pt x="685" y="1084"/>
                  </a:cubicBezTo>
                  <a:cubicBezTo>
                    <a:pt x="471" y="1402"/>
                    <a:pt x="217" y="1782"/>
                    <a:pt x="102" y="2137"/>
                  </a:cubicBezTo>
                  <a:cubicBezTo>
                    <a:pt x="1" y="2453"/>
                    <a:pt x="255" y="2758"/>
                    <a:pt x="483" y="2948"/>
                  </a:cubicBezTo>
                  <a:cubicBezTo>
                    <a:pt x="927" y="3290"/>
                    <a:pt x="1459" y="3531"/>
                    <a:pt x="2017" y="3645"/>
                  </a:cubicBezTo>
                  <a:cubicBezTo>
                    <a:pt x="2109" y="3661"/>
                    <a:pt x="2206" y="3672"/>
                    <a:pt x="2303" y="3672"/>
                  </a:cubicBezTo>
                  <a:cubicBezTo>
                    <a:pt x="2513" y="3672"/>
                    <a:pt x="2715" y="3620"/>
                    <a:pt x="2828" y="3455"/>
                  </a:cubicBezTo>
                  <a:cubicBezTo>
                    <a:pt x="2955" y="3290"/>
                    <a:pt x="2942" y="3062"/>
                    <a:pt x="2866" y="2884"/>
                  </a:cubicBezTo>
                  <a:cubicBezTo>
                    <a:pt x="2790" y="2695"/>
                    <a:pt x="2651" y="2543"/>
                    <a:pt x="2524" y="2390"/>
                  </a:cubicBezTo>
                  <a:lnTo>
                    <a:pt x="2524" y="2390"/>
                  </a:lnTo>
                  <a:cubicBezTo>
                    <a:pt x="2992" y="2758"/>
                    <a:pt x="3525" y="3036"/>
                    <a:pt x="4083" y="3239"/>
                  </a:cubicBezTo>
                  <a:cubicBezTo>
                    <a:pt x="4184" y="3271"/>
                    <a:pt x="4298" y="3300"/>
                    <a:pt x="4401" y="3300"/>
                  </a:cubicBezTo>
                  <a:cubicBezTo>
                    <a:pt x="4504" y="3300"/>
                    <a:pt x="4596" y="3271"/>
                    <a:pt x="4654" y="3189"/>
                  </a:cubicBezTo>
                  <a:cubicBezTo>
                    <a:pt x="4755" y="3062"/>
                    <a:pt x="4716" y="2872"/>
                    <a:pt x="4640" y="2732"/>
                  </a:cubicBezTo>
                  <a:cubicBezTo>
                    <a:pt x="4451" y="2301"/>
                    <a:pt x="4096" y="1972"/>
                    <a:pt x="3753" y="1655"/>
                  </a:cubicBezTo>
                  <a:lnTo>
                    <a:pt x="3753" y="1655"/>
                  </a:lnTo>
                  <a:cubicBezTo>
                    <a:pt x="4184" y="1845"/>
                    <a:pt x="4654" y="1960"/>
                    <a:pt x="5122" y="1972"/>
                  </a:cubicBezTo>
                  <a:cubicBezTo>
                    <a:pt x="5147" y="1974"/>
                    <a:pt x="5172" y="1975"/>
                    <a:pt x="5197" y="1975"/>
                  </a:cubicBezTo>
                  <a:cubicBezTo>
                    <a:pt x="5342" y="1975"/>
                    <a:pt x="5490" y="1939"/>
                    <a:pt x="5566" y="1820"/>
                  </a:cubicBezTo>
                  <a:cubicBezTo>
                    <a:pt x="5629" y="1718"/>
                    <a:pt x="5617" y="1591"/>
                    <a:pt x="5553" y="1490"/>
                  </a:cubicBezTo>
                  <a:cubicBezTo>
                    <a:pt x="5502" y="1376"/>
                    <a:pt x="5401" y="1300"/>
                    <a:pt x="5313" y="1224"/>
                  </a:cubicBezTo>
                  <a:cubicBezTo>
                    <a:pt x="4806" y="806"/>
                    <a:pt x="4260" y="400"/>
                    <a:pt x="3639" y="185"/>
                  </a:cubicBezTo>
                  <a:cubicBezTo>
                    <a:pt x="3321" y="68"/>
                    <a:pt x="2979" y="1"/>
                    <a:pt x="26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18450" y="1030350"/>
              <a:ext cx="153400" cy="134400"/>
            </a:xfrm>
            <a:custGeom>
              <a:avLst/>
              <a:gdLst/>
              <a:ahLst/>
              <a:cxnLst/>
              <a:rect l="l" t="t" r="r" b="b"/>
              <a:pathLst>
                <a:path w="6136" h="5376" extrusionOk="0">
                  <a:moveTo>
                    <a:pt x="3074" y="0"/>
                  </a:moveTo>
                  <a:cubicBezTo>
                    <a:pt x="2135" y="0"/>
                    <a:pt x="1222" y="492"/>
                    <a:pt x="723" y="1370"/>
                  </a:cubicBezTo>
                  <a:cubicBezTo>
                    <a:pt x="0" y="2663"/>
                    <a:pt x="457" y="4310"/>
                    <a:pt x="1750" y="5033"/>
                  </a:cubicBezTo>
                  <a:cubicBezTo>
                    <a:pt x="2165" y="5265"/>
                    <a:pt x="2617" y="5376"/>
                    <a:pt x="3063" y="5376"/>
                  </a:cubicBezTo>
                  <a:cubicBezTo>
                    <a:pt x="4006" y="5376"/>
                    <a:pt x="4923" y="4884"/>
                    <a:pt x="5413" y="4006"/>
                  </a:cubicBezTo>
                  <a:cubicBezTo>
                    <a:pt x="6135" y="2713"/>
                    <a:pt x="5679" y="1079"/>
                    <a:pt x="4386" y="343"/>
                  </a:cubicBezTo>
                  <a:cubicBezTo>
                    <a:pt x="3970" y="111"/>
                    <a:pt x="3519" y="0"/>
                    <a:pt x="307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6118450" y="1034150"/>
              <a:ext cx="109350" cy="130625"/>
            </a:xfrm>
            <a:custGeom>
              <a:avLst/>
              <a:gdLst/>
              <a:ahLst/>
              <a:cxnLst/>
              <a:rect l="l" t="t" r="r" b="b"/>
              <a:pathLst>
                <a:path w="4374" h="5225" extrusionOk="0">
                  <a:moveTo>
                    <a:pt x="2168" y="1"/>
                  </a:moveTo>
                  <a:lnTo>
                    <a:pt x="2168" y="1"/>
                  </a:lnTo>
                  <a:cubicBezTo>
                    <a:pt x="1585" y="217"/>
                    <a:pt x="1065" y="635"/>
                    <a:pt x="723" y="1218"/>
                  </a:cubicBezTo>
                  <a:cubicBezTo>
                    <a:pt x="0" y="2511"/>
                    <a:pt x="457" y="4158"/>
                    <a:pt x="1750" y="4881"/>
                  </a:cubicBezTo>
                  <a:cubicBezTo>
                    <a:pt x="2171" y="5114"/>
                    <a:pt x="2627" y="5225"/>
                    <a:pt x="3076" y="5225"/>
                  </a:cubicBezTo>
                  <a:cubicBezTo>
                    <a:pt x="3531" y="5225"/>
                    <a:pt x="3978" y="5111"/>
                    <a:pt x="4374" y="4894"/>
                  </a:cubicBezTo>
                  <a:lnTo>
                    <a:pt x="4374" y="4894"/>
                  </a:lnTo>
                  <a:cubicBezTo>
                    <a:pt x="4084" y="4992"/>
                    <a:pt x="3778" y="5044"/>
                    <a:pt x="3470" y="5044"/>
                  </a:cubicBezTo>
                  <a:cubicBezTo>
                    <a:pt x="3025" y="5044"/>
                    <a:pt x="2575" y="4936"/>
                    <a:pt x="2155" y="4704"/>
                  </a:cubicBezTo>
                  <a:cubicBezTo>
                    <a:pt x="862" y="3969"/>
                    <a:pt x="406" y="2333"/>
                    <a:pt x="1129" y="1040"/>
                  </a:cubicBezTo>
                  <a:cubicBezTo>
                    <a:pt x="1382" y="584"/>
                    <a:pt x="1750" y="242"/>
                    <a:pt x="216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6134625" y="1044650"/>
              <a:ext cx="121075" cy="105900"/>
            </a:xfrm>
            <a:custGeom>
              <a:avLst/>
              <a:gdLst/>
              <a:ahLst/>
              <a:cxnLst/>
              <a:rect l="l" t="t" r="r" b="b"/>
              <a:pathLst>
                <a:path w="4843" h="4236" extrusionOk="0">
                  <a:moveTo>
                    <a:pt x="2422" y="1"/>
                  </a:moveTo>
                  <a:cubicBezTo>
                    <a:pt x="1685" y="1"/>
                    <a:pt x="969" y="390"/>
                    <a:pt x="583" y="1076"/>
                  </a:cubicBezTo>
                  <a:cubicBezTo>
                    <a:pt x="0" y="2104"/>
                    <a:pt x="367" y="3397"/>
                    <a:pt x="1381" y="3967"/>
                  </a:cubicBezTo>
                  <a:cubicBezTo>
                    <a:pt x="1710" y="4149"/>
                    <a:pt x="2066" y="4236"/>
                    <a:pt x="2417" y="4236"/>
                  </a:cubicBezTo>
                  <a:cubicBezTo>
                    <a:pt x="3162" y="4236"/>
                    <a:pt x="3884" y="3845"/>
                    <a:pt x="4271" y="3155"/>
                  </a:cubicBezTo>
                  <a:cubicBezTo>
                    <a:pt x="4842" y="2141"/>
                    <a:pt x="4487" y="848"/>
                    <a:pt x="3460" y="278"/>
                  </a:cubicBezTo>
                  <a:cubicBezTo>
                    <a:pt x="3132" y="90"/>
                    <a:pt x="2775" y="1"/>
                    <a:pt x="2422"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6142225" y="1066475"/>
              <a:ext cx="102075" cy="30775"/>
            </a:xfrm>
            <a:custGeom>
              <a:avLst/>
              <a:gdLst/>
              <a:ahLst/>
              <a:cxnLst/>
              <a:rect l="l" t="t" r="r" b="b"/>
              <a:pathLst>
                <a:path w="4083" h="1231" extrusionOk="0">
                  <a:moveTo>
                    <a:pt x="3841" y="1"/>
                  </a:moveTo>
                  <a:cubicBezTo>
                    <a:pt x="2586" y="267"/>
                    <a:pt x="1331" y="584"/>
                    <a:pt x="63" y="724"/>
                  </a:cubicBezTo>
                  <a:cubicBezTo>
                    <a:pt x="26" y="888"/>
                    <a:pt x="0" y="1065"/>
                    <a:pt x="0" y="1231"/>
                  </a:cubicBezTo>
                  <a:cubicBezTo>
                    <a:pt x="900" y="1091"/>
                    <a:pt x="1775" y="850"/>
                    <a:pt x="2662" y="698"/>
                  </a:cubicBezTo>
                  <a:cubicBezTo>
                    <a:pt x="3131" y="609"/>
                    <a:pt x="3600" y="521"/>
                    <a:pt x="4082" y="445"/>
                  </a:cubicBezTo>
                  <a:cubicBezTo>
                    <a:pt x="4018" y="293"/>
                    <a:pt x="3930" y="141"/>
                    <a:pt x="384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142225" y="1082325"/>
              <a:ext cx="105875" cy="40575"/>
            </a:xfrm>
            <a:custGeom>
              <a:avLst/>
              <a:gdLst/>
              <a:ahLst/>
              <a:cxnLst/>
              <a:rect l="l" t="t" r="r" b="b"/>
              <a:pathLst>
                <a:path w="4235" h="1623" extrusionOk="0">
                  <a:moveTo>
                    <a:pt x="4145" y="0"/>
                  </a:moveTo>
                  <a:cubicBezTo>
                    <a:pt x="3600" y="90"/>
                    <a:pt x="3043" y="166"/>
                    <a:pt x="2497" y="267"/>
                  </a:cubicBezTo>
                  <a:cubicBezTo>
                    <a:pt x="1674" y="406"/>
                    <a:pt x="849" y="622"/>
                    <a:pt x="0" y="685"/>
                  </a:cubicBezTo>
                  <a:cubicBezTo>
                    <a:pt x="13" y="1015"/>
                    <a:pt x="102" y="1332"/>
                    <a:pt x="266" y="1623"/>
                  </a:cubicBezTo>
                  <a:cubicBezTo>
                    <a:pt x="1255" y="1243"/>
                    <a:pt x="2307" y="1015"/>
                    <a:pt x="3334" y="774"/>
                  </a:cubicBezTo>
                  <a:cubicBezTo>
                    <a:pt x="3638" y="710"/>
                    <a:pt x="3942" y="634"/>
                    <a:pt x="4234" y="571"/>
                  </a:cubicBezTo>
                  <a:cubicBezTo>
                    <a:pt x="4234" y="381"/>
                    <a:pt x="4209" y="191"/>
                    <a:pt x="4145"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153625" y="1111175"/>
              <a:ext cx="92875" cy="25050"/>
            </a:xfrm>
            <a:custGeom>
              <a:avLst/>
              <a:gdLst/>
              <a:ahLst/>
              <a:cxnLst/>
              <a:rect l="l" t="t" r="r" b="b"/>
              <a:pathLst>
                <a:path w="3715" h="1002" extrusionOk="0">
                  <a:moveTo>
                    <a:pt x="3714" y="0"/>
                  </a:moveTo>
                  <a:lnTo>
                    <a:pt x="3714" y="0"/>
                  </a:lnTo>
                  <a:cubicBezTo>
                    <a:pt x="3385" y="63"/>
                    <a:pt x="3068" y="139"/>
                    <a:pt x="2751" y="203"/>
                  </a:cubicBezTo>
                  <a:cubicBezTo>
                    <a:pt x="2168" y="330"/>
                    <a:pt x="1585" y="469"/>
                    <a:pt x="990" y="584"/>
                  </a:cubicBezTo>
                  <a:cubicBezTo>
                    <a:pt x="672" y="646"/>
                    <a:pt x="330" y="748"/>
                    <a:pt x="1" y="761"/>
                  </a:cubicBezTo>
                  <a:cubicBezTo>
                    <a:pt x="64" y="849"/>
                    <a:pt x="140" y="925"/>
                    <a:pt x="216" y="1001"/>
                  </a:cubicBezTo>
                  <a:cubicBezTo>
                    <a:pt x="406" y="938"/>
                    <a:pt x="596" y="888"/>
                    <a:pt x="787" y="849"/>
                  </a:cubicBezTo>
                  <a:cubicBezTo>
                    <a:pt x="1471" y="660"/>
                    <a:pt x="2193" y="545"/>
                    <a:pt x="2891" y="381"/>
                  </a:cubicBezTo>
                  <a:lnTo>
                    <a:pt x="3651" y="190"/>
                  </a:lnTo>
                  <a:cubicBezTo>
                    <a:pt x="3677" y="127"/>
                    <a:pt x="3689" y="63"/>
                    <a:pt x="3714" y="0"/>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6165350" y="1059075"/>
              <a:ext cx="61500" cy="78750"/>
            </a:xfrm>
            <a:custGeom>
              <a:avLst/>
              <a:gdLst/>
              <a:ahLst/>
              <a:cxnLst/>
              <a:rect l="l" t="t" r="r" b="b"/>
              <a:pathLst>
                <a:path w="2460" h="3150" extrusionOk="0">
                  <a:moveTo>
                    <a:pt x="1916" y="0"/>
                  </a:moveTo>
                  <a:cubicBezTo>
                    <a:pt x="1882" y="0"/>
                    <a:pt x="1848" y="6"/>
                    <a:pt x="1813" y="18"/>
                  </a:cubicBezTo>
                  <a:cubicBezTo>
                    <a:pt x="1737" y="43"/>
                    <a:pt x="1674" y="94"/>
                    <a:pt x="1636" y="170"/>
                  </a:cubicBezTo>
                  <a:lnTo>
                    <a:pt x="1623" y="195"/>
                  </a:lnTo>
                  <a:cubicBezTo>
                    <a:pt x="1588" y="191"/>
                    <a:pt x="1553" y="189"/>
                    <a:pt x="1518" y="189"/>
                  </a:cubicBezTo>
                  <a:cubicBezTo>
                    <a:pt x="1348" y="189"/>
                    <a:pt x="1181" y="238"/>
                    <a:pt x="1065" y="322"/>
                  </a:cubicBezTo>
                  <a:cubicBezTo>
                    <a:pt x="837" y="474"/>
                    <a:pt x="558" y="880"/>
                    <a:pt x="761" y="1285"/>
                  </a:cubicBezTo>
                  <a:cubicBezTo>
                    <a:pt x="812" y="1400"/>
                    <a:pt x="875" y="1488"/>
                    <a:pt x="926" y="1552"/>
                  </a:cubicBezTo>
                  <a:lnTo>
                    <a:pt x="659" y="2084"/>
                  </a:lnTo>
                  <a:cubicBezTo>
                    <a:pt x="647" y="2059"/>
                    <a:pt x="647" y="2021"/>
                    <a:pt x="659" y="1970"/>
                  </a:cubicBezTo>
                  <a:cubicBezTo>
                    <a:pt x="698" y="1843"/>
                    <a:pt x="647" y="1704"/>
                    <a:pt x="521" y="1628"/>
                  </a:cubicBezTo>
                  <a:cubicBezTo>
                    <a:pt x="495" y="1615"/>
                    <a:pt x="482" y="1615"/>
                    <a:pt x="457" y="1603"/>
                  </a:cubicBezTo>
                  <a:cubicBezTo>
                    <a:pt x="431" y="1597"/>
                    <a:pt x="405" y="1594"/>
                    <a:pt x="380" y="1594"/>
                  </a:cubicBezTo>
                  <a:cubicBezTo>
                    <a:pt x="244" y="1594"/>
                    <a:pt x="119" y="1679"/>
                    <a:pt x="76" y="1818"/>
                  </a:cubicBezTo>
                  <a:cubicBezTo>
                    <a:pt x="0" y="2122"/>
                    <a:pt x="102" y="2465"/>
                    <a:pt x="355" y="2693"/>
                  </a:cubicBezTo>
                  <a:lnTo>
                    <a:pt x="343" y="2705"/>
                  </a:lnTo>
                  <a:cubicBezTo>
                    <a:pt x="267" y="2857"/>
                    <a:pt x="330" y="3035"/>
                    <a:pt x="470" y="3111"/>
                  </a:cubicBezTo>
                  <a:lnTo>
                    <a:pt x="482" y="3111"/>
                  </a:lnTo>
                  <a:cubicBezTo>
                    <a:pt x="523" y="3135"/>
                    <a:pt x="574" y="3149"/>
                    <a:pt x="626" y="3149"/>
                  </a:cubicBezTo>
                  <a:cubicBezTo>
                    <a:pt x="654" y="3149"/>
                    <a:pt x="683" y="3145"/>
                    <a:pt x="710" y="3136"/>
                  </a:cubicBezTo>
                  <a:cubicBezTo>
                    <a:pt x="786" y="3111"/>
                    <a:pt x="850" y="3048"/>
                    <a:pt x="875" y="2984"/>
                  </a:cubicBezTo>
                  <a:lnTo>
                    <a:pt x="901" y="2959"/>
                  </a:lnTo>
                  <a:cubicBezTo>
                    <a:pt x="926" y="2961"/>
                    <a:pt x="952" y="2962"/>
                    <a:pt x="978" y="2962"/>
                  </a:cubicBezTo>
                  <a:cubicBezTo>
                    <a:pt x="1235" y="2962"/>
                    <a:pt x="1500" y="2849"/>
                    <a:pt x="1661" y="2642"/>
                  </a:cubicBezTo>
                  <a:cubicBezTo>
                    <a:pt x="1902" y="2363"/>
                    <a:pt x="1952" y="2034"/>
                    <a:pt x="1788" y="1691"/>
                  </a:cubicBezTo>
                  <a:cubicBezTo>
                    <a:pt x="1750" y="1603"/>
                    <a:pt x="1699" y="1527"/>
                    <a:pt x="1648" y="1463"/>
                  </a:cubicBezTo>
                  <a:lnTo>
                    <a:pt x="1839" y="1083"/>
                  </a:lnTo>
                  <a:cubicBezTo>
                    <a:pt x="1864" y="1172"/>
                    <a:pt x="1915" y="1248"/>
                    <a:pt x="1991" y="1299"/>
                  </a:cubicBezTo>
                  <a:cubicBezTo>
                    <a:pt x="2054" y="1336"/>
                    <a:pt x="2118" y="1336"/>
                    <a:pt x="2194" y="1336"/>
                  </a:cubicBezTo>
                  <a:cubicBezTo>
                    <a:pt x="2358" y="1299"/>
                    <a:pt x="2459" y="1146"/>
                    <a:pt x="2434" y="981"/>
                  </a:cubicBezTo>
                  <a:cubicBezTo>
                    <a:pt x="2397" y="778"/>
                    <a:pt x="2307" y="601"/>
                    <a:pt x="2168" y="462"/>
                  </a:cubicBezTo>
                  <a:lnTo>
                    <a:pt x="2168" y="437"/>
                  </a:lnTo>
                  <a:cubicBezTo>
                    <a:pt x="2244" y="297"/>
                    <a:pt x="2194" y="119"/>
                    <a:pt x="2054" y="43"/>
                  </a:cubicBezTo>
                  <a:lnTo>
                    <a:pt x="2042" y="31"/>
                  </a:lnTo>
                  <a:cubicBezTo>
                    <a:pt x="2000" y="10"/>
                    <a:pt x="1958" y="0"/>
                    <a:pt x="19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6168850" y="1062875"/>
              <a:ext cx="54200" cy="71200"/>
            </a:xfrm>
            <a:custGeom>
              <a:avLst/>
              <a:gdLst/>
              <a:ahLst/>
              <a:cxnLst/>
              <a:rect l="l" t="t" r="r" b="b"/>
              <a:pathLst>
                <a:path w="2168" h="2848" extrusionOk="0">
                  <a:moveTo>
                    <a:pt x="1370" y="484"/>
                  </a:moveTo>
                  <a:cubicBezTo>
                    <a:pt x="1387" y="484"/>
                    <a:pt x="1404" y="485"/>
                    <a:pt x="1420" y="487"/>
                  </a:cubicBezTo>
                  <a:lnTo>
                    <a:pt x="1116" y="1083"/>
                  </a:lnTo>
                  <a:cubicBezTo>
                    <a:pt x="1090" y="1045"/>
                    <a:pt x="1052" y="994"/>
                    <a:pt x="1026" y="931"/>
                  </a:cubicBezTo>
                  <a:cubicBezTo>
                    <a:pt x="950" y="778"/>
                    <a:pt x="1103" y="601"/>
                    <a:pt x="1179" y="538"/>
                  </a:cubicBezTo>
                  <a:cubicBezTo>
                    <a:pt x="1220" y="507"/>
                    <a:pt x="1295" y="484"/>
                    <a:pt x="1370" y="484"/>
                  </a:cubicBezTo>
                  <a:close/>
                  <a:moveTo>
                    <a:pt x="1179" y="1628"/>
                  </a:moveTo>
                  <a:cubicBezTo>
                    <a:pt x="1204" y="1654"/>
                    <a:pt x="1217" y="1691"/>
                    <a:pt x="1242" y="1730"/>
                  </a:cubicBezTo>
                  <a:cubicBezTo>
                    <a:pt x="1319" y="1907"/>
                    <a:pt x="1305" y="2059"/>
                    <a:pt x="1179" y="2198"/>
                  </a:cubicBezTo>
                  <a:cubicBezTo>
                    <a:pt x="1099" y="2301"/>
                    <a:pt x="979" y="2352"/>
                    <a:pt x="854" y="2352"/>
                  </a:cubicBezTo>
                  <a:cubicBezTo>
                    <a:pt x="840" y="2352"/>
                    <a:pt x="826" y="2352"/>
                    <a:pt x="811" y="2350"/>
                  </a:cubicBezTo>
                  <a:lnTo>
                    <a:pt x="1179" y="1628"/>
                  </a:lnTo>
                  <a:close/>
                  <a:moveTo>
                    <a:pt x="1759" y="1"/>
                  </a:moveTo>
                  <a:cubicBezTo>
                    <a:pt x="1706" y="1"/>
                    <a:pt x="1652" y="29"/>
                    <a:pt x="1635" y="82"/>
                  </a:cubicBezTo>
                  <a:lnTo>
                    <a:pt x="1572" y="209"/>
                  </a:lnTo>
                  <a:cubicBezTo>
                    <a:pt x="1513" y="195"/>
                    <a:pt x="1454" y="188"/>
                    <a:pt x="1397" y="188"/>
                  </a:cubicBezTo>
                  <a:cubicBezTo>
                    <a:pt x="1244" y="188"/>
                    <a:pt x="1103" y="233"/>
                    <a:pt x="1001" y="297"/>
                  </a:cubicBezTo>
                  <a:cubicBezTo>
                    <a:pt x="824" y="424"/>
                    <a:pt x="595" y="741"/>
                    <a:pt x="748" y="1071"/>
                  </a:cubicBezTo>
                  <a:cubicBezTo>
                    <a:pt x="824" y="1197"/>
                    <a:pt x="900" y="1299"/>
                    <a:pt x="976" y="1375"/>
                  </a:cubicBezTo>
                  <a:lnTo>
                    <a:pt x="533" y="2237"/>
                  </a:lnTo>
                  <a:cubicBezTo>
                    <a:pt x="418" y="2122"/>
                    <a:pt x="330" y="1958"/>
                    <a:pt x="381" y="1780"/>
                  </a:cubicBezTo>
                  <a:cubicBezTo>
                    <a:pt x="406" y="1704"/>
                    <a:pt x="355" y="1615"/>
                    <a:pt x="279" y="1603"/>
                  </a:cubicBezTo>
                  <a:cubicBezTo>
                    <a:pt x="261" y="1598"/>
                    <a:pt x="243" y="1595"/>
                    <a:pt x="226" y="1595"/>
                  </a:cubicBezTo>
                  <a:cubicBezTo>
                    <a:pt x="161" y="1595"/>
                    <a:pt x="109" y="1633"/>
                    <a:pt x="88" y="1704"/>
                  </a:cubicBezTo>
                  <a:cubicBezTo>
                    <a:pt x="0" y="2034"/>
                    <a:pt x="165" y="2338"/>
                    <a:pt x="393" y="2502"/>
                  </a:cubicBezTo>
                  <a:lnTo>
                    <a:pt x="342" y="2629"/>
                  </a:lnTo>
                  <a:cubicBezTo>
                    <a:pt x="304" y="2693"/>
                    <a:pt x="330" y="2781"/>
                    <a:pt x="393" y="2820"/>
                  </a:cubicBezTo>
                  <a:lnTo>
                    <a:pt x="406" y="2832"/>
                  </a:lnTo>
                  <a:cubicBezTo>
                    <a:pt x="426" y="2842"/>
                    <a:pt x="448" y="2847"/>
                    <a:pt x="469" y="2847"/>
                  </a:cubicBezTo>
                  <a:cubicBezTo>
                    <a:pt x="526" y="2847"/>
                    <a:pt x="580" y="2812"/>
                    <a:pt x="609" y="2756"/>
                  </a:cubicBezTo>
                  <a:lnTo>
                    <a:pt x="672" y="2642"/>
                  </a:lnTo>
                  <a:cubicBezTo>
                    <a:pt x="721" y="2652"/>
                    <a:pt x="771" y="2656"/>
                    <a:pt x="821" y="2656"/>
                  </a:cubicBezTo>
                  <a:cubicBezTo>
                    <a:pt x="1042" y="2656"/>
                    <a:pt x="1262" y="2566"/>
                    <a:pt x="1407" y="2401"/>
                  </a:cubicBezTo>
                  <a:cubicBezTo>
                    <a:pt x="1610" y="2161"/>
                    <a:pt x="1648" y="1894"/>
                    <a:pt x="1508" y="1603"/>
                  </a:cubicBezTo>
                  <a:cubicBezTo>
                    <a:pt x="1457" y="1488"/>
                    <a:pt x="1395" y="1400"/>
                    <a:pt x="1331" y="1324"/>
                  </a:cubicBezTo>
                  <a:lnTo>
                    <a:pt x="1699" y="614"/>
                  </a:lnTo>
                  <a:cubicBezTo>
                    <a:pt x="1775" y="690"/>
                    <a:pt x="1826" y="792"/>
                    <a:pt x="1851" y="905"/>
                  </a:cubicBezTo>
                  <a:cubicBezTo>
                    <a:pt x="1862" y="985"/>
                    <a:pt x="1924" y="1034"/>
                    <a:pt x="2001" y="1034"/>
                  </a:cubicBezTo>
                  <a:cubicBezTo>
                    <a:pt x="2010" y="1034"/>
                    <a:pt x="2019" y="1033"/>
                    <a:pt x="2028" y="1032"/>
                  </a:cubicBezTo>
                  <a:cubicBezTo>
                    <a:pt x="2104" y="1020"/>
                    <a:pt x="2167" y="944"/>
                    <a:pt x="2142" y="855"/>
                  </a:cubicBezTo>
                  <a:cubicBezTo>
                    <a:pt x="2117" y="652"/>
                    <a:pt x="2003" y="462"/>
                    <a:pt x="1838" y="335"/>
                  </a:cubicBezTo>
                  <a:lnTo>
                    <a:pt x="1902" y="221"/>
                  </a:lnTo>
                  <a:cubicBezTo>
                    <a:pt x="1939" y="145"/>
                    <a:pt x="1902" y="56"/>
                    <a:pt x="1826" y="18"/>
                  </a:cubicBezTo>
                  <a:cubicBezTo>
                    <a:pt x="1806" y="6"/>
                    <a:pt x="1783" y="1"/>
                    <a:pt x="175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5426350" y="1542000"/>
              <a:ext cx="204425" cy="130025"/>
            </a:xfrm>
            <a:custGeom>
              <a:avLst/>
              <a:gdLst/>
              <a:ahLst/>
              <a:cxnLst/>
              <a:rect l="l" t="t" r="r" b="b"/>
              <a:pathLst>
                <a:path w="8177" h="5201" extrusionOk="0">
                  <a:moveTo>
                    <a:pt x="3755" y="0"/>
                  </a:moveTo>
                  <a:cubicBezTo>
                    <a:pt x="3480" y="0"/>
                    <a:pt x="3207" y="34"/>
                    <a:pt x="2941" y="108"/>
                  </a:cubicBezTo>
                  <a:cubicBezTo>
                    <a:pt x="2307" y="285"/>
                    <a:pt x="1750" y="678"/>
                    <a:pt x="1293" y="1134"/>
                  </a:cubicBezTo>
                  <a:cubicBezTo>
                    <a:pt x="901" y="1528"/>
                    <a:pt x="457" y="2009"/>
                    <a:pt x="203" y="2503"/>
                  </a:cubicBezTo>
                  <a:cubicBezTo>
                    <a:pt x="0" y="2922"/>
                    <a:pt x="292" y="3416"/>
                    <a:pt x="571" y="3733"/>
                  </a:cubicBezTo>
                  <a:cubicBezTo>
                    <a:pt x="1129" y="4329"/>
                    <a:pt x="1826" y="4798"/>
                    <a:pt x="2586" y="5077"/>
                  </a:cubicBezTo>
                  <a:cubicBezTo>
                    <a:pt x="2783" y="5146"/>
                    <a:pt x="3008" y="5200"/>
                    <a:pt x="3222" y="5200"/>
                  </a:cubicBezTo>
                  <a:cubicBezTo>
                    <a:pt x="3436" y="5200"/>
                    <a:pt x="3639" y="5146"/>
                    <a:pt x="3791" y="5001"/>
                  </a:cubicBezTo>
                  <a:cubicBezTo>
                    <a:pt x="3994" y="4798"/>
                    <a:pt x="4044" y="4469"/>
                    <a:pt x="3980" y="4190"/>
                  </a:cubicBezTo>
                  <a:cubicBezTo>
                    <a:pt x="3904" y="3911"/>
                    <a:pt x="3752" y="3657"/>
                    <a:pt x="3600" y="3416"/>
                  </a:cubicBezTo>
                  <a:lnTo>
                    <a:pt x="3600" y="3416"/>
                  </a:lnTo>
                  <a:cubicBezTo>
                    <a:pt x="4196" y="4038"/>
                    <a:pt x="4881" y="4570"/>
                    <a:pt x="5628" y="4976"/>
                  </a:cubicBezTo>
                  <a:cubicBezTo>
                    <a:pt x="5792" y="5069"/>
                    <a:pt x="5984" y="5148"/>
                    <a:pt x="6158" y="5148"/>
                  </a:cubicBezTo>
                  <a:cubicBezTo>
                    <a:pt x="6267" y="5148"/>
                    <a:pt x="6369" y="5117"/>
                    <a:pt x="6453" y="5038"/>
                  </a:cubicBezTo>
                  <a:cubicBezTo>
                    <a:pt x="6617" y="4886"/>
                    <a:pt x="6605" y="4607"/>
                    <a:pt x="6541" y="4379"/>
                  </a:cubicBezTo>
                  <a:cubicBezTo>
                    <a:pt x="6364" y="3733"/>
                    <a:pt x="5946" y="3188"/>
                    <a:pt x="5527" y="2655"/>
                  </a:cubicBezTo>
                  <a:lnTo>
                    <a:pt x="5527" y="2655"/>
                  </a:lnTo>
                  <a:cubicBezTo>
                    <a:pt x="6098" y="3023"/>
                    <a:pt x="6732" y="3289"/>
                    <a:pt x="7403" y="3429"/>
                  </a:cubicBezTo>
                  <a:cubicBezTo>
                    <a:pt x="7485" y="3443"/>
                    <a:pt x="7572" y="3453"/>
                    <a:pt x="7657" y="3453"/>
                  </a:cubicBezTo>
                  <a:cubicBezTo>
                    <a:pt x="7808" y="3453"/>
                    <a:pt x="7953" y="3420"/>
                    <a:pt x="8050" y="3315"/>
                  </a:cubicBezTo>
                  <a:cubicBezTo>
                    <a:pt x="8164" y="3188"/>
                    <a:pt x="8177" y="2985"/>
                    <a:pt x="8126" y="2821"/>
                  </a:cubicBezTo>
                  <a:cubicBezTo>
                    <a:pt x="8062" y="2669"/>
                    <a:pt x="7949" y="2529"/>
                    <a:pt x="7834" y="2402"/>
                  </a:cubicBezTo>
                  <a:cubicBezTo>
                    <a:pt x="7213" y="1680"/>
                    <a:pt x="6529" y="995"/>
                    <a:pt x="5692" y="526"/>
                  </a:cubicBezTo>
                  <a:cubicBezTo>
                    <a:pt x="5099" y="202"/>
                    <a:pt x="4423" y="0"/>
                    <a:pt x="37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211175" y="1660825"/>
              <a:ext cx="137250" cy="192925"/>
            </a:xfrm>
            <a:custGeom>
              <a:avLst/>
              <a:gdLst/>
              <a:ahLst/>
              <a:cxnLst/>
              <a:rect l="l" t="t" r="r" b="b"/>
              <a:pathLst>
                <a:path w="5490" h="7717" extrusionOk="0">
                  <a:moveTo>
                    <a:pt x="3918" y="1"/>
                  </a:moveTo>
                  <a:cubicBezTo>
                    <a:pt x="3889" y="1"/>
                    <a:pt x="3859" y="2"/>
                    <a:pt x="3829" y="7"/>
                  </a:cubicBezTo>
                  <a:cubicBezTo>
                    <a:pt x="3283" y="83"/>
                    <a:pt x="2675" y="349"/>
                    <a:pt x="2193" y="590"/>
                  </a:cubicBezTo>
                  <a:cubicBezTo>
                    <a:pt x="1598" y="869"/>
                    <a:pt x="1053" y="1262"/>
                    <a:pt x="672" y="1807"/>
                  </a:cubicBezTo>
                  <a:cubicBezTo>
                    <a:pt x="128" y="2580"/>
                    <a:pt x="1" y="3606"/>
                    <a:pt x="165" y="4545"/>
                  </a:cubicBezTo>
                  <a:cubicBezTo>
                    <a:pt x="330" y="5483"/>
                    <a:pt x="748" y="6358"/>
                    <a:pt x="1230" y="7181"/>
                  </a:cubicBezTo>
                  <a:cubicBezTo>
                    <a:pt x="1306" y="7333"/>
                    <a:pt x="1407" y="7485"/>
                    <a:pt x="1534" y="7587"/>
                  </a:cubicBezTo>
                  <a:cubicBezTo>
                    <a:pt x="1632" y="7667"/>
                    <a:pt x="1755" y="7716"/>
                    <a:pt x="1872" y="7716"/>
                  </a:cubicBezTo>
                  <a:cubicBezTo>
                    <a:pt x="1922" y="7716"/>
                    <a:pt x="1970" y="7707"/>
                    <a:pt x="2016" y="7688"/>
                  </a:cubicBezTo>
                  <a:cubicBezTo>
                    <a:pt x="2232" y="7600"/>
                    <a:pt x="2308" y="7333"/>
                    <a:pt x="2333" y="7105"/>
                  </a:cubicBezTo>
                  <a:cubicBezTo>
                    <a:pt x="2435" y="6434"/>
                    <a:pt x="2396" y="5736"/>
                    <a:pt x="2219" y="5090"/>
                  </a:cubicBezTo>
                  <a:lnTo>
                    <a:pt x="2219" y="5090"/>
                  </a:lnTo>
                  <a:cubicBezTo>
                    <a:pt x="2587" y="5648"/>
                    <a:pt x="2967" y="6231"/>
                    <a:pt x="3525" y="6611"/>
                  </a:cubicBezTo>
                  <a:cubicBezTo>
                    <a:pt x="3660" y="6701"/>
                    <a:pt x="3827" y="6785"/>
                    <a:pt x="3985" y="6785"/>
                  </a:cubicBezTo>
                  <a:cubicBezTo>
                    <a:pt x="4049" y="6785"/>
                    <a:pt x="4112" y="6771"/>
                    <a:pt x="4171" y="6738"/>
                  </a:cubicBezTo>
                  <a:cubicBezTo>
                    <a:pt x="4437" y="6611"/>
                    <a:pt x="4437" y="6243"/>
                    <a:pt x="4387" y="5952"/>
                  </a:cubicBezTo>
                  <a:cubicBezTo>
                    <a:pt x="4247" y="5102"/>
                    <a:pt x="3968" y="4279"/>
                    <a:pt x="3588" y="3505"/>
                  </a:cubicBezTo>
                  <a:lnTo>
                    <a:pt x="3588" y="3505"/>
                  </a:lnTo>
                  <a:cubicBezTo>
                    <a:pt x="3765" y="3733"/>
                    <a:pt x="3943" y="3975"/>
                    <a:pt x="4184" y="4127"/>
                  </a:cubicBezTo>
                  <a:cubicBezTo>
                    <a:pt x="4335" y="4222"/>
                    <a:pt x="4517" y="4283"/>
                    <a:pt x="4697" y="4283"/>
                  </a:cubicBezTo>
                  <a:cubicBezTo>
                    <a:pt x="4803" y="4283"/>
                    <a:pt x="4909" y="4262"/>
                    <a:pt x="5007" y="4215"/>
                  </a:cubicBezTo>
                  <a:cubicBezTo>
                    <a:pt x="5388" y="4037"/>
                    <a:pt x="5489" y="3530"/>
                    <a:pt x="5477" y="3099"/>
                  </a:cubicBezTo>
                  <a:cubicBezTo>
                    <a:pt x="5464" y="2288"/>
                    <a:pt x="5249" y="1477"/>
                    <a:pt x="4868" y="755"/>
                  </a:cubicBezTo>
                  <a:cubicBezTo>
                    <a:pt x="4679" y="411"/>
                    <a:pt x="4344" y="1"/>
                    <a:pt x="39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5275200" y="1541700"/>
              <a:ext cx="220250" cy="193775"/>
            </a:xfrm>
            <a:custGeom>
              <a:avLst/>
              <a:gdLst/>
              <a:ahLst/>
              <a:cxnLst/>
              <a:rect l="l" t="t" r="r" b="b"/>
              <a:pathLst>
                <a:path w="8810" h="7751" extrusionOk="0">
                  <a:moveTo>
                    <a:pt x="4390" y="0"/>
                  </a:moveTo>
                  <a:cubicBezTo>
                    <a:pt x="3872" y="0"/>
                    <a:pt x="3345" y="104"/>
                    <a:pt x="2840" y="323"/>
                  </a:cubicBezTo>
                  <a:cubicBezTo>
                    <a:pt x="888" y="1185"/>
                    <a:pt x="0" y="3479"/>
                    <a:pt x="862" y="5431"/>
                  </a:cubicBezTo>
                  <a:cubicBezTo>
                    <a:pt x="1491" y="6886"/>
                    <a:pt x="2913" y="7751"/>
                    <a:pt x="4402" y="7751"/>
                  </a:cubicBezTo>
                  <a:cubicBezTo>
                    <a:pt x="4923" y="7751"/>
                    <a:pt x="5452" y="7645"/>
                    <a:pt x="5958" y="7421"/>
                  </a:cubicBezTo>
                  <a:cubicBezTo>
                    <a:pt x="7922" y="6559"/>
                    <a:pt x="8810" y="4278"/>
                    <a:pt x="7948" y="2312"/>
                  </a:cubicBezTo>
                  <a:cubicBezTo>
                    <a:pt x="7308" y="863"/>
                    <a:pt x="5885" y="0"/>
                    <a:pt x="43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5285975" y="1609650"/>
              <a:ext cx="195225" cy="125825"/>
            </a:xfrm>
            <a:custGeom>
              <a:avLst/>
              <a:gdLst/>
              <a:ahLst/>
              <a:cxnLst/>
              <a:rect l="l" t="t" r="r" b="b"/>
              <a:pathLst>
                <a:path w="7809" h="5033" extrusionOk="0">
                  <a:moveTo>
                    <a:pt x="279" y="0"/>
                  </a:moveTo>
                  <a:cubicBezTo>
                    <a:pt x="0" y="862"/>
                    <a:pt x="38" y="1825"/>
                    <a:pt x="431" y="2713"/>
                  </a:cubicBezTo>
                  <a:cubicBezTo>
                    <a:pt x="1060" y="4168"/>
                    <a:pt x="2482" y="5033"/>
                    <a:pt x="3971" y="5033"/>
                  </a:cubicBezTo>
                  <a:cubicBezTo>
                    <a:pt x="4492" y="5033"/>
                    <a:pt x="5021" y="4927"/>
                    <a:pt x="5527" y="4703"/>
                  </a:cubicBezTo>
                  <a:cubicBezTo>
                    <a:pt x="6807" y="4146"/>
                    <a:pt x="7631" y="2979"/>
                    <a:pt x="7809" y="1699"/>
                  </a:cubicBezTo>
                  <a:lnTo>
                    <a:pt x="7809" y="1699"/>
                  </a:lnTo>
                  <a:cubicBezTo>
                    <a:pt x="7479" y="2726"/>
                    <a:pt x="6731" y="3613"/>
                    <a:pt x="5666" y="4082"/>
                  </a:cubicBezTo>
                  <a:cubicBezTo>
                    <a:pt x="5162" y="4304"/>
                    <a:pt x="4636" y="4409"/>
                    <a:pt x="4119" y="4409"/>
                  </a:cubicBezTo>
                  <a:cubicBezTo>
                    <a:pt x="2631" y="4409"/>
                    <a:pt x="1210" y="3540"/>
                    <a:pt x="570" y="2092"/>
                  </a:cubicBezTo>
                  <a:cubicBezTo>
                    <a:pt x="266" y="1408"/>
                    <a:pt x="178" y="685"/>
                    <a:pt x="27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5298325" y="1562250"/>
              <a:ext cx="173675" cy="152675"/>
            </a:xfrm>
            <a:custGeom>
              <a:avLst/>
              <a:gdLst/>
              <a:ahLst/>
              <a:cxnLst/>
              <a:rect l="l" t="t" r="r" b="b"/>
              <a:pathLst>
                <a:path w="6947" h="6107" extrusionOk="0">
                  <a:moveTo>
                    <a:pt x="3474" y="0"/>
                  </a:moveTo>
                  <a:cubicBezTo>
                    <a:pt x="3063" y="0"/>
                    <a:pt x="2645" y="84"/>
                    <a:pt x="2244" y="261"/>
                  </a:cubicBezTo>
                  <a:cubicBezTo>
                    <a:pt x="710" y="933"/>
                    <a:pt x="0" y="2733"/>
                    <a:pt x="685" y="4279"/>
                  </a:cubicBezTo>
                  <a:cubicBezTo>
                    <a:pt x="1184" y="5427"/>
                    <a:pt x="2303" y="6107"/>
                    <a:pt x="3479" y="6107"/>
                  </a:cubicBezTo>
                  <a:cubicBezTo>
                    <a:pt x="3889" y="6107"/>
                    <a:pt x="4304" y="6024"/>
                    <a:pt x="4703" y="5851"/>
                  </a:cubicBezTo>
                  <a:cubicBezTo>
                    <a:pt x="6250" y="5166"/>
                    <a:pt x="6947" y="3366"/>
                    <a:pt x="6275" y="1820"/>
                  </a:cubicBezTo>
                  <a:cubicBezTo>
                    <a:pt x="5768" y="684"/>
                    <a:pt x="4649" y="0"/>
                    <a:pt x="347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5325900" y="1562425"/>
              <a:ext cx="78625" cy="136925"/>
            </a:xfrm>
            <a:custGeom>
              <a:avLst/>
              <a:gdLst/>
              <a:ahLst/>
              <a:cxnLst/>
              <a:rect l="l" t="t" r="r" b="b"/>
              <a:pathLst>
                <a:path w="3145" h="5477" extrusionOk="0">
                  <a:moveTo>
                    <a:pt x="2434" y="1"/>
                  </a:moveTo>
                  <a:cubicBezTo>
                    <a:pt x="1661" y="1661"/>
                    <a:pt x="925" y="3373"/>
                    <a:pt x="1" y="4957"/>
                  </a:cubicBezTo>
                  <a:cubicBezTo>
                    <a:pt x="153" y="5147"/>
                    <a:pt x="330" y="5325"/>
                    <a:pt x="520" y="5477"/>
                  </a:cubicBezTo>
                  <a:cubicBezTo>
                    <a:pt x="1141" y="4323"/>
                    <a:pt x="1623" y="3106"/>
                    <a:pt x="2206" y="1953"/>
                  </a:cubicBezTo>
                  <a:cubicBezTo>
                    <a:pt x="2523" y="1331"/>
                    <a:pt x="2827" y="711"/>
                    <a:pt x="3144" y="89"/>
                  </a:cubicBezTo>
                  <a:cubicBezTo>
                    <a:pt x="2916" y="38"/>
                    <a:pt x="2675" y="1"/>
                    <a:pt x="2434"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341750" y="1567175"/>
              <a:ext cx="88125" cy="146750"/>
            </a:xfrm>
            <a:custGeom>
              <a:avLst/>
              <a:gdLst/>
              <a:ahLst/>
              <a:cxnLst/>
              <a:rect l="l" t="t" r="r" b="b"/>
              <a:pathLst>
                <a:path w="3525" h="5870" extrusionOk="0">
                  <a:moveTo>
                    <a:pt x="2801" y="1"/>
                  </a:moveTo>
                  <a:cubicBezTo>
                    <a:pt x="2421" y="710"/>
                    <a:pt x="2028" y="1408"/>
                    <a:pt x="1660" y="2118"/>
                  </a:cubicBezTo>
                  <a:cubicBezTo>
                    <a:pt x="1116" y="3195"/>
                    <a:pt x="646" y="4336"/>
                    <a:pt x="0" y="5363"/>
                  </a:cubicBezTo>
                  <a:cubicBezTo>
                    <a:pt x="381" y="5629"/>
                    <a:pt x="824" y="5806"/>
                    <a:pt x="1293" y="5870"/>
                  </a:cubicBezTo>
                  <a:cubicBezTo>
                    <a:pt x="1724" y="4412"/>
                    <a:pt x="2358" y="2992"/>
                    <a:pt x="2979" y="1598"/>
                  </a:cubicBezTo>
                  <a:cubicBezTo>
                    <a:pt x="3156" y="1192"/>
                    <a:pt x="3347" y="786"/>
                    <a:pt x="3524" y="381"/>
                  </a:cubicBezTo>
                  <a:cubicBezTo>
                    <a:pt x="3308" y="229"/>
                    <a:pt x="3055" y="90"/>
                    <a:pt x="2801"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386750" y="1591250"/>
              <a:ext cx="62775" cy="123625"/>
            </a:xfrm>
            <a:custGeom>
              <a:avLst/>
              <a:gdLst/>
              <a:ahLst/>
              <a:cxnLst/>
              <a:rect l="l" t="t" r="r" b="b"/>
              <a:pathLst>
                <a:path w="2511" h="4945" extrusionOk="0">
                  <a:moveTo>
                    <a:pt x="2333" y="1"/>
                  </a:moveTo>
                  <a:cubicBezTo>
                    <a:pt x="2130" y="432"/>
                    <a:pt x="1939" y="863"/>
                    <a:pt x="1736" y="1294"/>
                  </a:cubicBezTo>
                  <a:cubicBezTo>
                    <a:pt x="1381" y="2080"/>
                    <a:pt x="1027" y="2866"/>
                    <a:pt x="659" y="3639"/>
                  </a:cubicBezTo>
                  <a:cubicBezTo>
                    <a:pt x="457" y="4057"/>
                    <a:pt x="266" y="4539"/>
                    <a:pt x="0" y="4944"/>
                  </a:cubicBezTo>
                  <a:cubicBezTo>
                    <a:pt x="152" y="4944"/>
                    <a:pt x="317" y="4919"/>
                    <a:pt x="469" y="4894"/>
                  </a:cubicBezTo>
                  <a:cubicBezTo>
                    <a:pt x="558" y="4628"/>
                    <a:pt x="659" y="4375"/>
                    <a:pt x="786" y="4121"/>
                  </a:cubicBezTo>
                  <a:cubicBezTo>
                    <a:pt x="1153" y="3158"/>
                    <a:pt x="1648" y="2220"/>
                    <a:pt x="2066" y="1282"/>
                  </a:cubicBezTo>
                  <a:cubicBezTo>
                    <a:pt x="2206" y="939"/>
                    <a:pt x="2358" y="597"/>
                    <a:pt x="2510" y="242"/>
                  </a:cubicBezTo>
                  <a:cubicBezTo>
                    <a:pt x="2459" y="166"/>
                    <a:pt x="2396" y="77"/>
                    <a:pt x="2333" y="1"/>
                  </a:cubicBezTo>
                  <a:close/>
                </a:path>
              </a:pathLst>
            </a:custGeom>
            <a:solidFill>
              <a:srgbClr val="FBB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5346825" y="1580575"/>
              <a:ext cx="82725" cy="113925"/>
            </a:xfrm>
            <a:custGeom>
              <a:avLst/>
              <a:gdLst/>
              <a:ahLst/>
              <a:cxnLst/>
              <a:rect l="l" t="t" r="r" b="b"/>
              <a:pathLst>
                <a:path w="3309" h="4557" extrusionOk="0">
                  <a:moveTo>
                    <a:pt x="724" y="1"/>
                  </a:moveTo>
                  <a:cubicBezTo>
                    <a:pt x="668" y="1"/>
                    <a:pt x="611" y="12"/>
                    <a:pt x="558" y="35"/>
                  </a:cubicBezTo>
                  <a:cubicBezTo>
                    <a:pt x="545" y="35"/>
                    <a:pt x="533" y="35"/>
                    <a:pt x="533" y="48"/>
                  </a:cubicBezTo>
                  <a:cubicBezTo>
                    <a:pt x="431" y="98"/>
                    <a:pt x="355" y="188"/>
                    <a:pt x="317" y="289"/>
                  </a:cubicBezTo>
                  <a:cubicBezTo>
                    <a:pt x="279" y="403"/>
                    <a:pt x="279" y="517"/>
                    <a:pt x="330" y="619"/>
                  </a:cubicBezTo>
                  <a:lnTo>
                    <a:pt x="355" y="656"/>
                  </a:lnTo>
                  <a:cubicBezTo>
                    <a:pt x="152" y="872"/>
                    <a:pt x="26" y="1163"/>
                    <a:pt x="12" y="1417"/>
                  </a:cubicBezTo>
                  <a:cubicBezTo>
                    <a:pt x="0" y="1810"/>
                    <a:pt x="215" y="2481"/>
                    <a:pt x="862" y="2596"/>
                  </a:cubicBezTo>
                  <a:cubicBezTo>
                    <a:pt x="1040" y="2633"/>
                    <a:pt x="1192" y="2633"/>
                    <a:pt x="1318" y="2633"/>
                  </a:cubicBezTo>
                  <a:lnTo>
                    <a:pt x="1699" y="3407"/>
                  </a:lnTo>
                  <a:cubicBezTo>
                    <a:pt x="1660" y="3382"/>
                    <a:pt x="1609" y="3356"/>
                    <a:pt x="1572" y="3306"/>
                  </a:cubicBezTo>
                  <a:cubicBezTo>
                    <a:pt x="1493" y="3201"/>
                    <a:pt x="1367" y="3138"/>
                    <a:pt x="1234" y="3138"/>
                  </a:cubicBezTo>
                  <a:cubicBezTo>
                    <a:pt x="1173" y="3138"/>
                    <a:pt x="1111" y="3151"/>
                    <a:pt x="1052" y="3179"/>
                  </a:cubicBezTo>
                  <a:cubicBezTo>
                    <a:pt x="1026" y="3191"/>
                    <a:pt x="1001" y="3204"/>
                    <a:pt x="964" y="3230"/>
                  </a:cubicBezTo>
                  <a:cubicBezTo>
                    <a:pt x="773" y="3369"/>
                    <a:pt x="735" y="3648"/>
                    <a:pt x="887" y="3838"/>
                  </a:cubicBezTo>
                  <a:cubicBezTo>
                    <a:pt x="1119" y="4143"/>
                    <a:pt x="1490" y="4317"/>
                    <a:pt x="1892" y="4317"/>
                  </a:cubicBezTo>
                  <a:cubicBezTo>
                    <a:pt x="1974" y="4317"/>
                    <a:pt x="2058" y="4310"/>
                    <a:pt x="2142" y="4295"/>
                  </a:cubicBezTo>
                  <a:lnTo>
                    <a:pt x="2142" y="4307"/>
                  </a:lnTo>
                  <a:cubicBezTo>
                    <a:pt x="2217" y="4467"/>
                    <a:pt x="2376" y="4557"/>
                    <a:pt x="2541" y="4557"/>
                  </a:cubicBezTo>
                  <a:cubicBezTo>
                    <a:pt x="2598" y="4557"/>
                    <a:pt x="2657" y="4546"/>
                    <a:pt x="2713" y="4523"/>
                  </a:cubicBezTo>
                  <a:lnTo>
                    <a:pt x="2725" y="4509"/>
                  </a:lnTo>
                  <a:cubicBezTo>
                    <a:pt x="2826" y="4459"/>
                    <a:pt x="2902" y="4371"/>
                    <a:pt x="2941" y="4256"/>
                  </a:cubicBezTo>
                  <a:cubicBezTo>
                    <a:pt x="2978" y="4155"/>
                    <a:pt x="2978" y="4028"/>
                    <a:pt x="2928" y="3926"/>
                  </a:cubicBezTo>
                  <a:lnTo>
                    <a:pt x="2902" y="3889"/>
                  </a:lnTo>
                  <a:cubicBezTo>
                    <a:pt x="3181" y="3585"/>
                    <a:pt x="3308" y="3141"/>
                    <a:pt x="3220" y="2735"/>
                  </a:cubicBezTo>
                  <a:cubicBezTo>
                    <a:pt x="3093" y="2216"/>
                    <a:pt x="2763" y="1886"/>
                    <a:pt x="2231" y="1772"/>
                  </a:cubicBezTo>
                  <a:cubicBezTo>
                    <a:pt x="2079" y="1734"/>
                    <a:pt x="1952" y="1721"/>
                    <a:pt x="1838" y="1721"/>
                  </a:cubicBezTo>
                  <a:lnTo>
                    <a:pt x="1572" y="1176"/>
                  </a:lnTo>
                  <a:lnTo>
                    <a:pt x="1572" y="1176"/>
                  </a:lnTo>
                  <a:cubicBezTo>
                    <a:pt x="1632" y="1209"/>
                    <a:pt x="1699" y="1225"/>
                    <a:pt x="1766" y="1225"/>
                  </a:cubicBezTo>
                  <a:cubicBezTo>
                    <a:pt x="1826" y="1225"/>
                    <a:pt x="1885" y="1212"/>
                    <a:pt x="1939" y="1188"/>
                  </a:cubicBezTo>
                  <a:cubicBezTo>
                    <a:pt x="2040" y="1151"/>
                    <a:pt x="2117" y="1075"/>
                    <a:pt x="2155" y="986"/>
                  </a:cubicBezTo>
                  <a:cubicBezTo>
                    <a:pt x="2269" y="783"/>
                    <a:pt x="2180" y="517"/>
                    <a:pt x="1964" y="403"/>
                  </a:cubicBezTo>
                  <a:cubicBezTo>
                    <a:pt x="1767" y="304"/>
                    <a:pt x="1538" y="251"/>
                    <a:pt x="1314" y="251"/>
                  </a:cubicBezTo>
                  <a:cubicBezTo>
                    <a:pt x="1251" y="251"/>
                    <a:pt x="1189" y="255"/>
                    <a:pt x="1128" y="264"/>
                  </a:cubicBezTo>
                  <a:lnTo>
                    <a:pt x="1116" y="238"/>
                  </a:lnTo>
                  <a:cubicBezTo>
                    <a:pt x="1041" y="89"/>
                    <a:pt x="883" y="1"/>
                    <a:pt x="724"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352525" y="1585975"/>
              <a:ext cx="71650" cy="103100"/>
            </a:xfrm>
            <a:custGeom>
              <a:avLst/>
              <a:gdLst/>
              <a:ahLst/>
              <a:cxnLst/>
              <a:rect l="l" t="t" r="r" b="b"/>
              <a:pathLst>
                <a:path w="2866" h="4124" extrusionOk="0">
                  <a:moveTo>
                    <a:pt x="583" y="896"/>
                  </a:moveTo>
                  <a:lnTo>
                    <a:pt x="1014" y="1772"/>
                  </a:lnTo>
                  <a:cubicBezTo>
                    <a:pt x="938" y="1772"/>
                    <a:pt x="849" y="1758"/>
                    <a:pt x="748" y="1746"/>
                  </a:cubicBezTo>
                  <a:cubicBezTo>
                    <a:pt x="507" y="1695"/>
                    <a:pt x="431" y="1366"/>
                    <a:pt x="443" y="1226"/>
                  </a:cubicBezTo>
                  <a:cubicBezTo>
                    <a:pt x="443" y="1125"/>
                    <a:pt x="494" y="998"/>
                    <a:pt x="583" y="896"/>
                  </a:cubicBezTo>
                  <a:close/>
                  <a:moveTo>
                    <a:pt x="1699" y="2164"/>
                  </a:moveTo>
                  <a:cubicBezTo>
                    <a:pt x="1750" y="2164"/>
                    <a:pt x="1800" y="2177"/>
                    <a:pt x="1863" y="2189"/>
                  </a:cubicBezTo>
                  <a:cubicBezTo>
                    <a:pt x="2142" y="2253"/>
                    <a:pt x="2294" y="2392"/>
                    <a:pt x="2358" y="2671"/>
                  </a:cubicBezTo>
                  <a:cubicBezTo>
                    <a:pt x="2396" y="2862"/>
                    <a:pt x="2333" y="3064"/>
                    <a:pt x="2206" y="3217"/>
                  </a:cubicBezTo>
                  <a:lnTo>
                    <a:pt x="1699" y="2164"/>
                  </a:lnTo>
                  <a:close/>
                  <a:moveTo>
                    <a:pt x="499" y="0"/>
                  </a:moveTo>
                  <a:cubicBezTo>
                    <a:pt x="468" y="0"/>
                    <a:pt x="436" y="7"/>
                    <a:pt x="406" y="22"/>
                  </a:cubicBezTo>
                  <a:cubicBezTo>
                    <a:pt x="291" y="73"/>
                    <a:pt x="254" y="200"/>
                    <a:pt x="305" y="313"/>
                  </a:cubicBezTo>
                  <a:lnTo>
                    <a:pt x="393" y="491"/>
                  </a:lnTo>
                  <a:cubicBezTo>
                    <a:pt x="152" y="694"/>
                    <a:pt x="12" y="986"/>
                    <a:pt x="0" y="1214"/>
                  </a:cubicBezTo>
                  <a:cubicBezTo>
                    <a:pt x="0" y="1530"/>
                    <a:pt x="165" y="2076"/>
                    <a:pt x="672" y="2177"/>
                  </a:cubicBezTo>
                  <a:cubicBezTo>
                    <a:pt x="780" y="2196"/>
                    <a:pt x="878" y="2202"/>
                    <a:pt x="970" y="2202"/>
                  </a:cubicBezTo>
                  <a:cubicBezTo>
                    <a:pt x="1062" y="2202"/>
                    <a:pt x="1147" y="2196"/>
                    <a:pt x="1229" y="2189"/>
                  </a:cubicBezTo>
                  <a:lnTo>
                    <a:pt x="1838" y="3432"/>
                  </a:lnTo>
                  <a:cubicBezTo>
                    <a:pt x="1782" y="3441"/>
                    <a:pt x="1725" y="3446"/>
                    <a:pt x="1667" y="3446"/>
                  </a:cubicBezTo>
                  <a:cubicBezTo>
                    <a:pt x="1486" y="3446"/>
                    <a:pt x="1304" y="3392"/>
                    <a:pt x="1179" y="3229"/>
                  </a:cubicBezTo>
                  <a:cubicBezTo>
                    <a:pt x="1133" y="3168"/>
                    <a:pt x="1066" y="3139"/>
                    <a:pt x="999" y="3139"/>
                  </a:cubicBezTo>
                  <a:cubicBezTo>
                    <a:pt x="955" y="3139"/>
                    <a:pt x="910" y="3153"/>
                    <a:pt x="874" y="3178"/>
                  </a:cubicBezTo>
                  <a:cubicBezTo>
                    <a:pt x="773" y="3254"/>
                    <a:pt x="761" y="3394"/>
                    <a:pt x="837" y="3482"/>
                  </a:cubicBezTo>
                  <a:cubicBezTo>
                    <a:pt x="1044" y="3762"/>
                    <a:pt x="1354" y="3881"/>
                    <a:pt x="1662" y="3881"/>
                  </a:cubicBezTo>
                  <a:cubicBezTo>
                    <a:pt x="1787" y="3881"/>
                    <a:pt x="1911" y="3862"/>
                    <a:pt x="2028" y="3825"/>
                  </a:cubicBezTo>
                  <a:lnTo>
                    <a:pt x="2117" y="4002"/>
                  </a:lnTo>
                  <a:cubicBezTo>
                    <a:pt x="2154" y="4077"/>
                    <a:pt x="2232" y="4124"/>
                    <a:pt x="2311" y="4124"/>
                  </a:cubicBezTo>
                  <a:cubicBezTo>
                    <a:pt x="2339" y="4124"/>
                    <a:pt x="2368" y="4117"/>
                    <a:pt x="2396" y="4104"/>
                  </a:cubicBezTo>
                  <a:lnTo>
                    <a:pt x="2409" y="4104"/>
                  </a:lnTo>
                  <a:cubicBezTo>
                    <a:pt x="2510" y="4040"/>
                    <a:pt x="2561" y="3913"/>
                    <a:pt x="2497" y="3812"/>
                  </a:cubicBezTo>
                  <a:lnTo>
                    <a:pt x="2409" y="3622"/>
                  </a:lnTo>
                  <a:cubicBezTo>
                    <a:pt x="2713" y="3381"/>
                    <a:pt x="2865" y="2963"/>
                    <a:pt x="2776" y="2570"/>
                  </a:cubicBezTo>
                  <a:cubicBezTo>
                    <a:pt x="2674" y="2139"/>
                    <a:pt x="2396" y="1860"/>
                    <a:pt x="1952" y="1758"/>
                  </a:cubicBezTo>
                  <a:cubicBezTo>
                    <a:pt x="1839" y="1734"/>
                    <a:pt x="1737" y="1726"/>
                    <a:pt x="1641" y="1726"/>
                  </a:cubicBezTo>
                  <a:cubicBezTo>
                    <a:pt x="1586" y="1726"/>
                    <a:pt x="1534" y="1729"/>
                    <a:pt x="1483" y="1733"/>
                  </a:cubicBezTo>
                  <a:lnTo>
                    <a:pt x="976" y="694"/>
                  </a:lnTo>
                  <a:cubicBezTo>
                    <a:pt x="1014" y="687"/>
                    <a:pt x="1053" y="684"/>
                    <a:pt x="1092" y="684"/>
                  </a:cubicBezTo>
                  <a:cubicBezTo>
                    <a:pt x="1210" y="684"/>
                    <a:pt x="1331" y="713"/>
                    <a:pt x="1445" y="770"/>
                  </a:cubicBezTo>
                  <a:cubicBezTo>
                    <a:pt x="1476" y="785"/>
                    <a:pt x="1510" y="792"/>
                    <a:pt x="1543" y="792"/>
                  </a:cubicBezTo>
                  <a:cubicBezTo>
                    <a:pt x="1622" y="792"/>
                    <a:pt x="1701" y="752"/>
                    <a:pt x="1736" y="681"/>
                  </a:cubicBezTo>
                  <a:cubicBezTo>
                    <a:pt x="1787" y="567"/>
                    <a:pt x="1750" y="440"/>
                    <a:pt x="1635" y="389"/>
                  </a:cubicBezTo>
                  <a:cubicBezTo>
                    <a:pt x="1459" y="297"/>
                    <a:pt x="1267" y="250"/>
                    <a:pt x="1072" y="250"/>
                  </a:cubicBezTo>
                  <a:cubicBezTo>
                    <a:pt x="972" y="250"/>
                    <a:pt x="872" y="262"/>
                    <a:pt x="773" y="288"/>
                  </a:cubicBezTo>
                  <a:lnTo>
                    <a:pt x="697" y="124"/>
                  </a:lnTo>
                  <a:cubicBezTo>
                    <a:pt x="653" y="43"/>
                    <a:pt x="576" y="0"/>
                    <a:pt x="49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7504" y="699542"/>
            <a:ext cx="8784976" cy="4320480"/>
          </a:xfrm>
        </p:spPr>
        <p:txBody>
          <a:bodyPr/>
          <a:lstStyle/>
          <a:p>
            <a:r>
              <a:rPr lang="en-IN" sz="2000" dirty="0" smtClean="0"/>
              <a:t>Standard Deviation – Deviation from mean</a:t>
            </a:r>
          </a:p>
          <a:p>
            <a:r>
              <a:rPr lang="en-IN" sz="2000" dirty="0" smtClean="0"/>
              <a:t>Variance – </a:t>
            </a:r>
            <a:r>
              <a:rPr lang="en-IN" sz="2000" dirty="0" err="1" smtClean="0"/>
              <a:t>Spreadness</a:t>
            </a:r>
            <a:r>
              <a:rPr lang="en-IN" sz="2000" dirty="0" smtClean="0"/>
              <a:t> of data</a:t>
            </a:r>
          </a:p>
          <a:p>
            <a:r>
              <a:rPr lang="en-IN" sz="2000" dirty="0" smtClean="0"/>
              <a:t>Coefficient of Variance – Standard deviation / Mean</a:t>
            </a:r>
          </a:p>
          <a:p>
            <a:r>
              <a:rPr lang="en-IN" sz="2000" dirty="0" smtClean="0"/>
              <a:t>Maximum – Highest value of the dataset</a:t>
            </a:r>
          </a:p>
          <a:p>
            <a:r>
              <a:rPr lang="en-IN" sz="2000" dirty="0" smtClean="0"/>
              <a:t>Minimum – Lowest value of the dataset </a:t>
            </a:r>
          </a:p>
          <a:p>
            <a:r>
              <a:rPr lang="en-IN" sz="2000" dirty="0" smtClean="0"/>
              <a:t>Quartiles - Describes a division of observations into four defined intervals</a:t>
            </a:r>
          </a:p>
          <a:p>
            <a:r>
              <a:rPr lang="en-IN" sz="2000" dirty="0" err="1" smtClean="0"/>
              <a:t>Skewness</a:t>
            </a:r>
            <a:r>
              <a:rPr lang="en-IN" sz="2000" dirty="0" smtClean="0"/>
              <a:t> – Measure of symmetry of distribution (Horizontal)</a:t>
            </a:r>
          </a:p>
          <a:p>
            <a:r>
              <a:rPr lang="en-IN" sz="2000" dirty="0" smtClean="0"/>
              <a:t>Kurtosis – Sharpness of peak of distribution curve (Vertical)</a:t>
            </a:r>
          </a:p>
          <a:p>
            <a:pPr marL="127000" indent="0">
              <a:buNone/>
            </a:pPr>
            <a:endParaRPr lang="en-IN" dirty="0"/>
          </a:p>
        </p:txBody>
      </p:sp>
      <p:sp>
        <p:nvSpPr>
          <p:cNvPr id="3" name="Title 2"/>
          <p:cNvSpPr>
            <a:spLocks noGrp="1"/>
          </p:cNvSpPr>
          <p:nvPr>
            <p:ph type="title"/>
          </p:nvPr>
        </p:nvSpPr>
        <p:spPr>
          <a:xfrm>
            <a:off x="0" y="0"/>
            <a:ext cx="5796136" cy="699542"/>
          </a:xfrm>
        </p:spPr>
        <p:txBody>
          <a:bodyPr/>
          <a:lstStyle/>
          <a:p>
            <a:r>
              <a:rPr lang="en-IN" sz="2800" u="sng" dirty="0" smtClean="0"/>
              <a:t>MEASURES OF VARIABILITY</a:t>
            </a:r>
            <a:endParaRPr lang="en-IN" sz="2800" u="sng" dirty="0"/>
          </a:p>
        </p:txBody>
      </p:sp>
    </p:spTree>
    <p:extLst>
      <p:ext uri="{BB962C8B-B14F-4D97-AF65-F5344CB8AC3E}">
        <p14:creationId xmlns:p14="http://schemas.microsoft.com/office/powerpoint/2010/main" val="2069147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55" name="Google Shape;855;p40"/>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DATASET</a:t>
            </a:r>
            <a:endParaRPr dirty="0"/>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u="sng" dirty="0" smtClean="0"/>
              <a:t>Overview &amp; Details </a:t>
            </a:r>
            <a:endParaRPr u="sng" dirty="0"/>
          </a:p>
        </p:txBody>
      </p:sp>
      <p:grpSp>
        <p:nvGrpSpPr>
          <p:cNvPr id="858" name="Google Shape;858;p40"/>
          <p:cNvGrpSpPr/>
          <p:nvPr/>
        </p:nvGrpSpPr>
        <p:grpSpPr>
          <a:xfrm>
            <a:off x="4309444" y="1315239"/>
            <a:ext cx="3942627" cy="2513032"/>
            <a:chOff x="1745275" y="238125"/>
            <a:chExt cx="2435675" cy="1552500"/>
          </a:xfrm>
        </p:grpSpPr>
        <p:sp>
          <p:nvSpPr>
            <p:cNvPr id="859" name="Google Shape;859;p40"/>
            <p:cNvSpPr/>
            <p:nvPr/>
          </p:nvSpPr>
          <p:spPr>
            <a:xfrm>
              <a:off x="1772875" y="484350"/>
              <a:ext cx="2335550" cy="1097225"/>
            </a:xfrm>
            <a:custGeom>
              <a:avLst/>
              <a:gdLst/>
              <a:ahLst/>
              <a:cxnLst/>
              <a:rect l="l" t="t" r="r" b="b"/>
              <a:pathLst>
                <a:path w="93422" h="43889" extrusionOk="0">
                  <a:moveTo>
                    <a:pt x="18067" y="1"/>
                  </a:moveTo>
                  <a:cubicBezTo>
                    <a:pt x="16321" y="1"/>
                    <a:pt x="14554" y="234"/>
                    <a:pt x="12803" y="773"/>
                  </a:cubicBezTo>
                  <a:cubicBezTo>
                    <a:pt x="51" y="4691"/>
                    <a:pt x="0" y="16048"/>
                    <a:pt x="3321" y="22221"/>
                  </a:cubicBezTo>
                  <a:cubicBezTo>
                    <a:pt x="6400" y="27945"/>
                    <a:pt x="26880" y="43888"/>
                    <a:pt x="54194" y="43888"/>
                  </a:cubicBezTo>
                  <a:cubicBezTo>
                    <a:pt x="56341" y="43888"/>
                    <a:pt x="58529" y="43790"/>
                    <a:pt x="60755" y="43580"/>
                  </a:cubicBezTo>
                  <a:cubicBezTo>
                    <a:pt x="88097" y="41006"/>
                    <a:pt x="93421" y="11561"/>
                    <a:pt x="78844" y="6237"/>
                  </a:cubicBezTo>
                  <a:cubicBezTo>
                    <a:pt x="76737" y="5468"/>
                    <a:pt x="74860" y="5154"/>
                    <a:pt x="73127" y="5154"/>
                  </a:cubicBezTo>
                  <a:cubicBezTo>
                    <a:pt x="69230" y="5154"/>
                    <a:pt x="66058" y="6745"/>
                    <a:pt x="62619" y="8341"/>
                  </a:cubicBezTo>
                  <a:cubicBezTo>
                    <a:pt x="59172" y="9935"/>
                    <a:pt x="55447" y="11529"/>
                    <a:pt x="50450" y="11529"/>
                  </a:cubicBezTo>
                  <a:cubicBezTo>
                    <a:pt x="49327" y="11529"/>
                    <a:pt x="48139" y="11448"/>
                    <a:pt x="46875" y="11269"/>
                  </a:cubicBezTo>
                  <a:cubicBezTo>
                    <a:pt x="43085" y="10724"/>
                    <a:pt x="39485" y="9241"/>
                    <a:pt x="36392" y="6998"/>
                  </a:cubicBezTo>
                  <a:cubicBezTo>
                    <a:pt x="32631" y="4274"/>
                    <a:pt x="25545" y="1"/>
                    <a:pt x="180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402525" y="428325"/>
              <a:ext cx="77975" cy="72450"/>
            </a:xfrm>
            <a:custGeom>
              <a:avLst/>
              <a:gdLst/>
              <a:ahLst/>
              <a:cxnLst/>
              <a:rect l="l" t="t" r="r" b="b"/>
              <a:pathLst>
                <a:path w="3119" h="2898" extrusionOk="0">
                  <a:moveTo>
                    <a:pt x="1563" y="1"/>
                  </a:moveTo>
                  <a:cubicBezTo>
                    <a:pt x="875" y="1"/>
                    <a:pt x="265" y="500"/>
                    <a:pt x="141" y="1202"/>
                  </a:cubicBezTo>
                  <a:cubicBezTo>
                    <a:pt x="1" y="1988"/>
                    <a:pt x="521" y="2735"/>
                    <a:pt x="1307" y="2875"/>
                  </a:cubicBezTo>
                  <a:cubicBezTo>
                    <a:pt x="1391" y="2890"/>
                    <a:pt x="1475" y="2897"/>
                    <a:pt x="1558" y="2897"/>
                  </a:cubicBezTo>
                  <a:cubicBezTo>
                    <a:pt x="2248" y="2897"/>
                    <a:pt x="2867" y="2398"/>
                    <a:pt x="2980" y="1696"/>
                  </a:cubicBezTo>
                  <a:cubicBezTo>
                    <a:pt x="3119" y="910"/>
                    <a:pt x="2600" y="163"/>
                    <a:pt x="1814" y="23"/>
                  </a:cubicBezTo>
                  <a:cubicBezTo>
                    <a:pt x="1730" y="8"/>
                    <a:pt x="1646" y="1"/>
                    <a:pt x="156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820650" y="601275"/>
              <a:ext cx="51675" cy="51700"/>
            </a:xfrm>
            <a:custGeom>
              <a:avLst/>
              <a:gdLst/>
              <a:ahLst/>
              <a:cxnLst/>
              <a:rect l="l" t="t" r="r" b="b"/>
              <a:pathLst>
                <a:path w="2067" h="2068" extrusionOk="0">
                  <a:moveTo>
                    <a:pt x="1040" y="1"/>
                  </a:moveTo>
                  <a:cubicBezTo>
                    <a:pt x="457" y="1"/>
                    <a:pt x="0" y="457"/>
                    <a:pt x="0" y="1040"/>
                  </a:cubicBezTo>
                  <a:cubicBezTo>
                    <a:pt x="0" y="1611"/>
                    <a:pt x="457" y="2067"/>
                    <a:pt x="1040" y="2067"/>
                  </a:cubicBezTo>
                  <a:cubicBezTo>
                    <a:pt x="1610" y="2067"/>
                    <a:pt x="2066" y="1611"/>
                    <a:pt x="2066" y="1040"/>
                  </a:cubicBezTo>
                  <a:cubicBezTo>
                    <a:pt x="2066" y="457"/>
                    <a:pt x="1610"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341675" y="413300"/>
              <a:ext cx="47275" cy="43550"/>
            </a:xfrm>
            <a:custGeom>
              <a:avLst/>
              <a:gdLst/>
              <a:ahLst/>
              <a:cxnLst/>
              <a:rect l="l" t="t" r="r" b="b"/>
              <a:pathLst>
                <a:path w="1891" h="1742" extrusionOk="0">
                  <a:moveTo>
                    <a:pt x="933" y="1"/>
                  </a:moveTo>
                  <a:cubicBezTo>
                    <a:pt x="524" y="1"/>
                    <a:pt x="158" y="298"/>
                    <a:pt x="90" y="725"/>
                  </a:cubicBezTo>
                  <a:cubicBezTo>
                    <a:pt x="1" y="1195"/>
                    <a:pt x="318" y="1651"/>
                    <a:pt x="800" y="1727"/>
                  </a:cubicBezTo>
                  <a:cubicBezTo>
                    <a:pt x="853" y="1737"/>
                    <a:pt x="905" y="1742"/>
                    <a:pt x="957" y="1742"/>
                  </a:cubicBezTo>
                  <a:cubicBezTo>
                    <a:pt x="1367" y="1742"/>
                    <a:pt x="1733" y="1445"/>
                    <a:pt x="1801" y="1017"/>
                  </a:cubicBezTo>
                  <a:cubicBezTo>
                    <a:pt x="1890" y="548"/>
                    <a:pt x="1573" y="91"/>
                    <a:pt x="1091" y="15"/>
                  </a:cubicBezTo>
                  <a:cubicBezTo>
                    <a:pt x="1038" y="5"/>
                    <a:pt x="985" y="1"/>
                    <a:pt x="93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1771275" y="1014500"/>
              <a:ext cx="52000" cy="51700"/>
            </a:xfrm>
            <a:custGeom>
              <a:avLst/>
              <a:gdLst/>
              <a:ahLst/>
              <a:cxnLst/>
              <a:rect l="l" t="t" r="r" b="b"/>
              <a:pathLst>
                <a:path w="2080" h="2068" extrusionOk="0">
                  <a:moveTo>
                    <a:pt x="1040" y="1"/>
                  </a:moveTo>
                  <a:cubicBezTo>
                    <a:pt x="470" y="1"/>
                    <a:pt x="0" y="457"/>
                    <a:pt x="0" y="1028"/>
                  </a:cubicBezTo>
                  <a:cubicBezTo>
                    <a:pt x="0" y="1611"/>
                    <a:pt x="470" y="2067"/>
                    <a:pt x="1040" y="2067"/>
                  </a:cubicBezTo>
                  <a:cubicBezTo>
                    <a:pt x="1611" y="2067"/>
                    <a:pt x="2079" y="1611"/>
                    <a:pt x="2079" y="1028"/>
                  </a:cubicBezTo>
                  <a:cubicBezTo>
                    <a:pt x="2079" y="457"/>
                    <a:pt x="1611"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737625" y="1247600"/>
              <a:ext cx="321650" cy="276200"/>
            </a:xfrm>
            <a:custGeom>
              <a:avLst/>
              <a:gdLst/>
              <a:ahLst/>
              <a:cxnLst/>
              <a:rect l="l" t="t" r="r" b="b"/>
              <a:pathLst>
                <a:path w="12866" h="11048" extrusionOk="0">
                  <a:moveTo>
                    <a:pt x="10515" y="1"/>
                  </a:moveTo>
                  <a:cubicBezTo>
                    <a:pt x="9549" y="1"/>
                    <a:pt x="8172" y="845"/>
                    <a:pt x="6642" y="3214"/>
                  </a:cubicBezTo>
                  <a:cubicBezTo>
                    <a:pt x="4119" y="7130"/>
                    <a:pt x="0" y="10223"/>
                    <a:pt x="0" y="10223"/>
                  </a:cubicBezTo>
                  <a:lnTo>
                    <a:pt x="381" y="10490"/>
                  </a:lnTo>
                  <a:lnTo>
                    <a:pt x="570" y="10629"/>
                  </a:lnTo>
                  <a:lnTo>
                    <a:pt x="1141" y="11047"/>
                  </a:lnTo>
                  <a:cubicBezTo>
                    <a:pt x="1141" y="11047"/>
                    <a:pt x="12866" y="6484"/>
                    <a:pt x="11902" y="1223"/>
                  </a:cubicBezTo>
                  <a:cubicBezTo>
                    <a:pt x="11775" y="517"/>
                    <a:pt x="11271" y="1"/>
                    <a:pt x="105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47125" y="1318800"/>
              <a:ext cx="229125" cy="194525"/>
            </a:xfrm>
            <a:custGeom>
              <a:avLst/>
              <a:gdLst/>
              <a:ahLst/>
              <a:cxnLst/>
              <a:rect l="l" t="t" r="r" b="b"/>
              <a:pathLst>
                <a:path w="9165" h="7781" extrusionOk="0">
                  <a:moveTo>
                    <a:pt x="9042" y="0"/>
                  </a:moveTo>
                  <a:cubicBezTo>
                    <a:pt x="9006" y="0"/>
                    <a:pt x="8972" y="14"/>
                    <a:pt x="8950" y="36"/>
                  </a:cubicBezTo>
                  <a:cubicBezTo>
                    <a:pt x="8950" y="48"/>
                    <a:pt x="7885" y="1380"/>
                    <a:pt x="6173" y="3002"/>
                  </a:cubicBezTo>
                  <a:cubicBezTo>
                    <a:pt x="4728" y="4397"/>
                    <a:pt x="2510" y="6273"/>
                    <a:pt x="1" y="7642"/>
                  </a:cubicBezTo>
                  <a:lnTo>
                    <a:pt x="190" y="7781"/>
                  </a:lnTo>
                  <a:cubicBezTo>
                    <a:pt x="2700" y="6412"/>
                    <a:pt x="4880" y="4549"/>
                    <a:pt x="6325" y="3167"/>
                  </a:cubicBezTo>
                  <a:cubicBezTo>
                    <a:pt x="8049" y="1519"/>
                    <a:pt x="9114" y="188"/>
                    <a:pt x="9127" y="175"/>
                  </a:cubicBezTo>
                  <a:cubicBezTo>
                    <a:pt x="9165" y="138"/>
                    <a:pt x="9153" y="62"/>
                    <a:pt x="9114" y="23"/>
                  </a:cubicBezTo>
                  <a:cubicBezTo>
                    <a:pt x="9093" y="7"/>
                    <a:pt x="9067" y="0"/>
                    <a:pt x="904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660600" y="1324125"/>
              <a:ext cx="520350" cy="267150"/>
            </a:xfrm>
            <a:custGeom>
              <a:avLst/>
              <a:gdLst/>
              <a:ahLst/>
              <a:cxnLst/>
              <a:rect l="l" t="t" r="r" b="b"/>
              <a:pathLst>
                <a:path w="20814" h="10686" extrusionOk="0">
                  <a:moveTo>
                    <a:pt x="18282" y="1"/>
                  </a:moveTo>
                  <a:cubicBezTo>
                    <a:pt x="16921" y="1"/>
                    <a:pt x="14972" y="721"/>
                    <a:pt x="12448" y="2663"/>
                  </a:cubicBezTo>
                  <a:cubicBezTo>
                    <a:pt x="7112" y="6782"/>
                    <a:pt x="1" y="9013"/>
                    <a:pt x="1" y="9013"/>
                  </a:cubicBezTo>
                  <a:lnTo>
                    <a:pt x="381" y="9570"/>
                  </a:lnTo>
                  <a:lnTo>
                    <a:pt x="584" y="9862"/>
                  </a:lnTo>
                  <a:lnTo>
                    <a:pt x="1155" y="10686"/>
                  </a:lnTo>
                  <a:cubicBezTo>
                    <a:pt x="1155" y="10686"/>
                    <a:pt x="19357" y="10141"/>
                    <a:pt x="20599" y="2510"/>
                  </a:cubicBezTo>
                  <a:cubicBezTo>
                    <a:pt x="20813" y="1191"/>
                    <a:pt x="20033" y="1"/>
                    <a:pt x="1828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670100" y="1411875"/>
              <a:ext cx="404400" cy="158825"/>
            </a:xfrm>
            <a:custGeom>
              <a:avLst/>
              <a:gdLst/>
              <a:ahLst/>
              <a:cxnLst/>
              <a:rect l="l" t="t" r="r" b="b"/>
              <a:pathLst>
                <a:path w="16176" h="6353" extrusionOk="0">
                  <a:moveTo>
                    <a:pt x="15987" y="0"/>
                  </a:moveTo>
                  <a:cubicBezTo>
                    <a:pt x="15959" y="0"/>
                    <a:pt x="15932" y="9"/>
                    <a:pt x="15910" y="27"/>
                  </a:cubicBezTo>
                  <a:cubicBezTo>
                    <a:pt x="15884" y="40"/>
                    <a:pt x="13792" y="1320"/>
                    <a:pt x="10674" y="2727"/>
                  </a:cubicBezTo>
                  <a:cubicBezTo>
                    <a:pt x="8025" y="3919"/>
                    <a:pt x="4096" y="5414"/>
                    <a:pt x="1" y="6060"/>
                  </a:cubicBezTo>
                  <a:lnTo>
                    <a:pt x="204" y="6352"/>
                  </a:lnTo>
                  <a:cubicBezTo>
                    <a:pt x="4273" y="5693"/>
                    <a:pt x="8164" y="4198"/>
                    <a:pt x="10814" y="3018"/>
                  </a:cubicBezTo>
                  <a:cubicBezTo>
                    <a:pt x="13944" y="1612"/>
                    <a:pt x="16048" y="306"/>
                    <a:pt x="16074" y="293"/>
                  </a:cubicBezTo>
                  <a:cubicBezTo>
                    <a:pt x="16150" y="243"/>
                    <a:pt x="16175" y="153"/>
                    <a:pt x="16125" y="77"/>
                  </a:cubicBezTo>
                  <a:cubicBezTo>
                    <a:pt x="16092" y="28"/>
                    <a:pt x="16038" y="0"/>
                    <a:pt x="1598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3383975" y="238125"/>
              <a:ext cx="418325" cy="118850"/>
            </a:xfrm>
            <a:custGeom>
              <a:avLst/>
              <a:gdLst/>
              <a:ahLst/>
              <a:cxnLst/>
              <a:rect l="l" t="t" r="r" b="b"/>
              <a:pathLst>
                <a:path w="16733" h="4754" extrusionOk="0">
                  <a:moveTo>
                    <a:pt x="10077" y="0"/>
                  </a:moveTo>
                  <a:cubicBezTo>
                    <a:pt x="8936" y="0"/>
                    <a:pt x="7961" y="647"/>
                    <a:pt x="7454" y="1585"/>
                  </a:cubicBezTo>
                  <a:cubicBezTo>
                    <a:pt x="7225" y="1509"/>
                    <a:pt x="6972" y="1470"/>
                    <a:pt x="6705" y="1470"/>
                  </a:cubicBezTo>
                  <a:cubicBezTo>
                    <a:pt x="5755" y="1470"/>
                    <a:pt x="4918" y="1977"/>
                    <a:pt x="4474" y="2751"/>
                  </a:cubicBezTo>
                  <a:cubicBezTo>
                    <a:pt x="4132" y="2408"/>
                    <a:pt x="3663" y="2193"/>
                    <a:pt x="3144" y="2193"/>
                  </a:cubicBezTo>
                  <a:cubicBezTo>
                    <a:pt x="2383" y="2193"/>
                    <a:pt x="1724" y="2662"/>
                    <a:pt x="1432" y="3321"/>
                  </a:cubicBezTo>
                  <a:lnTo>
                    <a:pt x="710" y="3321"/>
                  </a:lnTo>
                  <a:cubicBezTo>
                    <a:pt x="519" y="3321"/>
                    <a:pt x="342" y="3410"/>
                    <a:pt x="203" y="3537"/>
                  </a:cubicBezTo>
                  <a:cubicBezTo>
                    <a:pt x="76" y="3664"/>
                    <a:pt x="0" y="3841"/>
                    <a:pt x="0" y="4044"/>
                  </a:cubicBezTo>
                  <a:cubicBezTo>
                    <a:pt x="0" y="4437"/>
                    <a:pt x="317" y="4754"/>
                    <a:pt x="710" y="4754"/>
                  </a:cubicBezTo>
                  <a:lnTo>
                    <a:pt x="16022" y="4754"/>
                  </a:lnTo>
                  <a:cubicBezTo>
                    <a:pt x="16212" y="4754"/>
                    <a:pt x="16389" y="4678"/>
                    <a:pt x="16529" y="4551"/>
                  </a:cubicBezTo>
                  <a:cubicBezTo>
                    <a:pt x="16656" y="4411"/>
                    <a:pt x="16732" y="4234"/>
                    <a:pt x="16732" y="4044"/>
                  </a:cubicBezTo>
                  <a:cubicBezTo>
                    <a:pt x="16732" y="3651"/>
                    <a:pt x="16415" y="3321"/>
                    <a:pt x="16022" y="3321"/>
                  </a:cubicBezTo>
                  <a:lnTo>
                    <a:pt x="15553" y="3321"/>
                  </a:lnTo>
                  <a:cubicBezTo>
                    <a:pt x="15338" y="2548"/>
                    <a:pt x="14615" y="1977"/>
                    <a:pt x="13766" y="1977"/>
                  </a:cubicBezTo>
                  <a:cubicBezTo>
                    <a:pt x="13462" y="1977"/>
                    <a:pt x="13183" y="2053"/>
                    <a:pt x="12929" y="2180"/>
                  </a:cubicBezTo>
                  <a:cubicBezTo>
                    <a:pt x="12587" y="926"/>
                    <a:pt x="11434" y="0"/>
                    <a:pt x="1007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964275" y="259350"/>
              <a:ext cx="270325" cy="76725"/>
            </a:xfrm>
            <a:custGeom>
              <a:avLst/>
              <a:gdLst/>
              <a:ahLst/>
              <a:cxnLst/>
              <a:rect l="l" t="t" r="r" b="b"/>
              <a:pathLst>
                <a:path w="10813" h="3069" extrusionOk="0">
                  <a:moveTo>
                    <a:pt x="6516" y="1"/>
                  </a:moveTo>
                  <a:cubicBezTo>
                    <a:pt x="5781" y="1"/>
                    <a:pt x="5147" y="406"/>
                    <a:pt x="4817" y="1015"/>
                  </a:cubicBezTo>
                  <a:cubicBezTo>
                    <a:pt x="4665" y="964"/>
                    <a:pt x="4500" y="939"/>
                    <a:pt x="4336" y="939"/>
                  </a:cubicBezTo>
                  <a:cubicBezTo>
                    <a:pt x="3714" y="939"/>
                    <a:pt x="3182" y="1268"/>
                    <a:pt x="2891" y="1762"/>
                  </a:cubicBezTo>
                  <a:cubicBezTo>
                    <a:pt x="2675" y="1547"/>
                    <a:pt x="2370" y="1407"/>
                    <a:pt x="2041" y="1407"/>
                  </a:cubicBezTo>
                  <a:cubicBezTo>
                    <a:pt x="1534" y="1407"/>
                    <a:pt x="1116" y="1712"/>
                    <a:pt x="925" y="2143"/>
                  </a:cubicBezTo>
                  <a:lnTo>
                    <a:pt x="457" y="2143"/>
                  </a:lnTo>
                  <a:cubicBezTo>
                    <a:pt x="330" y="2143"/>
                    <a:pt x="215" y="2193"/>
                    <a:pt x="127" y="2282"/>
                  </a:cubicBezTo>
                  <a:cubicBezTo>
                    <a:pt x="51" y="2358"/>
                    <a:pt x="0" y="2472"/>
                    <a:pt x="0" y="2612"/>
                  </a:cubicBezTo>
                  <a:cubicBezTo>
                    <a:pt x="0" y="2866"/>
                    <a:pt x="203" y="3068"/>
                    <a:pt x="457" y="3068"/>
                  </a:cubicBezTo>
                  <a:lnTo>
                    <a:pt x="10356" y="3068"/>
                  </a:lnTo>
                  <a:cubicBezTo>
                    <a:pt x="10483" y="3068"/>
                    <a:pt x="10597" y="3018"/>
                    <a:pt x="10686" y="2928"/>
                  </a:cubicBezTo>
                  <a:cubicBezTo>
                    <a:pt x="10762" y="2852"/>
                    <a:pt x="10812" y="2739"/>
                    <a:pt x="10812" y="2612"/>
                  </a:cubicBezTo>
                  <a:cubicBezTo>
                    <a:pt x="10812" y="2345"/>
                    <a:pt x="10610" y="2143"/>
                    <a:pt x="10356" y="2143"/>
                  </a:cubicBezTo>
                  <a:lnTo>
                    <a:pt x="10065" y="2143"/>
                  </a:lnTo>
                  <a:cubicBezTo>
                    <a:pt x="9913" y="1635"/>
                    <a:pt x="9443" y="1268"/>
                    <a:pt x="8899" y="1268"/>
                  </a:cubicBezTo>
                  <a:cubicBezTo>
                    <a:pt x="8708" y="1268"/>
                    <a:pt x="8519" y="1319"/>
                    <a:pt x="8353" y="1395"/>
                  </a:cubicBezTo>
                  <a:cubicBezTo>
                    <a:pt x="8138" y="596"/>
                    <a:pt x="7390" y="1"/>
                    <a:pt x="651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828250" y="452675"/>
              <a:ext cx="270325" cy="76700"/>
            </a:xfrm>
            <a:custGeom>
              <a:avLst/>
              <a:gdLst/>
              <a:ahLst/>
              <a:cxnLst/>
              <a:rect l="l" t="t" r="r" b="b"/>
              <a:pathLst>
                <a:path w="10813" h="3068" extrusionOk="0">
                  <a:moveTo>
                    <a:pt x="6516" y="0"/>
                  </a:moveTo>
                  <a:cubicBezTo>
                    <a:pt x="5781" y="0"/>
                    <a:pt x="5147" y="406"/>
                    <a:pt x="4817" y="1014"/>
                  </a:cubicBezTo>
                  <a:cubicBezTo>
                    <a:pt x="4665" y="976"/>
                    <a:pt x="4500" y="950"/>
                    <a:pt x="4336" y="950"/>
                  </a:cubicBezTo>
                  <a:cubicBezTo>
                    <a:pt x="3714" y="950"/>
                    <a:pt x="3182" y="1280"/>
                    <a:pt x="2891" y="1775"/>
                  </a:cubicBezTo>
                  <a:cubicBezTo>
                    <a:pt x="2675" y="1547"/>
                    <a:pt x="2371" y="1420"/>
                    <a:pt x="2029" y="1420"/>
                  </a:cubicBezTo>
                  <a:cubicBezTo>
                    <a:pt x="1534" y="1420"/>
                    <a:pt x="1103" y="1711"/>
                    <a:pt x="925" y="2142"/>
                  </a:cubicBezTo>
                  <a:lnTo>
                    <a:pt x="457" y="2142"/>
                  </a:lnTo>
                  <a:cubicBezTo>
                    <a:pt x="330" y="2142"/>
                    <a:pt x="216" y="2192"/>
                    <a:pt x="127" y="2282"/>
                  </a:cubicBezTo>
                  <a:cubicBezTo>
                    <a:pt x="51" y="2370"/>
                    <a:pt x="1" y="2485"/>
                    <a:pt x="1" y="2611"/>
                  </a:cubicBezTo>
                  <a:cubicBezTo>
                    <a:pt x="1" y="2865"/>
                    <a:pt x="203" y="3068"/>
                    <a:pt x="457" y="3068"/>
                  </a:cubicBezTo>
                  <a:lnTo>
                    <a:pt x="10356" y="3068"/>
                  </a:lnTo>
                  <a:cubicBezTo>
                    <a:pt x="10483" y="3068"/>
                    <a:pt x="10598" y="3017"/>
                    <a:pt x="10686" y="2941"/>
                  </a:cubicBezTo>
                  <a:cubicBezTo>
                    <a:pt x="10762" y="2852"/>
                    <a:pt x="10813" y="2738"/>
                    <a:pt x="10813" y="2611"/>
                  </a:cubicBezTo>
                  <a:cubicBezTo>
                    <a:pt x="10813" y="2358"/>
                    <a:pt x="10610" y="2142"/>
                    <a:pt x="10356" y="2142"/>
                  </a:cubicBezTo>
                  <a:lnTo>
                    <a:pt x="10052" y="2142"/>
                  </a:lnTo>
                  <a:cubicBezTo>
                    <a:pt x="9913" y="1648"/>
                    <a:pt x="9444" y="1280"/>
                    <a:pt x="8899" y="1280"/>
                  </a:cubicBezTo>
                  <a:cubicBezTo>
                    <a:pt x="8708" y="1280"/>
                    <a:pt x="8519" y="1318"/>
                    <a:pt x="8354" y="1407"/>
                  </a:cubicBezTo>
                  <a:cubicBezTo>
                    <a:pt x="8139" y="595"/>
                    <a:pt x="7390" y="0"/>
                    <a:pt x="651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835725" y="344600"/>
              <a:ext cx="330250" cy="93825"/>
            </a:xfrm>
            <a:custGeom>
              <a:avLst/>
              <a:gdLst/>
              <a:ahLst/>
              <a:cxnLst/>
              <a:rect l="l" t="t" r="r" b="b"/>
              <a:pathLst>
                <a:path w="13210" h="3753" extrusionOk="0">
                  <a:moveTo>
                    <a:pt x="7948" y="0"/>
                  </a:moveTo>
                  <a:cubicBezTo>
                    <a:pt x="7061" y="0"/>
                    <a:pt x="6288" y="507"/>
                    <a:pt x="5895" y="1242"/>
                  </a:cubicBezTo>
                  <a:cubicBezTo>
                    <a:pt x="5705" y="1192"/>
                    <a:pt x="5502" y="1154"/>
                    <a:pt x="5299" y="1154"/>
                  </a:cubicBezTo>
                  <a:cubicBezTo>
                    <a:pt x="4539" y="1154"/>
                    <a:pt x="3892" y="1560"/>
                    <a:pt x="3537" y="2168"/>
                  </a:cubicBezTo>
                  <a:cubicBezTo>
                    <a:pt x="3271" y="1901"/>
                    <a:pt x="2891" y="1737"/>
                    <a:pt x="2485" y="1737"/>
                  </a:cubicBezTo>
                  <a:cubicBezTo>
                    <a:pt x="1877" y="1737"/>
                    <a:pt x="1357" y="2104"/>
                    <a:pt x="1142" y="2624"/>
                  </a:cubicBezTo>
                  <a:lnTo>
                    <a:pt x="571" y="2624"/>
                  </a:lnTo>
                  <a:cubicBezTo>
                    <a:pt x="407" y="2624"/>
                    <a:pt x="267" y="2687"/>
                    <a:pt x="165" y="2789"/>
                  </a:cubicBezTo>
                  <a:cubicBezTo>
                    <a:pt x="64" y="2890"/>
                    <a:pt x="1" y="3030"/>
                    <a:pt x="1" y="3182"/>
                  </a:cubicBezTo>
                  <a:cubicBezTo>
                    <a:pt x="1" y="3499"/>
                    <a:pt x="255" y="3752"/>
                    <a:pt x="571" y="3752"/>
                  </a:cubicBezTo>
                  <a:lnTo>
                    <a:pt x="12638" y="3752"/>
                  </a:lnTo>
                  <a:cubicBezTo>
                    <a:pt x="12804" y="3752"/>
                    <a:pt x="12942" y="3689"/>
                    <a:pt x="13044" y="3588"/>
                  </a:cubicBezTo>
                  <a:cubicBezTo>
                    <a:pt x="13145" y="3486"/>
                    <a:pt x="13209" y="3347"/>
                    <a:pt x="13209" y="3182"/>
                  </a:cubicBezTo>
                  <a:cubicBezTo>
                    <a:pt x="13209" y="2878"/>
                    <a:pt x="12956" y="2624"/>
                    <a:pt x="12638" y="2624"/>
                  </a:cubicBezTo>
                  <a:lnTo>
                    <a:pt x="12283" y="2624"/>
                  </a:lnTo>
                  <a:cubicBezTo>
                    <a:pt x="12106" y="2016"/>
                    <a:pt x="11536" y="1560"/>
                    <a:pt x="10864" y="1560"/>
                  </a:cubicBezTo>
                  <a:cubicBezTo>
                    <a:pt x="10623" y="1560"/>
                    <a:pt x="10407" y="1623"/>
                    <a:pt x="10205" y="1712"/>
                  </a:cubicBezTo>
                  <a:cubicBezTo>
                    <a:pt x="9939" y="735"/>
                    <a:pt x="9026" y="0"/>
                    <a:pt x="794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670000" y="438775"/>
              <a:ext cx="246550" cy="293725"/>
            </a:xfrm>
            <a:custGeom>
              <a:avLst/>
              <a:gdLst/>
              <a:ahLst/>
              <a:cxnLst/>
              <a:rect l="l" t="t" r="r" b="b"/>
              <a:pathLst>
                <a:path w="9862" h="11749" extrusionOk="0">
                  <a:moveTo>
                    <a:pt x="3255" y="1"/>
                  </a:moveTo>
                  <a:cubicBezTo>
                    <a:pt x="2779" y="1"/>
                    <a:pt x="2377" y="286"/>
                    <a:pt x="2143" y="734"/>
                  </a:cubicBezTo>
                  <a:cubicBezTo>
                    <a:pt x="0" y="4903"/>
                    <a:pt x="8696" y="11748"/>
                    <a:pt x="8696" y="11748"/>
                  </a:cubicBezTo>
                  <a:lnTo>
                    <a:pt x="9267" y="11559"/>
                  </a:lnTo>
                  <a:lnTo>
                    <a:pt x="9469" y="11483"/>
                  </a:lnTo>
                  <a:lnTo>
                    <a:pt x="9862" y="11356"/>
                  </a:lnTo>
                  <a:cubicBezTo>
                    <a:pt x="9862" y="11356"/>
                    <a:pt x="7188" y="7692"/>
                    <a:pt x="6072" y="3750"/>
                  </a:cubicBezTo>
                  <a:cubicBezTo>
                    <a:pt x="5281" y="988"/>
                    <a:pt x="4140" y="1"/>
                    <a:pt x="325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762225" y="506925"/>
              <a:ext cx="144525" cy="220825"/>
            </a:xfrm>
            <a:custGeom>
              <a:avLst/>
              <a:gdLst/>
              <a:ahLst/>
              <a:cxnLst/>
              <a:rect l="l" t="t" r="r" b="b"/>
              <a:pathLst>
                <a:path w="5781" h="8833" extrusionOk="0">
                  <a:moveTo>
                    <a:pt x="117" y="0"/>
                  </a:moveTo>
                  <a:cubicBezTo>
                    <a:pt x="103" y="0"/>
                    <a:pt x="90" y="4"/>
                    <a:pt x="76" y="10"/>
                  </a:cubicBezTo>
                  <a:cubicBezTo>
                    <a:pt x="26" y="36"/>
                    <a:pt x="0" y="86"/>
                    <a:pt x="12" y="137"/>
                  </a:cubicBezTo>
                  <a:cubicBezTo>
                    <a:pt x="26" y="149"/>
                    <a:pt x="583" y="1544"/>
                    <a:pt x="1610" y="3369"/>
                  </a:cubicBezTo>
                  <a:cubicBezTo>
                    <a:pt x="2471" y="4903"/>
                    <a:pt x="3828" y="7033"/>
                    <a:pt x="5578" y="8833"/>
                  </a:cubicBezTo>
                  <a:lnTo>
                    <a:pt x="5780" y="8757"/>
                  </a:lnTo>
                  <a:cubicBezTo>
                    <a:pt x="4018" y="6969"/>
                    <a:pt x="2637" y="4814"/>
                    <a:pt x="1775" y="3267"/>
                  </a:cubicBezTo>
                  <a:cubicBezTo>
                    <a:pt x="761" y="1468"/>
                    <a:pt x="203" y="73"/>
                    <a:pt x="203" y="61"/>
                  </a:cubicBezTo>
                  <a:cubicBezTo>
                    <a:pt x="184" y="24"/>
                    <a:pt x="152" y="0"/>
                    <a:pt x="1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59400" y="471375"/>
              <a:ext cx="371425" cy="323875"/>
            </a:xfrm>
            <a:custGeom>
              <a:avLst/>
              <a:gdLst/>
              <a:ahLst/>
              <a:cxnLst/>
              <a:rect l="l" t="t" r="r" b="b"/>
              <a:pathLst>
                <a:path w="14857" h="12955" extrusionOk="0">
                  <a:moveTo>
                    <a:pt x="2534" y="1"/>
                  </a:moveTo>
                  <a:cubicBezTo>
                    <a:pt x="1513" y="1"/>
                    <a:pt x="862" y="704"/>
                    <a:pt x="736" y="1647"/>
                  </a:cubicBezTo>
                  <a:cubicBezTo>
                    <a:pt x="1" y="7086"/>
                    <a:pt x="9736" y="11472"/>
                    <a:pt x="13538" y="12954"/>
                  </a:cubicBezTo>
                  <a:cubicBezTo>
                    <a:pt x="13982" y="12396"/>
                    <a:pt x="14426" y="11839"/>
                    <a:pt x="14857" y="11256"/>
                  </a:cubicBezTo>
                  <a:cubicBezTo>
                    <a:pt x="12993" y="9798"/>
                    <a:pt x="9837" y="7086"/>
                    <a:pt x="7555" y="3866"/>
                  </a:cubicBezTo>
                  <a:cubicBezTo>
                    <a:pt x="5526" y="1020"/>
                    <a:pt x="3762" y="1"/>
                    <a:pt x="253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2655400" y="560425"/>
              <a:ext cx="262750" cy="214875"/>
            </a:xfrm>
            <a:custGeom>
              <a:avLst/>
              <a:gdLst/>
              <a:ahLst/>
              <a:cxnLst/>
              <a:rect l="l" t="t" r="r" b="b"/>
              <a:pathLst>
                <a:path w="10510" h="8595" extrusionOk="0">
                  <a:moveTo>
                    <a:pt x="164" y="1"/>
                  </a:moveTo>
                  <a:cubicBezTo>
                    <a:pt x="130" y="1"/>
                    <a:pt x="94" y="13"/>
                    <a:pt x="65" y="37"/>
                  </a:cubicBezTo>
                  <a:cubicBezTo>
                    <a:pt x="14" y="88"/>
                    <a:pt x="1" y="177"/>
                    <a:pt x="52" y="240"/>
                  </a:cubicBezTo>
                  <a:cubicBezTo>
                    <a:pt x="65" y="253"/>
                    <a:pt x="1510" y="1888"/>
                    <a:pt x="3792" y="3879"/>
                  </a:cubicBezTo>
                  <a:cubicBezTo>
                    <a:pt x="5401" y="5285"/>
                    <a:pt x="7708" y="7098"/>
                    <a:pt x="10332" y="8594"/>
                  </a:cubicBezTo>
                  <a:cubicBezTo>
                    <a:pt x="10395" y="8518"/>
                    <a:pt x="10446" y="8442"/>
                    <a:pt x="10510" y="8366"/>
                  </a:cubicBezTo>
                  <a:cubicBezTo>
                    <a:pt x="7885" y="6882"/>
                    <a:pt x="5578" y="5070"/>
                    <a:pt x="3969" y="3663"/>
                  </a:cubicBezTo>
                  <a:cubicBezTo>
                    <a:pt x="1713" y="1685"/>
                    <a:pt x="280" y="63"/>
                    <a:pt x="268" y="51"/>
                  </a:cubicBezTo>
                  <a:cubicBezTo>
                    <a:pt x="241" y="17"/>
                    <a:pt x="203" y="1"/>
                    <a:pt x="16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1745275" y="1356700"/>
              <a:ext cx="364800" cy="268750"/>
            </a:xfrm>
            <a:custGeom>
              <a:avLst/>
              <a:gdLst/>
              <a:ahLst/>
              <a:cxnLst/>
              <a:rect l="l" t="t" r="r" b="b"/>
              <a:pathLst>
                <a:path w="14592" h="10750" extrusionOk="0">
                  <a:moveTo>
                    <a:pt x="1805" y="0"/>
                  </a:moveTo>
                  <a:cubicBezTo>
                    <a:pt x="777" y="0"/>
                    <a:pt x="1" y="586"/>
                    <a:pt x="432" y="1828"/>
                  </a:cubicBezTo>
                  <a:cubicBezTo>
                    <a:pt x="1155" y="3907"/>
                    <a:pt x="3259" y="3755"/>
                    <a:pt x="3285" y="5467"/>
                  </a:cubicBezTo>
                  <a:cubicBezTo>
                    <a:pt x="3317" y="6969"/>
                    <a:pt x="4192" y="8121"/>
                    <a:pt x="5401" y="8121"/>
                  </a:cubicBezTo>
                  <a:cubicBezTo>
                    <a:pt x="5569" y="8121"/>
                    <a:pt x="5742" y="8099"/>
                    <a:pt x="5921" y="8052"/>
                  </a:cubicBezTo>
                  <a:cubicBezTo>
                    <a:pt x="6543" y="7890"/>
                    <a:pt x="7094" y="7730"/>
                    <a:pt x="7579" y="7730"/>
                  </a:cubicBezTo>
                  <a:cubicBezTo>
                    <a:pt x="8230" y="7730"/>
                    <a:pt x="8763" y="8018"/>
                    <a:pt x="9191" y="8977"/>
                  </a:cubicBezTo>
                  <a:cubicBezTo>
                    <a:pt x="9669" y="10055"/>
                    <a:pt x="10738" y="10749"/>
                    <a:pt x="11652" y="10749"/>
                  </a:cubicBezTo>
                  <a:cubicBezTo>
                    <a:pt x="12168" y="10749"/>
                    <a:pt x="12635" y="10528"/>
                    <a:pt x="12918" y="10030"/>
                  </a:cubicBezTo>
                  <a:cubicBezTo>
                    <a:pt x="13121" y="9687"/>
                    <a:pt x="13336" y="9307"/>
                    <a:pt x="13539" y="8952"/>
                  </a:cubicBezTo>
                  <a:cubicBezTo>
                    <a:pt x="13603" y="8850"/>
                    <a:pt x="13653" y="8749"/>
                    <a:pt x="13716" y="8648"/>
                  </a:cubicBezTo>
                  <a:cubicBezTo>
                    <a:pt x="13729" y="8622"/>
                    <a:pt x="13742" y="8597"/>
                    <a:pt x="13755" y="8585"/>
                  </a:cubicBezTo>
                  <a:cubicBezTo>
                    <a:pt x="14591" y="7114"/>
                    <a:pt x="14211" y="5225"/>
                    <a:pt x="12829" y="4236"/>
                  </a:cubicBezTo>
                  <a:cubicBezTo>
                    <a:pt x="12437" y="3961"/>
                    <a:pt x="11995" y="3772"/>
                    <a:pt x="11517" y="3772"/>
                  </a:cubicBezTo>
                  <a:cubicBezTo>
                    <a:pt x="11314" y="3772"/>
                    <a:pt x="11105" y="3806"/>
                    <a:pt x="10890" y="3882"/>
                  </a:cubicBezTo>
                  <a:cubicBezTo>
                    <a:pt x="10579" y="3988"/>
                    <a:pt x="10324" y="4036"/>
                    <a:pt x="10113" y="4036"/>
                  </a:cubicBezTo>
                  <a:cubicBezTo>
                    <a:pt x="8792" y="4036"/>
                    <a:pt x="9162" y="2184"/>
                    <a:pt x="7949" y="1397"/>
                  </a:cubicBezTo>
                  <a:cubicBezTo>
                    <a:pt x="7436" y="1066"/>
                    <a:pt x="6954" y="975"/>
                    <a:pt x="6497" y="975"/>
                  </a:cubicBezTo>
                  <a:cubicBezTo>
                    <a:pt x="6219" y="975"/>
                    <a:pt x="5952" y="1009"/>
                    <a:pt x="5693" y="1042"/>
                  </a:cubicBezTo>
                  <a:cubicBezTo>
                    <a:pt x="5429" y="1079"/>
                    <a:pt x="5177" y="1115"/>
                    <a:pt x="4935" y="1115"/>
                  </a:cubicBezTo>
                  <a:cubicBezTo>
                    <a:pt x="4585" y="1115"/>
                    <a:pt x="4253" y="1039"/>
                    <a:pt x="3930" y="776"/>
                  </a:cubicBezTo>
                  <a:cubicBezTo>
                    <a:pt x="3303" y="266"/>
                    <a:pt x="2497" y="0"/>
                    <a:pt x="180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1822600" y="1414325"/>
              <a:ext cx="265600" cy="166175"/>
            </a:xfrm>
            <a:custGeom>
              <a:avLst/>
              <a:gdLst/>
              <a:ahLst/>
              <a:cxnLst/>
              <a:rect l="l" t="t" r="r" b="b"/>
              <a:pathLst>
                <a:path w="10624" h="6647" extrusionOk="0">
                  <a:moveTo>
                    <a:pt x="201" y="0"/>
                  </a:moveTo>
                  <a:cubicBezTo>
                    <a:pt x="140" y="0"/>
                    <a:pt x="78" y="28"/>
                    <a:pt x="52" y="81"/>
                  </a:cubicBezTo>
                  <a:cubicBezTo>
                    <a:pt x="1" y="157"/>
                    <a:pt x="26" y="271"/>
                    <a:pt x="102" y="309"/>
                  </a:cubicBezTo>
                  <a:lnTo>
                    <a:pt x="10446" y="6647"/>
                  </a:lnTo>
                  <a:cubicBezTo>
                    <a:pt x="10510" y="6545"/>
                    <a:pt x="10560" y="6444"/>
                    <a:pt x="10623" y="6343"/>
                  </a:cubicBezTo>
                  <a:lnTo>
                    <a:pt x="280" y="18"/>
                  </a:lnTo>
                  <a:cubicBezTo>
                    <a:pt x="256" y="6"/>
                    <a:pt x="229" y="0"/>
                    <a:pt x="20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1827675" y="1122500"/>
              <a:ext cx="344175" cy="445450"/>
            </a:xfrm>
            <a:custGeom>
              <a:avLst/>
              <a:gdLst/>
              <a:ahLst/>
              <a:cxnLst/>
              <a:rect l="l" t="t" r="r" b="b"/>
              <a:pathLst>
                <a:path w="13767" h="17818" extrusionOk="0">
                  <a:moveTo>
                    <a:pt x="1800" y="0"/>
                  </a:moveTo>
                  <a:cubicBezTo>
                    <a:pt x="1076" y="0"/>
                    <a:pt x="482" y="453"/>
                    <a:pt x="343" y="1550"/>
                  </a:cubicBezTo>
                  <a:cubicBezTo>
                    <a:pt x="1" y="4263"/>
                    <a:pt x="2422" y="5238"/>
                    <a:pt x="1522" y="7153"/>
                  </a:cubicBezTo>
                  <a:cubicBezTo>
                    <a:pt x="609" y="9080"/>
                    <a:pt x="1180" y="11082"/>
                    <a:pt x="3018" y="11475"/>
                  </a:cubicBezTo>
                  <a:cubicBezTo>
                    <a:pt x="4856" y="11855"/>
                    <a:pt x="6225" y="12033"/>
                    <a:pt x="6136" y="14302"/>
                  </a:cubicBezTo>
                  <a:cubicBezTo>
                    <a:pt x="6074" y="16134"/>
                    <a:pt x="7377" y="17817"/>
                    <a:pt x="8741" y="17817"/>
                  </a:cubicBezTo>
                  <a:cubicBezTo>
                    <a:pt x="9066" y="17817"/>
                    <a:pt x="9395" y="17721"/>
                    <a:pt x="9710" y="17509"/>
                  </a:cubicBezTo>
                  <a:cubicBezTo>
                    <a:pt x="10116" y="17230"/>
                    <a:pt x="10560" y="16939"/>
                    <a:pt x="10991" y="16647"/>
                  </a:cubicBezTo>
                  <a:cubicBezTo>
                    <a:pt x="11105" y="16571"/>
                    <a:pt x="11219" y="16482"/>
                    <a:pt x="11333" y="16406"/>
                  </a:cubicBezTo>
                  <a:cubicBezTo>
                    <a:pt x="11371" y="16393"/>
                    <a:pt x="11397" y="16368"/>
                    <a:pt x="11422" y="16356"/>
                  </a:cubicBezTo>
                  <a:cubicBezTo>
                    <a:pt x="13158" y="15176"/>
                    <a:pt x="13767" y="12882"/>
                    <a:pt x="12778" y="11032"/>
                  </a:cubicBezTo>
                  <a:cubicBezTo>
                    <a:pt x="12385" y="10283"/>
                    <a:pt x="11764" y="9688"/>
                    <a:pt x="10839" y="9574"/>
                  </a:cubicBezTo>
                  <a:cubicBezTo>
                    <a:pt x="7910" y="9193"/>
                    <a:pt x="9989" y="6988"/>
                    <a:pt x="8924" y="5213"/>
                  </a:cubicBezTo>
                  <a:cubicBezTo>
                    <a:pt x="7708" y="3160"/>
                    <a:pt x="5553" y="3920"/>
                    <a:pt x="4805" y="2298"/>
                  </a:cubicBezTo>
                  <a:cubicBezTo>
                    <a:pt x="4196" y="966"/>
                    <a:pt x="2858" y="0"/>
                    <a:pt x="180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1900575" y="1213050"/>
              <a:ext cx="210425" cy="325625"/>
            </a:xfrm>
            <a:custGeom>
              <a:avLst/>
              <a:gdLst/>
              <a:ahLst/>
              <a:cxnLst/>
              <a:rect l="l" t="t" r="r" b="b"/>
              <a:pathLst>
                <a:path w="8417" h="13025" extrusionOk="0">
                  <a:moveTo>
                    <a:pt x="239" y="1"/>
                  </a:moveTo>
                  <a:cubicBezTo>
                    <a:pt x="201" y="1"/>
                    <a:pt x="162" y="11"/>
                    <a:pt x="127" y="32"/>
                  </a:cubicBezTo>
                  <a:cubicBezTo>
                    <a:pt x="39" y="95"/>
                    <a:pt x="0" y="222"/>
                    <a:pt x="64" y="323"/>
                  </a:cubicBezTo>
                  <a:lnTo>
                    <a:pt x="8075" y="13025"/>
                  </a:lnTo>
                  <a:cubicBezTo>
                    <a:pt x="8189" y="12949"/>
                    <a:pt x="8303" y="12860"/>
                    <a:pt x="8417" y="12784"/>
                  </a:cubicBezTo>
                  <a:lnTo>
                    <a:pt x="419" y="95"/>
                  </a:lnTo>
                  <a:cubicBezTo>
                    <a:pt x="386" y="37"/>
                    <a:pt x="314" y="1"/>
                    <a:pt x="23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268925" y="1009575"/>
              <a:ext cx="123300" cy="358300"/>
            </a:xfrm>
            <a:custGeom>
              <a:avLst/>
              <a:gdLst/>
              <a:ahLst/>
              <a:cxnLst/>
              <a:rect l="l" t="t" r="r" b="b"/>
              <a:pathLst>
                <a:path w="4932" h="14332" extrusionOk="0">
                  <a:moveTo>
                    <a:pt x="807" y="0"/>
                  </a:moveTo>
                  <a:cubicBezTo>
                    <a:pt x="735" y="0"/>
                    <a:pt x="665" y="39"/>
                    <a:pt x="634" y="110"/>
                  </a:cubicBezTo>
                  <a:cubicBezTo>
                    <a:pt x="76" y="1516"/>
                    <a:pt x="228" y="3620"/>
                    <a:pt x="1078" y="6371"/>
                  </a:cubicBezTo>
                  <a:cubicBezTo>
                    <a:pt x="1737" y="8476"/>
                    <a:pt x="2789" y="10960"/>
                    <a:pt x="4234" y="13774"/>
                  </a:cubicBezTo>
                  <a:lnTo>
                    <a:pt x="4932" y="14332"/>
                  </a:lnTo>
                  <a:cubicBezTo>
                    <a:pt x="1369" y="7563"/>
                    <a:pt x="0" y="2695"/>
                    <a:pt x="964" y="249"/>
                  </a:cubicBezTo>
                  <a:cubicBezTo>
                    <a:pt x="1002" y="160"/>
                    <a:pt x="964" y="46"/>
                    <a:pt x="862" y="8"/>
                  </a:cubicBezTo>
                  <a:cubicBezTo>
                    <a:pt x="844" y="3"/>
                    <a:pt x="825" y="0"/>
                    <a:pt x="807" y="0"/>
                  </a:cubicBezTo>
                  <a:close/>
                </a:path>
              </a:pathLst>
            </a:custGeom>
            <a:solidFill>
              <a:srgbClr val="0E1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223625" y="1058475"/>
              <a:ext cx="59375" cy="49225"/>
            </a:xfrm>
            <a:custGeom>
              <a:avLst/>
              <a:gdLst/>
              <a:ahLst/>
              <a:cxnLst/>
              <a:rect l="l" t="t" r="r" b="b"/>
              <a:pathLst>
                <a:path w="2375" h="1969" extrusionOk="0">
                  <a:moveTo>
                    <a:pt x="302" y="1"/>
                  </a:moveTo>
                  <a:cubicBezTo>
                    <a:pt x="119" y="1"/>
                    <a:pt x="0" y="16"/>
                    <a:pt x="0" y="16"/>
                  </a:cubicBezTo>
                  <a:cubicBezTo>
                    <a:pt x="643" y="1696"/>
                    <a:pt x="1488" y="1968"/>
                    <a:pt x="1968" y="1968"/>
                  </a:cubicBezTo>
                  <a:cubicBezTo>
                    <a:pt x="2198" y="1968"/>
                    <a:pt x="2345" y="1906"/>
                    <a:pt x="2345" y="1906"/>
                  </a:cubicBezTo>
                  <a:cubicBezTo>
                    <a:pt x="2375" y="192"/>
                    <a:pt x="942" y="1"/>
                    <a:pt x="30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275900" y="1077575"/>
              <a:ext cx="71625" cy="61175"/>
            </a:xfrm>
            <a:custGeom>
              <a:avLst/>
              <a:gdLst/>
              <a:ahLst/>
              <a:cxnLst/>
              <a:rect l="l" t="t" r="r" b="b"/>
              <a:pathLst>
                <a:path w="2865" h="2447" extrusionOk="0">
                  <a:moveTo>
                    <a:pt x="2422" y="1"/>
                  </a:moveTo>
                  <a:lnTo>
                    <a:pt x="2422" y="1"/>
                  </a:lnTo>
                  <a:cubicBezTo>
                    <a:pt x="0" y="1091"/>
                    <a:pt x="673" y="2447"/>
                    <a:pt x="673" y="2447"/>
                  </a:cubicBezTo>
                  <a:cubicBezTo>
                    <a:pt x="2865" y="2359"/>
                    <a:pt x="2422" y="1"/>
                    <a:pt x="242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3255300" y="969500"/>
              <a:ext cx="78300" cy="72275"/>
            </a:xfrm>
            <a:custGeom>
              <a:avLst/>
              <a:gdLst/>
              <a:ahLst/>
              <a:cxnLst/>
              <a:rect l="l" t="t" r="r" b="b"/>
              <a:pathLst>
                <a:path w="3132" h="2891" extrusionOk="0">
                  <a:moveTo>
                    <a:pt x="1927" y="1"/>
                  </a:moveTo>
                  <a:cubicBezTo>
                    <a:pt x="1" y="1839"/>
                    <a:pt x="1091" y="2891"/>
                    <a:pt x="1091" y="2891"/>
                  </a:cubicBezTo>
                  <a:cubicBezTo>
                    <a:pt x="3131" y="2080"/>
                    <a:pt x="1928" y="1"/>
                    <a:pt x="192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241025" y="1173125"/>
              <a:ext cx="71025" cy="38400"/>
            </a:xfrm>
            <a:custGeom>
              <a:avLst/>
              <a:gdLst/>
              <a:ahLst/>
              <a:cxnLst/>
              <a:rect l="l" t="t" r="r" b="b"/>
              <a:pathLst>
                <a:path w="2841" h="1536" extrusionOk="0">
                  <a:moveTo>
                    <a:pt x="1204" y="0"/>
                  </a:moveTo>
                  <a:cubicBezTo>
                    <a:pt x="562" y="0"/>
                    <a:pt x="1" y="286"/>
                    <a:pt x="1" y="286"/>
                  </a:cubicBezTo>
                  <a:cubicBezTo>
                    <a:pt x="861" y="1284"/>
                    <a:pt x="1566" y="1536"/>
                    <a:pt x="2058" y="1536"/>
                  </a:cubicBezTo>
                  <a:cubicBezTo>
                    <a:pt x="2560" y="1536"/>
                    <a:pt x="2840" y="1275"/>
                    <a:pt x="2840" y="1275"/>
                  </a:cubicBezTo>
                  <a:cubicBezTo>
                    <a:pt x="2500" y="260"/>
                    <a:pt x="1816" y="0"/>
                    <a:pt x="1204"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305375" y="1168850"/>
              <a:ext cx="76075" cy="67500"/>
            </a:xfrm>
            <a:custGeom>
              <a:avLst/>
              <a:gdLst/>
              <a:ahLst/>
              <a:cxnLst/>
              <a:rect l="l" t="t" r="r" b="b"/>
              <a:pathLst>
                <a:path w="3043" h="2700" extrusionOk="0">
                  <a:moveTo>
                    <a:pt x="2206" y="0"/>
                  </a:moveTo>
                  <a:lnTo>
                    <a:pt x="2206" y="0"/>
                  </a:lnTo>
                  <a:cubicBezTo>
                    <a:pt x="1" y="1483"/>
                    <a:pt x="900" y="2700"/>
                    <a:pt x="900" y="2700"/>
                  </a:cubicBezTo>
                  <a:cubicBezTo>
                    <a:pt x="3043" y="2244"/>
                    <a:pt x="2206" y="1"/>
                    <a:pt x="220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273675" y="1250850"/>
              <a:ext cx="71650" cy="38100"/>
            </a:xfrm>
            <a:custGeom>
              <a:avLst/>
              <a:gdLst/>
              <a:ahLst/>
              <a:cxnLst/>
              <a:rect l="l" t="t" r="r" b="b"/>
              <a:pathLst>
                <a:path w="2866" h="1524" extrusionOk="0">
                  <a:moveTo>
                    <a:pt x="1235" y="0"/>
                  </a:moveTo>
                  <a:cubicBezTo>
                    <a:pt x="578" y="0"/>
                    <a:pt x="1" y="307"/>
                    <a:pt x="1" y="307"/>
                  </a:cubicBezTo>
                  <a:cubicBezTo>
                    <a:pt x="863" y="1275"/>
                    <a:pt x="1564" y="1523"/>
                    <a:pt x="2057" y="1523"/>
                  </a:cubicBezTo>
                  <a:cubicBezTo>
                    <a:pt x="2578" y="1523"/>
                    <a:pt x="2866" y="1245"/>
                    <a:pt x="2866" y="1245"/>
                  </a:cubicBezTo>
                  <a:cubicBezTo>
                    <a:pt x="2508" y="258"/>
                    <a:pt x="1838" y="0"/>
                    <a:pt x="123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2699150" y="940675"/>
              <a:ext cx="192700" cy="747900"/>
            </a:xfrm>
            <a:custGeom>
              <a:avLst/>
              <a:gdLst/>
              <a:ahLst/>
              <a:cxnLst/>
              <a:rect l="l" t="t" r="r" b="b"/>
              <a:pathLst>
                <a:path w="7708" h="29916" extrusionOk="0">
                  <a:moveTo>
                    <a:pt x="0" y="1"/>
                  </a:moveTo>
                  <a:lnTo>
                    <a:pt x="0" y="10142"/>
                  </a:lnTo>
                  <a:lnTo>
                    <a:pt x="0" y="29916"/>
                  </a:lnTo>
                  <a:lnTo>
                    <a:pt x="7707" y="29916"/>
                  </a:lnTo>
                  <a:lnTo>
                    <a:pt x="7707" y="12714"/>
                  </a:lnTo>
                  <a:lnTo>
                    <a:pt x="77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014125" y="1185950"/>
              <a:ext cx="192700" cy="502625"/>
            </a:xfrm>
            <a:custGeom>
              <a:avLst/>
              <a:gdLst/>
              <a:ahLst/>
              <a:cxnLst/>
              <a:rect l="l" t="t" r="r" b="b"/>
              <a:pathLst>
                <a:path w="7708" h="20105" extrusionOk="0">
                  <a:moveTo>
                    <a:pt x="1" y="1"/>
                  </a:moveTo>
                  <a:lnTo>
                    <a:pt x="1" y="3728"/>
                  </a:lnTo>
                  <a:lnTo>
                    <a:pt x="1" y="20105"/>
                  </a:lnTo>
                  <a:lnTo>
                    <a:pt x="7708" y="20105"/>
                  </a:lnTo>
                  <a:lnTo>
                    <a:pt x="7708" y="3410"/>
                  </a:lnTo>
                  <a:lnTo>
                    <a:pt x="7708"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2384150" y="667525"/>
              <a:ext cx="192700" cy="1021050"/>
            </a:xfrm>
            <a:custGeom>
              <a:avLst/>
              <a:gdLst/>
              <a:ahLst/>
              <a:cxnLst/>
              <a:rect l="l" t="t" r="r" b="b"/>
              <a:pathLst>
                <a:path w="7708" h="40842" extrusionOk="0">
                  <a:moveTo>
                    <a:pt x="0" y="0"/>
                  </a:moveTo>
                  <a:lnTo>
                    <a:pt x="0" y="12600"/>
                  </a:lnTo>
                  <a:lnTo>
                    <a:pt x="0" y="40842"/>
                  </a:lnTo>
                  <a:lnTo>
                    <a:pt x="7707" y="40842"/>
                  </a:lnTo>
                  <a:lnTo>
                    <a:pt x="7707" y="18570"/>
                  </a:lnTo>
                  <a:lnTo>
                    <a:pt x="7707"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2072950" y="444100"/>
              <a:ext cx="192700" cy="1244475"/>
            </a:xfrm>
            <a:custGeom>
              <a:avLst/>
              <a:gdLst/>
              <a:ahLst/>
              <a:cxnLst/>
              <a:rect l="l" t="t" r="r" b="b"/>
              <a:pathLst>
                <a:path w="7708" h="49779" extrusionOk="0">
                  <a:moveTo>
                    <a:pt x="1" y="0"/>
                  </a:moveTo>
                  <a:lnTo>
                    <a:pt x="1" y="16555"/>
                  </a:lnTo>
                  <a:lnTo>
                    <a:pt x="1" y="49779"/>
                  </a:lnTo>
                  <a:lnTo>
                    <a:pt x="7708" y="49779"/>
                  </a:lnTo>
                  <a:lnTo>
                    <a:pt x="7708" y="18241"/>
                  </a:lnTo>
                  <a:lnTo>
                    <a:pt x="7708"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2106250" y="461525"/>
              <a:ext cx="1608575" cy="661075"/>
            </a:xfrm>
            <a:custGeom>
              <a:avLst/>
              <a:gdLst/>
              <a:ahLst/>
              <a:cxnLst/>
              <a:rect l="l" t="t" r="r" b="b"/>
              <a:pathLst>
                <a:path w="64343" h="26443" extrusionOk="0">
                  <a:moveTo>
                    <a:pt x="61224" y="1"/>
                  </a:moveTo>
                  <a:lnTo>
                    <a:pt x="48028" y="13196"/>
                  </a:lnTo>
                  <a:lnTo>
                    <a:pt x="36874" y="2041"/>
                  </a:lnTo>
                  <a:lnTo>
                    <a:pt x="19635" y="19268"/>
                  </a:lnTo>
                  <a:lnTo>
                    <a:pt x="11839" y="11472"/>
                  </a:lnTo>
                  <a:lnTo>
                    <a:pt x="0" y="23325"/>
                  </a:lnTo>
                  <a:lnTo>
                    <a:pt x="3119" y="26443"/>
                  </a:lnTo>
                  <a:lnTo>
                    <a:pt x="11839" y="17709"/>
                  </a:lnTo>
                  <a:lnTo>
                    <a:pt x="19635" y="25505"/>
                  </a:lnTo>
                  <a:lnTo>
                    <a:pt x="36874" y="8278"/>
                  </a:lnTo>
                  <a:lnTo>
                    <a:pt x="48028" y="19433"/>
                  </a:lnTo>
                  <a:lnTo>
                    <a:pt x="64343" y="3119"/>
                  </a:lnTo>
                  <a:lnTo>
                    <a:pt x="612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149350" y="992950"/>
              <a:ext cx="106175" cy="87825"/>
            </a:xfrm>
            <a:custGeom>
              <a:avLst/>
              <a:gdLst/>
              <a:ahLst/>
              <a:cxnLst/>
              <a:rect l="l" t="t" r="r" b="b"/>
              <a:pathLst>
                <a:path w="4247" h="3513" extrusionOk="0">
                  <a:moveTo>
                    <a:pt x="342" y="1"/>
                  </a:moveTo>
                  <a:lnTo>
                    <a:pt x="0" y="330"/>
                  </a:lnTo>
                  <a:lnTo>
                    <a:pt x="3055" y="3513"/>
                  </a:lnTo>
                  <a:lnTo>
                    <a:pt x="4246" y="2321"/>
                  </a:lnTo>
                  <a:lnTo>
                    <a:pt x="3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006400" y="918800"/>
              <a:ext cx="290950" cy="288400"/>
            </a:xfrm>
            <a:custGeom>
              <a:avLst/>
              <a:gdLst/>
              <a:ahLst/>
              <a:cxnLst/>
              <a:rect l="l" t="t" r="r" b="b"/>
              <a:pathLst>
                <a:path w="11638" h="11536" extrusionOk="0">
                  <a:moveTo>
                    <a:pt x="2549" y="1"/>
                  </a:moveTo>
                  <a:lnTo>
                    <a:pt x="1" y="11536"/>
                  </a:lnTo>
                  <a:lnTo>
                    <a:pt x="11637" y="9445"/>
                  </a:lnTo>
                  <a:lnTo>
                    <a:pt x="254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1832450" y="539500"/>
              <a:ext cx="34550" cy="34550"/>
            </a:xfrm>
            <a:custGeom>
              <a:avLst/>
              <a:gdLst/>
              <a:ahLst/>
              <a:cxnLst/>
              <a:rect l="l" t="t" r="r" b="b"/>
              <a:pathLst>
                <a:path w="1382" h="1382" extrusionOk="0">
                  <a:moveTo>
                    <a:pt x="685" y="215"/>
                  </a:moveTo>
                  <a:cubicBezTo>
                    <a:pt x="951" y="215"/>
                    <a:pt x="1167" y="431"/>
                    <a:pt x="1167" y="697"/>
                  </a:cubicBezTo>
                  <a:cubicBezTo>
                    <a:pt x="1167" y="950"/>
                    <a:pt x="951" y="1166"/>
                    <a:pt x="685" y="1166"/>
                  </a:cubicBezTo>
                  <a:cubicBezTo>
                    <a:pt x="431" y="1166"/>
                    <a:pt x="215" y="950"/>
                    <a:pt x="215" y="697"/>
                  </a:cubicBezTo>
                  <a:cubicBezTo>
                    <a:pt x="215" y="431"/>
                    <a:pt x="431" y="215"/>
                    <a:pt x="685" y="215"/>
                  </a:cubicBezTo>
                  <a:close/>
                  <a:moveTo>
                    <a:pt x="685" y="0"/>
                  </a:moveTo>
                  <a:cubicBezTo>
                    <a:pt x="305" y="0"/>
                    <a:pt x="0" y="317"/>
                    <a:pt x="0" y="697"/>
                  </a:cubicBezTo>
                  <a:cubicBezTo>
                    <a:pt x="0" y="1077"/>
                    <a:pt x="305" y="1381"/>
                    <a:pt x="685" y="1381"/>
                  </a:cubicBezTo>
                  <a:cubicBezTo>
                    <a:pt x="1065" y="1381"/>
                    <a:pt x="1382" y="1077"/>
                    <a:pt x="1382" y="697"/>
                  </a:cubicBezTo>
                  <a:cubicBezTo>
                    <a:pt x="1382" y="317"/>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1902800" y="516350"/>
              <a:ext cx="34550" cy="34575"/>
            </a:xfrm>
            <a:custGeom>
              <a:avLst/>
              <a:gdLst/>
              <a:ahLst/>
              <a:cxnLst/>
              <a:rect l="l" t="t" r="r" b="b"/>
              <a:pathLst>
                <a:path w="1382" h="1383" extrusionOk="0">
                  <a:moveTo>
                    <a:pt x="685" y="216"/>
                  </a:moveTo>
                  <a:cubicBezTo>
                    <a:pt x="951" y="216"/>
                    <a:pt x="1167" y="431"/>
                    <a:pt x="1167" y="685"/>
                  </a:cubicBezTo>
                  <a:cubicBezTo>
                    <a:pt x="1167" y="952"/>
                    <a:pt x="951" y="1167"/>
                    <a:pt x="685" y="1167"/>
                  </a:cubicBezTo>
                  <a:cubicBezTo>
                    <a:pt x="431" y="1167"/>
                    <a:pt x="215" y="952"/>
                    <a:pt x="215" y="685"/>
                  </a:cubicBezTo>
                  <a:cubicBezTo>
                    <a:pt x="215" y="431"/>
                    <a:pt x="431" y="216"/>
                    <a:pt x="685" y="216"/>
                  </a:cubicBezTo>
                  <a:close/>
                  <a:moveTo>
                    <a:pt x="685" y="0"/>
                  </a:moveTo>
                  <a:cubicBezTo>
                    <a:pt x="305" y="0"/>
                    <a:pt x="0" y="305"/>
                    <a:pt x="0" y="685"/>
                  </a:cubicBezTo>
                  <a:cubicBezTo>
                    <a:pt x="0" y="1065"/>
                    <a:pt x="305" y="1383"/>
                    <a:pt x="685" y="1383"/>
                  </a:cubicBezTo>
                  <a:cubicBezTo>
                    <a:pt x="1065" y="1383"/>
                    <a:pt x="1382" y="1065"/>
                    <a:pt x="1382" y="685"/>
                  </a:cubicBezTo>
                  <a:cubicBezTo>
                    <a:pt x="1382" y="305"/>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1936700" y="459625"/>
              <a:ext cx="5425" cy="17150"/>
            </a:xfrm>
            <a:custGeom>
              <a:avLst/>
              <a:gdLst/>
              <a:ahLst/>
              <a:cxnLst/>
              <a:rect l="l" t="t" r="r" b="b"/>
              <a:pathLst>
                <a:path w="217" h="686" extrusionOk="0">
                  <a:moveTo>
                    <a:pt x="115" y="1"/>
                  </a:moveTo>
                  <a:cubicBezTo>
                    <a:pt x="51" y="1"/>
                    <a:pt x="0" y="52"/>
                    <a:pt x="0" y="102"/>
                  </a:cubicBezTo>
                  <a:lnTo>
                    <a:pt x="0" y="584"/>
                  </a:lnTo>
                  <a:cubicBezTo>
                    <a:pt x="0" y="647"/>
                    <a:pt x="51" y="685"/>
                    <a:pt x="115" y="685"/>
                  </a:cubicBezTo>
                  <a:cubicBezTo>
                    <a:pt x="165" y="685"/>
                    <a:pt x="216" y="647"/>
                    <a:pt x="216" y="584"/>
                  </a:cubicBezTo>
                  <a:lnTo>
                    <a:pt x="216" y="102"/>
                  </a:lnTo>
                  <a:cubicBezTo>
                    <a:pt x="216" y="52"/>
                    <a:pt x="165"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1936700" y="438725"/>
              <a:ext cx="5425" cy="17425"/>
            </a:xfrm>
            <a:custGeom>
              <a:avLst/>
              <a:gdLst/>
              <a:ahLst/>
              <a:cxnLst/>
              <a:rect l="l" t="t" r="r" b="b"/>
              <a:pathLst>
                <a:path w="217" h="697" extrusionOk="0">
                  <a:moveTo>
                    <a:pt x="115" y="0"/>
                  </a:moveTo>
                  <a:cubicBezTo>
                    <a:pt x="51" y="0"/>
                    <a:pt x="0" y="51"/>
                    <a:pt x="0" y="114"/>
                  </a:cubicBezTo>
                  <a:lnTo>
                    <a:pt x="0" y="583"/>
                  </a:lnTo>
                  <a:cubicBezTo>
                    <a:pt x="0" y="646"/>
                    <a:pt x="51" y="697"/>
                    <a:pt x="115" y="697"/>
                  </a:cubicBezTo>
                  <a:cubicBezTo>
                    <a:pt x="165" y="697"/>
                    <a:pt x="216" y="646"/>
                    <a:pt x="216" y="583"/>
                  </a:cubicBezTo>
                  <a:lnTo>
                    <a:pt x="216" y="114"/>
                  </a:lnTo>
                  <a:cubicBezTo>
                    <a:pt x="216" y="51"/>
                    <a:pt x="165" y="0"/>
                    <a:pt x="11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1942725" y="455200"/>
              <a:ext cx="16175" cy="5400"/>
            </a:xfrm>
            <a:custGeom>
              <a:avLst/>
              <a:gdLst/>
              <a:ahLst/>
              <a:cxnLst/>
              <a:rect l="l" t="t" r="r" b="b"/>
              <a:pathLst>
                <a:path w="647" h="216" extrusionOk="0">
                  <a:moveTo>
                    <a:pt x="114" y="0"/>
                  </a:moveTo>
                  <a:cubicBezTo>
                    <a:pt x="51" y="0"/>
                    <a:pt x="1" y="51"/>
                    <a:pt x="1" y="102"/>
                  </a:cubicBezTo>
                  <a:cubicBezTo>
                    <a:pt x="1" y="165"/>
                    <a:pt x="51" y="215"/>
                    <a:pt x="114" y="215"/>
                  </a:cubicBezTo>
                  <a:lnTo>
                    <a:pt x="533" y="215"/>
                  </a:lnTo>
                  <a:cubicBezTo>
                    <a:pt x="596" y="215"/>
                    <a:pt x="646" y="165"/>
                    <a:pt x="646" y="102"/>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1919900" y="455200"/>
              <a:ext cx="16175" cy="5400"/>
            </a:xfrm>
            <a:custGeom>
              <a:avLst/>
              <a:gdLst/>
              <a:ahLst/>
              <a:cxnLst/>
              <a:rect l="l" t="t" r="r" b="b"/>
              <a:pathLst>
                <a:path w="647" h="216" extrusionOk="0">
                  <a:moveTo>
                    <a:pt x="114" y="0"/>
                  </a:moveTo>
                  <a:cubicBezTo>
                    <a:pt x="52" y="0"/>
                    <a:pt x="1" y="51"/>
                    <a:pt x="1" y="102"/>
                  </a:cubicBezTo>
                  <a:cubicBezTo>
                    <a:pt x="1" y="165"/>
                    <a:pt x="52" y="215"/>
                    <a:pt x="114" y="215"/>
                  </a:cubicBezTo>
                  <a:lnTo>
                    <a:pt x="545" y="215"/>
                  </a:lnTo>
                  <a:cubicBezTo>
                    <a:pt x="596" y="215"/>
                    <a:pt x="647" y="165"/>
                    <a:pt x="647" y="102"/>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1863800" y="478650"/>
              <a:ext cx="5425" cy="17450"/>
            </a:xfrm>
            <a:custGeom>
              <a:avLst/>
              <a:gdLst/>
              <a:ahLst/>
              <a:cxnLst/>
              <a:rect l="l" t="t" r="r" b="b"/>
              <a:pathLst>
                <a:path w="217" h="698" extrusionOk="0">
                  <a:moveTo>
                    <a:pt x="102" y="0"/>
                  </a:moveTo>
                  <a:cubicBezTo>
                    <a:pt x="51" y="0"/>
                    <a:pt x="1" y="51"/>
                    <a:pt x="1" y="114"/>
                  </a:cubicBezTo>
                  <a:lnTo>
                    <a:pt x="1" y="584"/>
                  </a:lnTo>
                  <a:cubicBezTo>
                    <a:pt x="1" y="646"/>
                    <a:pt x="51" y="697"/>
                    <a:pt x="102" y="697"/>
                  </a:cubicBezTo>
                  <a:cubicBezTo>
                    <a:pt x="166" y="697"/>
                    <a:pt x="217" y="646"/>
                    <a:pt x="217" y="584"/>
                  </a:cubicBezTo>
                  <a:lnTo>
                    <a:pt x="217" y="114"/>
                  </a:lnTo>
                  <a:cubicBezTo>
                    <a:pt x="217"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863800" y="457725"/>
              <a:ext cx="5425" cy="17450"/>
            </a:xfrm>
            <a:custGeom>
              <a:avLst/>
              <a:gdLst/>
              <a:ahLst/>
              <a:cxnLst/>
              <a:rect l="l" t="t" r="r" b="b"/>
              <a:pathLst>
                <a:path w="217" h="698" extrusionOk="0">
                  <a:moveTo>
                    <a:pt x="102" y="1"/>
                  </a:moveTo>
                  <a:cubicBezTo>
                    <a:pt x="51" y="1"/>
                    <a:pt x="1" y="52"/>
                    <a:pt x="1" y="114"/>
                  </a:cubicBezTo>
                  <a:lnTo>
                    <a:pt x="1" y="584"/>
                  </a:lnTo>
                  <a:cubicBezTo>
                    <a:pt x="1" y="647"/>
                    <a:pt x="51" y="698"/>
                    <a:pt x="102" y="698"/>
                  </a:cubicBezTo>
                  <a:cubicBezTo>
                    <a:pt x="166" y="698"/>
                    <a:pt x="217" y="647"/>
                    <a:pt x="217" y="584"/>
                  </a:cubicBezTo>
                  <a:lnTo>
                    <a:pt x="217" y="114"/>
                  </a:lnTo>
                  <a:cubicBezTo>
                    <a:pt x="217" y="52"/>
                    <a:pt x="166" y="1"/>
                    <a:pt x="10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869850"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2" y="215"/>
                  </a:lnTo>
                  <a:cubicBezTo>
                    <a:pt x="595" y="215"/>
                    <a:pt x="646" y="164"/>
                    <a:pt x="646" y="101"/>
                  </a:cubicBezTo>
                  <a:cubicBezTo>
                    <a:pt x="646" y="51"/>
                    <a:pt x="595" y="0"/>
                    <a:pt x="53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847025"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3" y="215"/>
                  </a:lnTo>
                  <a:cubicBezTo>
                    <a:pt x="596" y="215"/>
                    <a:pt x="646" y="164"/>
                    <a:pt x="646" y="101"/>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3946150" y="1164075"/>
              <a:ext cx="34550" cy="34575"/>
            </a:xfrm>
            <a:custGeom>
              <a:avLst/>
              <a:gdLst/>
              <a:ahLst/>
              <a:cxnLst/>
              <a:rect l="l" t="t" r="r" b="b"/>
              <a:pathLst>
                <a:path w="1382" h="1383" extrusionOk="0">
                  <a:moveTo>
                    <a:pt x="685" y="217"/>
                  </a:moveTo>
                  <a:cubicBezTo>
                    <a:pt x="950" y="217"/>
                    <a:pt x="1166" y="432"/>
                    <a:pt x="1166" y="699"/>
                  </a:cubicBezTo>
                  <a:cubicBezTo>
                    <a:pt x="1166" y="952"/>
                    <a:pt x="950" y="1167"/>
                    <a:pt x="685" y="1167"/>
                  </a:cubicBezTo>
                  <a:cubicBezTo>
                    <a:pt x="431" y="1167"/>
                    <a:pt x="215" y="952"/>
                    <a:pt x="215" y="699"/>
                  </a:cubicBezTo>
                  <a:cubicBezTo>
                    <a:pt x="215" y="432"/>
                    <a:pt x="431" y="217"/>
                    <a:pt x="685" y="217"/>
                  </a:cubicBezTo>
                  <a:close/>
                  <a:moveTo>
                    <a:pt x="685" y="1"/>
                  </a:moveTo>
                  <a:cubicBezTo>
                    <a:pt x="304" y="1"/>
                    <a:pt x="0" y="318"/>
                    <a:pt x="0" y="699"/>
                  </a:cubicBezTo>
                  <a:cubicBezTo>
                    <a:pt x="0" y="1079"/>
                    <a:pt x="304" y="1383"/>
                    <a:pt x="685" y="1383"/>
                  </a:cubicBezTo>
                  <a:cubicBezTo>
                    <a:pt x="1065" y="1383"/>
                    <a:pt x="1381" y="1079"/>
                    <a:pt x="1381" y="699"/>
                  </a:cubicBezTo>
                  <a:cubicBezTo>
                    <a:pt x="1381" y="318"/>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4016500" y="1140950"/>
              <a:ext cx="34550" cy="34575"/>
            </a:xfrm>
            <a:custGeom>
              <a:avLst/>
              <a:gdLst/>
              <a:ahLst/>
              <a:cxnLst/>
              <a:rect l="l" t="t" r="r" b="b"/>
              <a:pathLst>
                <a:path w="1382" h="1383" extrusionOk="0">
                  <a:moveTo>
                    <a:pt x="685" y="216"/>
                  </a:moveTo>
                  <a:cubicBezTo>
                    <a:pt x="950" y="216"/>
                    <a:pt x="1166" y="432"/>
                    <a:pt x="1166" y="685"/>
                  </a:cubicBezTo>
                  <a:cubicBezTo>
                    <a:pt x="1166" y="951"/>
                    <a:pt x="950" y="1167"/>
                    <a:pt x="685" y="1167"/>
                  </a:cubicBezTo>
                  <a:cubicBezTo>
                    <a:pt x="431" y="1167"/>
                    <a:pt x="215" y="951"/>
                    <a:pt x="215" y="685"/>
                  </a:cubicBezTo>
                  <a:cubicBezTo>
                    <a:pt x="215" y="432"/>
                    <a:pt x="431" y="216"/>
                    <a:pt x="685" y="216"/>
                  </a:cubicBezTo>
                  <a:close/>
                  <a:moveTo>
                    <a:pt x="685" y="1"/>
                  </a:moveTo>
                  <a:cubicBezTo>
                    <a:pt x="304" y="1"/>
                    <a:pt x="0" y="305"/>
                    <a:pt x="0" y="685"/>
                  </a:cubicBezTo>
                  <a:cubicBezTo>
                    <a:pt x="0" y="1066"/>
                    <a:pt x="304" y="1382"/>
                    <a:pt x="685" y="1382"/>
                  </a:cubicBezTo>
                  <a:cubicBezTo>
                    <a:pt x="1065" y="1382"/>
                    <a:pt x="1381" y="1066"/>
                    <a:pt x="1381" y="685"/>
                  </a:cubicBezTo>
                  <a:cubicBezTo>
                    <a:pt x="1381" y="305"/>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050375" y="1084225"/>
              <a:ext cx="5425" cy="17475"/>
            </a:xfrm>
            <a:custGeom>
              <a:avLst/>
              <a:gdLst/>
              <a:ahLst/>
              <a:cxnLst/>
              <a:rect l="l" t="t" r="r" b="b"/>
              <a:pathLst>
                <a:path w="217" h="699" extrusionOk="0">
                  <a:moveTo>
                    <a:pt x="115" y="1"/>
                  </a:moveTo>
                  <a:cubicBezTo>
                    <a:pt x="52" y="1"/>
                    <a:pt x="1" y="51"/>
                    <a:pt x="1" y="102"/>
                  </a:cubicBezTo>
                  <a:lnTo>
                    <a:pt x="1" y="584"/>
                  </a:lnTo>
                  <a:cubicBezTo>
                    <a:pt x="1" y="647"/>
                    <a:pt x="52" y="698"/>
                    <a:pt x="115" y="698"/>
                  </a:cubicBezTo>
                  <a:cubicBezTo>
                    <a:pt x="166" y="698"/>
                    <a:pt x="217" y="647"/>
                    <a:pt x="217" y="584"/>
                  </a:cubicBezTo>
                  <a:lnTo>
                    <a:pt x="217" y="102"/>
                  </a:lnTo>
                  <a:cubicBezTo>
                    <a:pt x="217" y="51"/>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4050375" y="1063300"/>
              <a:ext cx="5425" cy="17475"/>
            </a:xfrm>
            <a:custGeom>
              <a:avLst/>
              <a:gdLst/>
              <a:ahLst/>
              <a:cxnLst/>
              <a:rect l="l" t="t" r="r" b="b"/>
              <a:pathLst>
                <a:path w="217" h="699" extrusionOk="0">
                  <a:moveTo>
                    <a:pt x="115" y="1"/>
                  </a:moveTo>
                  <a:cubicBezTo>
                    <a:pt x="52" y="1"/>
                    <a:pt x="1" y="52"/>
                    <a:pt x="1" y="115"/>
                  </a:cubicBezTo>
                  <a:lnTo>
                    <a:pt x="1" y="584"/>
                  </a:lnTo>
                  <a:cubicBezTo>
                    <a:pt x="1" y="648"/>
                    <a:pt x="52" y="699"/>
                    <a:pt x="115" y="699"/>
                  </a:cubicBezTo>
                  <a:cubicBezTo>
                    <a:pt x="166" y="699"/>
                    <a:pt x="217" y="648"/>
                    <a:pt x="217" y="584"/>
                  </a:cubicBezTo>
                  <a:lnTo>
                    <a:pt x="217" y="115"/>
                  </a:lnTo>
                  <a:cubicBezTo>
                    <a:pt x="217" y="52"/>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4056425" y="1079800"/>
              <a:ext cx="16175" cy="5425"/>
            </a:xfrm>
            <a:custGeom>
              <a:avLst/>
              <a:gdLst/>
              <a:ahLst/>
              <a:cxnLst/>
              <a:rect l="l" t="t" r="r" b="b"/>
              <a:pathLst>
                <a:path w="647" h="217" extrusionOk="0">
                  <a:moveTo>
                    <a:pt x="114" y="0"/>
                  </a:moveTo>
                  <a:cubicBezTo>
                    <a:pt x="51" y="0"/>
                    <a:pt x="0" y="51"/>
                    <a:pt x="0" y="101"/>
                  </a:cubicBezTo>
                  <a:cubicBezTo>
                    <a:pt x="0" y="165"/>
                    <a:pt x="51" y="216"/>
                    <a:pt x="114" y="216"/>
                  </a:cubicBezTo>
                  <a:lnTo>
                    <a:pt x="533" y="216"/>
                  </a:lnTo>
                  <a:cubicBezTo>
                    <a:pt x="595" y="216"/>
                    <a:pt x="646" y="165"/>
                    <a:pt x="646" y="101"/>
                  </a:cubicBezTo>
                  <a:cubicBezTo>
                    <a:pt x="646" y="51"/>
                    <a:pt x="595"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033600" y="1079800"/>
              <a:ext cx="16175" cy="5425"/>
            </a:xfrm>
            <a:custGeom>
              <a:avLst/>
              <a:gdLst/>
              <a:ahLst/>
              <a:cxnLst/>
              <a:rect l="l" t="t" r="r" b="b"/>
              <a:pathLst>
                <a:path w="647" h="217" extrusionOk="0">
                  <a:moveTo>
                    <a:pt x="114" y="0"/>
                  </a:moveTo>
                  <a:cubicBezTo>
                    <a:pt x="51" y="0"/>
                    <a:pt x="1" y="51"/>
                    <a:pt x="1" y="101"/>
                  </a:cubicBezTo>
                  <a:cubicBezTo>
                    <a:pt x="1" y="165"/>
                    <a:pt x="51" y="216"/>
                    <a:pt x="114" y="216"/>
                  </a:cubicBezTo>
                  <a:lnTo>
                    <a:pt x="545" y="216"/>
                  </a:lnTo>
                  <a:cubicBezTo>
                    <a:pt x="596" y="216"/>
                    <a:pt x="647" y="165"/>
                    <a:pt x="647" y="101"/>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3977500" y="1103250"/>
              <a:ext cx="5425" cy="17450"/>
            </a:xfrm>
            <a:custGeom>
              <a:avLst/>
              <a:gdLst/>
              <a:ahLst/>
              <a:cxnLst/>
              <a:rect l="l" t="t" r="r" b="b"/>
              <a:pathLst>
                <a:path w="217" h="698" extrusionOk="0">
                  <a:moveTo>
                    <a:pt x="102" y="0"/>
                  </a:moveTo>
                  <a:cubicBezTo>
                    <a:pt x="39" y="0"/>
                    <a:pt x="0" y="51"/>
                    <a:pt x="0" y="115"/>
                  </a:cubicBezTo>
                  <a:lnTo>
                    <a:pt x="0" y="583"/>
                  </a:lnTo>
                  <a:cubicBezTo>
                    <a:pt x="0" y="647"/>
                    <a:pt x="39" y="698"/>
                    <a:pt x="102" y="698"/>
                  </a:cubicBezTo>
                  <a:cubicBezTo>
                    <a:pt x="166" y="698"/>
                    <a:pt x="216" y="647"/>
                    <a:pt x="216" y="583"/>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3977500" y="1082325"/>
              <a:ext cx="5425" cy="17475"/>
            </a:xfrm>
            <a:custGeom>
              <a:avLst/>
              <a:gdLst/>
              <a:ahLst/>
              <a:cxnLst/>
              <a:rect l="l" t="t" r="r" b="b"/>
              <a:pathLst>
                <a:path w="217" h="699" extrusionOk="0">
                  <a:moveTo>
                    <a:pt x="102" y="0"/>
                  </a:moveTo>
                  <a:cubicBezTo>
                    <a:pt x="39" y="0"/>
                    <a:pt x="0" y="51"/>
                    <a:pt x="0" y="115"/>
                  </a:cubicBezTo>
                  <a:lnTo>
                    <a:pt x="0" y="584"/>
                  </a:lnTo>
                  <a:cubicBezTo>
                    <a:pt x="0" y="647"/>
                    <a:pt x="39" y="698"/>
                    <a:pt x="102" y="698"/>
                  </a:cubicBezTo>
                  <a:cubicBezTo>
                    <a:pt x="166" y="698"/>
                    <a:pt x="216" y="647"/>
                    <a:pt x="216" y="584"/>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3983525" y="1098800"/>
              <a:ext cx="16175" cy="5425"/>
            </a:xfrm>
            <a:custGeom>
              <a:avLst/>
              <a:gdLst/>
              <a:ahLst/>
              <a:cxnLst/>
              <a:rect l="l" t="t" r="r" b="b"/>
              <a:pathLst>
                <a:path w="647" h="217" extrusionOk="0">
                  <a:moveTo>
                    <a:pt x="102" y="1"/>
                  </a:moveTo>
                  <a:cubicBezTo>
                    <a:pt x="52" y="1"/>
                    <a:pt x="1" y="51"/>
                    <a:pt x="1" y="115"/>
                  </a:cubicBezTo>
                  <a:cubicBezTo>
                    <a:pt x="1" y="166"/>
                    <a:pt x="52" y="217"/>
                    <a:pt x="102" y="217"/>
                  </a:cubicBezTo>
                  <a:lnTo>
                    <a:pt x="533" y="217"/>
                  </a:lnTo>
                  <a:cubicBezTo>
                    <a:pt x="596" y="217"/>
                    <a:pt x="647" y="166"/>
                    <a:pt x="647" y="115"/>
                  </a:cubicBezTo>
                  <a:cubicBezTo>
                    <a:pt x="647" y="51"/>
                    <a:pt x="596"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3960725" y="1098800"/>
              <a:ext cx="16175" cy="5425"/>
            </a:xfrm>
            <a:custGeom>
              <a:avLst/>
              <a:gdLst/>
              <a:ahLst/>
              <a:cxnLst/>
              <a:rect l="l" t="t" r="r" b="b"/>
              <a:pathLst>
                <a:path w="647" h="217" extrusionOk="0">
                  <a:moveTo>
                    <a:pt x="102" y="1"/>
                  </a:moveTo>
                  <a:cubicBezTo>
                    <a:pt x="51" y="1"/>
                    <a:pt x="0" y="51"/>
                    <a:pt x="0" y="115"/>
                  </a:cubicBezTo>
                  <a:cubicBezTo>
                    <a:pt x="0" y="166"/>
                    <a:pt x="51" y="217"/>
                    <a:pt x="102" y="217"/>
                  </a:cubicBezTo>
                  <a:lnTo>
                    <a:pt x="533" y="217"/>
                  </a:lnTo>
                  <a:cubicBezTo>
                    <a:pt x="595" y="217"/>
                    <a:pt x="646" y="166"/>
                    <a:pt x="646" y="115"/>
                  </a:cubicBezTo>
                  <a:cubicBezTo>
                    <a:pt x="646" y="51"/>
                    <a:pt x="595"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1845425" y="808450"/>
              <a:ext cx="149300" cy="131050"/>
            </a:xfrm>
            <a:custGeom>
              <a:avLst/>
              <a:gdLst/>
              <a:ahLst/>
              <a:cxnLst/>
              <a:rect l="l" t="t" r="r" b="b"/>
              <a:pathLst>
                <a:path w="5972" h="5242" extrusionOk="0">
                  <a:moveTo>
                    <a:pt x="2977" y="1"/>
                  </a:moveTo>
                  <a:cubicBezTo>
                    <a:pt x="2505" y="1"/>
                    <a:pt x="2027" y="129"/>
                    <a:pt x="1598" y="397"/>
                  </a:cubicBezTo>
                  <a:lnTo>
                    <a:pt x="1586" y="409"/>
                  </a:lnTo>
                  <a:cubicBezTo>
                    <a:pt x="369" y="1183"/>
                    <a:pt x="1" y="2792"/>
                    <a:pt x="761" y="4009"/>
                  </a:cubicBezTo>
                  <a:lnTo>
                    <a:pt x="774" y="4022"/>
                  </a:lnTo>
                  <a:cubicBezTo>
                    <a:pt x="1275" y="4810"/>
                    <a:pt x="2120" y="5242"/>
                    <a:pt x="2989" y="5242"/>
                  </a:cubicBezTo>
                  <a:cubicBezTo>
                    <a:pt x="3461" y="5242"/>
                    <a:pt x="3941" y="5114"/>
                    <a:pt x="4374" y="4846"/>
                  </a:cubicBezTo>
                  <a:lnTo>
                    <a:pt x="4386" y="4834"/>
                  </a:lnTo>
                  <a:cubicBezTo>
                    <a:pt x="5603" y="4060"/>
                    <a:pt x="5971" y="2450"/>
                    <a:pt x="5198" y="1234"/>
                  </a:cubicBezTo>
                  <a:lnTo>
                    <a:pt x="5198" y="1220"/>
                  </a:lnTo>
                  <a:cubicBezTo>
                    <a:pt x="4697" y="433"/>
                    <a:pt x="3846" y="1"/>
                    <a:pt x="29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1884725" y="831675"/>
              <a:ext cx="73225" cy="82725"/>
            </a:xfrm>
            <a:custGeom>
              <a:avLst/>
              <a:gdLst/>
              <a:ahLst/>
              <a:cxnLst/>
              <a:rect l="l" t="t" r="r" b="b"/>
              <a:pathLst>
                <a:path w="2929" h="3309" extrusionOk="0">
                  <a:moveTo>
                    <a:pt x="825" y="0"/>
                  </a:moveTo>
                  <a:lnTo>
                    <a:pt x="368" y="266"/>
                  </a:lnTo>
                  <a:lnTo>
                    <a:pt x="571" y="621"/>
                  </a:lnTo>
                  <a:cubicBezTo>
                    <a:pt x="90" y="1014"/>
                    <a:pt x="0" y="1471"/>
                    <a:pt x="229" y="1838"/>
                  </a:cubicBezTo>
                  <a:cubicBezTo>
                    <a:pt x="292" y="1965"/>
                    <a:pt x="381" y="2054"/>
                    <a:pt x="482" y="2105"/>
                  </a:cubicBezTo>
                  <a:cubicBezTo>
                    <a:pt x="597" y="2181"/>
                    <a:pt x="736" y="2193"/>
                    <a:pt x="875" y="2193"/>
                  </a:cubicBezTo>
                  <a:cubicBezTo>
                    <a:pt x="1116" y="2181"/>
                    <a:pt x="1369" y="2091"/>
                    <a:pt x="1572" y="2015"/>
                  </a:cubicBezTo>
                  <a:cubicBezTo>
                    <a:pt x="1705" y="1977"/>
                    <a:pt x="1818" y="1943"/>
                    <a:pt x="1898" y="1943"/>
                  </a:cubicBezTo>
                  <a:cubicBezTo>
                    <a:pt x="1947" y="1943"/>
                    <a:pt x="1984" y="1956"/>
                    <a:pt x="2003" y="1990"/>
                  </a:cubicBezTo>
                  <a:cubicBezTo>
                    <a:pt x="2054" y="2079"/>
                    <a:pt x="2003" y="2167"/>
                    <a:pt x="1788" y="2294"/>
                  </a:cubicBezTo>
                  <a:cubicBezTo>
                    <a:pt x="1699" y="2345"/>
                    <a:pt x="1598" y="2396"/>
                    <a:pt x="1484" y="2434"/>
                  </a:cubicBezTo>
                  <a:cubicBezTo>
                    <a:pt x="1306" y="2497"/>
                    <a:pt x="1104" y="2536"/>
                    <a:pt x="913" y="2536"/>
                  </a:cubicBezTo>
                  <a:lnTo>
                    <a:pt x="1002" y="3232"/>
                  </a:lnTo>
                  <a:cubicBezTo>
                    <a:pt x="1104" y="3232"/>
                    <a:pt x="1205" y="3220"/>
                    <a:pt x="1319" y="3195"/>
                  </a:cubicBezTo>
                  <a:cubicBezTo>
                    <a:pt x="1521" y="3156"/>
                    <a:pt x="1750" y="3080"/>
                    <a:pt x="1966" y="2967"/>
                  </a:cubicBezTo>
                  <a:lnTo>
                    <a:pt x="2079" y="3156"/>
                  </a:lnTo>
                  <a:lnTo>
                    <a:pt x="2168" y="3308"/>
                  </a:lnTo>
                  <a:lnTo>
                    <a:pt x="2625" y="3043"/>
                  </a:lnTo>
                  <a:lnTo>
                    <a:pt x="2409" y="2674"/>
                  </a:lnTo>
                  <a:cubicBezTo>
                    <a:pt x="2865" y="2294"/>
                    <a:pt x="2929" y="1838"/>
                    <a:pt x="2726" y="1496"/>
                  </a:cubicBezTo>
                  <a:cubicBezTo>
                    <a:pt x="2662" y="1382"/>
                    <a:pt x="2586" y="1305"/>
                    <a:pt x="2498" y="1243"/>
                  </a:cubicBezTo>
                  <a:cubicBezTo>
                    <a:pt x="2387" y="1170"/>
                    <a:pt x="2259" y="1142"/>
                    <a:pt x="2126" y="1142"/>
                  </a:cubicBezTo>
                  <a:cubicBezTo>
                    <a:pt x="2001" y="1142"/>
                    <a:pt x="1872" y="1167"/>
                    <a:pt x="1750" y="1204"/>
                  </a:cubicBezTo>
                  <a:cubicBezTo>
                    <a:pt x="1459" y="1280"/>
                    <a:pt x="1192" y="1407"/>
                    <a:pt x="1053" y="1407"/>
                  </a:cubicBezTo>
                  <a:cubicBezTo>
                    <a:pt x="1002" y="1407"/>
                    <a:pt x="977" y="1382"/>
                    <a:pt x="952" y="1356"/>
                  </a:cubicBezTo>
                  <a:cubicBezTo>
                    <a:pt x="913" y="1280"/>
                    <a:pt x="938" y="1179"/>
                    <a:pt x="1129" y="1065"/>
                  </a:cubicBezTo>
                  <a:cubicBezTo>
                    <a:pt x="1141" y="1052"/>
                    <a:pt x="1154" y="1052"/>
                    <a:pt x="1167" y="1040"/>
                  </a:cubicBezTo>
                  <a:cubicBezTo>
                    <a:pt x="1344" y="925"/>
                    <a:pt x="1572" y="862"/>
                    <a:pt x="1839" y="837"/>
                  </a:cubicBezTo>
                  <a:lnTo>
                    <a:pt x="1890" y="837"/>
                  </a:lnTo>
                  <a:lnTo>
                    <a:pt x="1864" y="672"/>
                  </a:lnTo>
                  <a:lnTo>
                    <a:pt x="1788" y="139"/>
                  </a:lnTo>
                  <a:cubicBezTo>
                    <a:pt x="1636" y="152"/>
                    <a:pt x="1471" y="178"/>
                    <a:pt x="1306" y="229"/>
                  </a:cubicBezTo>
                  <a:cubicBezTo>
                    <a:pt x="1205" y="266"/>
                    <a:pt x="1116" y="305"/>
                    <a:pt x="1028" y="342"/>
                  </a:cubicBezTo>
                  <a:lnTo>
                    <a:pt x="901" y="139"/>
                  </a:lnTo>
                  <a:lnTo>
                    <a:pt x="82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3243900" y="502550"/>
              <a:ext cx="146425" cy="130925"/>
            </a:xfrm>
            <a:custGeom>
              <a:avLst/>
              <a:gdLst/>
              <a:ahLst/>
              <a:cxnLst/>
              <a:rect l="l" t="t" r="r" b="b"/>
              <a:pathLst>
                <a:path w="5857" h="5237" extrusionOk="0">
                  <a:moveTo>
                    <a:pt x="2920" y="1"/>
                  </a:moveTo>
                  <a:cubicBezTo>
                    <a:pt x="1812" y="1"/>
                    <a:pt x="781" y="711"/>
                    <a:pt x="431" y="1820"/>
                  </a:cubicBezTo>
                  <a:lnTo>
                    <a:pt x="431" y="1845"/>
                  </a:lnTo>
                  <a:cubicBezTo>
                    <a:pt x="0" y="3214"/>
                    <a:pt x="761" y="4673"/>
                    <a:pt x="2130" y="5104"/>
                  </a:cubicBezTo>
                  <a:lnTo>
                    <a:pt x="2155" y="5116"/>
                  </a:lnTo>
                  <a:cubicBezTo>
                    <a:pt x="2415" y="5197"/>
                    <a:pt x="2678" y="5236"/>
                    <a:pt x="2936" y="5236"/>
                  </a:cubicBezTo>
                  <a:cubicBezTo>
                    <a:pt x="4040" y="5236"/>
                    <a:pt x="5063" y="4526"/>
                    <a:pt x="5413" y="3417"/>
                  </a:cubicBezTo>
                  <a:lnTo>
                    <a:pt x="5426" y="3392"/>
                  </a:lnTo>
                  <a:cubicBezTo>
                    <a:pt x="5857" y="2023"/>
                    <a:pt x="5096" y="552"/>
                    <a:pt x="3727" y="121"/>
                  </a:cubicBezTo>
                  <a:lnTo>
                    <a:pt x="3702" y="121"/>
                  </a:lnTo>
                  <a:cubicBezTo>
                    <a:pt x="3442" y="40"/>
                    <a:pt x="3179" y="1"/>
                    <a:pt x="2920"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3280975" y="524925"/>
              <a:ext cx="71950" cy="87775"/>
            </a:xfrm>
            <a:custGeom>
              <a:avLst/>
              <a:gdLst/>
              <a:ahLst/>
              <a:cxnLst/>
              <a:rect l="l" t="t" r="r" b="b"/>
              <a:pathLst>
                <a:path w="2878" h="3511" extrusionOk="0">
                  <a:moveTo>
                    <a:pt x="1851" y="0"/>
                  </a:moveTo>
                  <a:lnTo>
                    <a:pt x="1712" y="393"/>
                  </a:lnTo>
                  <a:cubicBezTo>
                    <a:pt x="1601" y="370"/>
                    <a:pt x="1498" y="359"/>
                    <a:pt x="1401" y="359"/>
                  </a:cubicBezTo>
                  <a:cubicBezTo>
                    <a:pt x="965" y="359"/>
                    <a:pt x="672" y="581"/>
                    <a:pt x="558" y="913"/>
                  </a:cubicBezTo>
                  <a:cubicBezTo>
                    <a:pt x="507" y="1052"/>
                    <a:pt x="507" y="1166"/>
                    <a:pt x="520" y="1280"/>
                  </a:cubicBezTo>
                  <a:cubicBezTo>
                    <a:pt x="546" y="1420"/>
                    <a:pt x="622" y="1533"/>
                    <a:pt x="723" y="1635"/>
                  </a:cubicBezTo>
                  <a:cubicBezTo>
                    <a:pt x="887" y="1812"/>
                    <a:pt x="1115" y="1952"/>
                    <a:pt x="1306" y="2054"/>
                  </a:cubicBezTo>
                  <a:cubicBezTo>
                    <a:pt x="1496" y="2167"/>
                    <a:pt x="1636" y="2269"/>
                    <a:pt x="1597" y="2370"/>
                  </a:cubicBezTo>
                  <a:cubicBezTo>
                    <a:pt x="1583" y="2421"/>
                    <a:pt x="1544" y="2451"/>
                    <a:pt x="1468" y="2451"/>
                  </a:cubicBezTo>
                  <a:cubicBezTo>
                    <a:pt x="1411" y="2451"/>
                    <a:pt x="1333" y="2434"/>
                    <a:pt x="1230" y="2395"/>
                  </a:cubicBezTo>
                  <a:cubicBezTo>
                    <a:pt x="1129" y="2358"/>
                    <a:pt x="1027" y="2319"/>
                    <a:pt x="926" y="2256"/>
                  </a:cubicBezTo>
                  <a:cubicBezTo>
                    <a:pt x="761" y="2155"/>
                    <a:pt x="608" y="2028"/>
                    <a:pt x="482" y="1888"/>
                  </a:cubicBezTo>
                  <a:lnTo>
                    <a:pt x="0" y="2409"/>
                  </a:lnTo>
                  <a:cubicBezTo>
                    <a:pt x="64" y="2485"/>
                    <a:pt x="140" y="2561"/>
                    <a:pt x="241" y="2624"/>
                  </a:cubicBezTo>
                  <a:cubicBezTo>
                    <a:pt x="406" y="2750"/>
                    <a:pt x="608" y="2877"/>
                    <a:pt x="837" y="2966"/>
                  </a:cubicBezTo>
                  <a:lnTo>
                    <a:pt x="761" y="3181"/>
                  </a:lnTo>
                  <a:lnTo>
                    <a:pt x="698" y="3347"/>
                  </a:lnTo>
                  <a:lnTo>
                    <a:pt x="1205" y="3511"/>
                  </a:lnTo>
                  <a:lnTo>
                    <a:pt x="1344" y="3118"/>
                  </a:lnTo>
                  <a:cubicBezTo>
                    <a:pt x="1434" y="3134"/>
                    <a:pt x="1520" y="3142"/>
                    <a:pt x="1601" y="3142"/>
                  </a:cubicBezTo>
                  <a:cubicBezTo>
                    <a:pt x="2042" y="3142"/>
                    <a:pt x="2340" y="2919"/>
                    <a:pt x="2447" y="2598"/>
                  </a:cubicBezTo>
                  <a:cubicBezTo>
                    <a:pt x="2484" y="2471"/>
                    <a:pt x="2498" y="2358"/>
                    <a:pt x="2484" y="2256"/>
                  </a:cubicBezTo>
                  <a:cubicBezTo>
                    <a:pt x="2447" y="2003"/>
                    <a:pt x="2256" y="1812"/>
                    <a:pt x="2041" y="1660"/>
                  </a:cubicBezTo>
                  <a:cubicBezTo>
                    <a:pt x="1788" y="1496"/>
                    <a:pt x="1521" y="1369"/>
                    <a:pt x="1433" y="1255"/>
                  </a:cubicBezTo>
                  <a:cubicBezTo>
                    <a:pt x="1408" y="1229"/>
                    <a:pt x="1394" y="1192"/>
                    <a:pt x="1408" y="1153"/>
                  </a:cubicBezTo>
                  <a:cubicBezTo>
                    <a:pt x="1425" y="1101"/>
                    <a:pt x="1471" y="1061"/>
                    <a:pt x="1568" y="1061"/>
                  </a:cubicBezTo>
                  <a:cubicBezTo>
                    <a:pt x="1613" y="1061"/>
                    <a:pt x="1668" y="1070"/>
                    <a:pt x="1737" y="1090"/>
                  </a:cubicBezTo>
                  <a:cubicBezTo>
                    <a:pt x="1749" y="1102"/>
                    <a:pt x="1762" y="1102"/>
                    <a:pt x="1775" y="1102"/>
                  </a:cubicBezTo>
                  <a:cubicBezTo>
                    <a:pt x="1977" y="1178"/>
                    <a:pt x="2180" y="1305"/>
                    <a:pt x="2371" y="1483"/>
                  </a:cubicBezTo>
                  <a:cubicBezTo>
                    <a:pt x="2383" y="1496"/>
                    <a:pt x="2396" y="1521"/>
                    <a:pt x="2408" y="1533"/>
                  </a:cubicBezTo>
                  <a:lnTo>
                    <a:pt x="2523" y="1407"/>
                  </a:lnTo>
                  <a:lnTo>
                    <a:pt x="2878" y="1014"/>
                  </a:lnTo>
                  <a:cubicBezTo>
                    <a:pt x="2763" y="887"/>
                    <a:pt x="2637" y="786"/>
                    <a:pt x="2484" y="697"/>
                  </a:cubicBezTo>
                  <a:cubicBezTo>
                    <a:pt x="2396" y="646"/>
                    <a:pt x="2307" y="595"/>
                    <a:pt x="2219" y="558"/>
                  </a:cubicBezTo>
                  <a:lnTo>
                    <a:pt x="2295" y="330"/>
                  </a:lnTo>
                  <a:lnTo>
                    <a:pt x="2346" y="178"/>
                  </a:lnTo>
                  <a:lnTo>
                    <a:pt x="18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2616750" y="1702175"/>
              <a:ext cx="781825" cy="88450"/>
            </a:xfrm>
            <a:custGeom>
              <a:avLst/>
              <a:gdLst/>
              <a:ahLst/>
              <a:cxnLst/>
              <a:rect l="l" t="t" r="r" b="b"/>
              <a:pathLst>
                <a:path w="31273" h="3538" extrusionOk="0">
                  <a:moveTo>
                    <a:pt x="15642" y="0"/>
                  </a:moveTo>
                  <a:cubicBezTo>
                    <a:pt x="6998" y="0"/>
                    <a:pt x="0" y="786"/>
                    <a:pt x="0" y="1763"/>
                  </a:cubicBezTo>
                  <a:cubicBezTo>
                    <a:pt x="0" y="2738"/>
                    <a:pt x="6998" y="3537"/>
                    <a:pt x="15642" y="3537"/>
                  </a:cubicBezTo>
                  <a:cubicBezTo>
                    <a:pt x="24275" y="3537"/>
                    <a:pt x="31272" y="2738"/>
                    <a:pt x="31272" y="1763"/>
                  </a:cubicBezTo>
                  <a:cubicBezTo>
                    <a:pt x="31272" y="786"/>
                    <a:pt x="24275" y="0"/>
                    <a:pt x="1564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2761325" y="781575"/>
              <a:ext cx="425250" cy="97325"/>
            </a:xfrm>
            <a:custGeom>
              <a:avLst/>
              <a:gdLst/>
              <a:ahLst/>
              <a:cxnLst/>
              <a:rect l="l" t="t" r="r" b="b"/>
              <a:pathLst>
                <a:path w="17010" h="3893" extrusionOk="0">
                  <a:moveTo>
                    <a:pt x="3378" y="0"/>
                  </a:moveTo>
                  <a:cubicBezTo>
                    <a:pt x="0" y="0"/>
                    <a:pt x="974" y="2524"/>
                    <a:pt x="974" y="2524"/>
                  </a:cubicBezTo>
                  <a:cubicBezTo>
                    <a:pt x="974" y="2524"/>
                    <a:pt x="1228" y="2664"/>
                    <a:pt x="1760" y="2866"/>
                  </a:cubicBezTo>
                  <a:cubicBezTo>
                    <a:pt x="2850" y="3284"/>
                    <a:pt x="5107" y="3893"/>
                    <a:pt x="8845" y="3893"/>
                  </a:cubicBezTo>
                  <a:cubicBezTo>
                    <a:pt x="13371" y="3893"/>
                    <a:pt x="15577" y="2473"/>
                    <a:pt x="16363" y="1802"/>
                  </a:cubicBezTo>
                  <a:cubicBezTo>
                    <a:pt x="16603" y="1599"/>
                    <a:pt x="16718" y="1472"/>
                    <a:pt x="16718" y="1472"/>
                  </a:cubicBezTo>
                  <a:cubicBezTo>
                    <a:pt x="17009" y="895"/>
                    <a:pt x="16432" y="660"/>
                    <a:pt x="15561" y="660"/>
                  </a:cubicBezTo>
                  <a:cubicBezTo>
                    <a:pt x="14689" y="660"/>
                    <a:pt x="13523" y="895"/>
                    <a:pt x="12636" y="1256"/>
                  </a:cubicBezTo>
                  <a:cubicBezTo>
                    <a:pt x="12307" y="1390"/>
                    <a:pt x="11957" y="1446"/>
                    <a:pt x="11577" y="1446"/>
                  </a:cubicBezTo>
                  <a:cubicBezTo>
                    <a:pt x="9905" y="1446"/>
                    <a:pt x="7657" y="360"/>
                    <a:pt x="4155" y="39"/>
                  </a:cubicBezTo>
                  <a:cubicBezTo>
                    <a:pt x="3874" y="13"/>
                    <a:pt x="3615" y="0"/>
                    <a:pt x="337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2764250" y="795425"/>
              <a:ext cx="408025" cy="83475"/>
            </a:xfrm>
            <a:custGeom>
              <a:avLst/>
              <a:gdLst/>
              <a:ahLst/>
              <a:cxnLst/>
              <a:rect l="l" t="t" r="r" b="b"/>
              <a:pathLst>
                <a:path w="16321" h="3339" extrusionOk="0">
                  <a:moveTo>
                    <a:pt x="3219" y="1"/>
                  </a:moveTo>
                  <a:cubicBezTo>
                    <a:pt x="0" y="1"/>
                    <a:pt x="1643" y="2312"/>
                    <a:pt x="1643" y="2312"/>
                  </a:cubicBezTo>
                  <a:cubicBezTo>
                    <a:pt x="2733" y="2730"/>
                    <a:pt x="4990" y="3339"/>
                    <a:pt x="8728" y="3339"/>
                  </a:cubicBezTo>
                  <a:cubicBezTo>
                    <a:pt x="13254" y="3339"/>
                    <a:pt x="15460" y="1919"/>
                    <a:pt x="16246" y="1248"/>
                  </a:cubicBezTo>
                  <a:cubicBezTo>
                    <a:pt x="16321" y="797"/>
                    <a:pt x="15902" y="633"/>
                    <a:pt x="15264" y="633"/>
                  </a:cubicBezTo>
                  <a:cubicBezTo>
                    <a:pt x="14503" y="633"/>
                    <a:pt x="13430" y="865"/>
                    <a:pt x="12506" y="1121"/>
                  </a:cubicBezTo>
                  <a:cubicBezTo>
                    <a:pt x="12188" y="1208"/>
                    <a:pt x="11856" y="1245"/>
                    <a:pt x="11502" y="1245"/>
                  </a:cubicBezTo>
                  <a:cubicBezTo>
                    <a:pt x="9799" y="1245"/>
                    <a:pt x="7597" y="379"/>
                    <a:pt x="4038" y="43"/>
                  </a:cubicBezTo>
                  <a:cubicBezTo>
                    <a:pt x="3736" y="14"/>
                    <a:pt x="3464" y="1"/>
                    <a:pt x="321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3071800" y="961000"/>
              <a:ext cx="175300" cy="134125"/>
            </a:xfrm>
            <a:custGeom>
              <a:avLst/>
              <a:gdLst/>
              <a:ahLst/>
              <a:cxnLst/>
              <a:rect l="l" t="t" r="r" b="b"/>
              <a:pathLst>
                <a:path w="7012" h="5365" extrusionOk="0">
                  <a:moveTo>
                    <a:pt x="619" y="1"/>
                  </a:moveTo>
                  <a:cubicBezTo>
                    <a:pt x="401" y="1"/>
                    <a:pt x="193" y="25"/>
                    <a:pt x="1" y="62"/>
                  </a:cubicBezTo>
                  <a:lnTo>
                    <a:pt x="1" y="481"/>
                  </a:lnTo>
                  <a:lnTo>
                    <a:pt x="1" y="823"/>
                  </a:lnTo>
                  <a:lnTo>
                    <a:pt x="1" y="1191"/>
                  </a:lnTo>
                  <a:cubicBezTo>
                    <a:pt x="331" y="1267"/>
                    <a:pt x="825" y="1419"/>
                    <a:pt x="1358" y="1799"/>
                  </a:cubicBezTo>
                  <a:cubicBezTo>
                    <a:pt x="1383" y="1811"/>
                    <a:pt x="1408" y="1837"/>
                    <a:pt x="1421" y="1850"/>
                  </a:cubicBezTo>
                  <a:cubicBezTo>
                    <a:pt x="2080" y="2394"/>
                    <a:pt x="2980" y="4284"/>
                    <a:pt x="4133" y="4980"/>
                  </a:cubicBezTo>
                  <a:cubicBezTo>
                    <a:pt x="4607" y="5264"/>
                    <a:pt x="5076" y="5364"/>
                    <a:pt x="5478" y="5364"/>
                  </a:cubicBezTo>
                  <a:cubicBezTo>
                    <a:pt x="5776" y="5364"/>
                    <a:pt x="6038" y="5309"/>
                    <a:pt x="6237" y="5234"/>
                  </a:cubicBezTo>
                  <a:cubicBezTo>
                    <a:pt x="6403" y="5183"/>
                    <a:pt x="6491" y="5044"/>
                    <a:pt x="6491" y="4879"/>
                  </a:cubicBezTo>
                  <a:cubicBezTo>
                    <a:pt x="6491" y="4853"/>
                    <a:pt x="6491" y="4816"/>
                    <a:pt x="6479" y="4791"/>
                  </a:cubicBezTo>
                  <a:cubicBezTo>
                    <a:pt x="6436" y="4618"/>
                    <a:pt x="6282" y="4501"/>
                    <a:pt x="6113" y="4501"/>
                  </a:cubicBezTo>
                  <a:cubicBezTo>
                    <a:pt x="6083" y="4501"/>
                    <a:pt x="6053" y="4504"/>
                    <a:pt x="6022" y="4512"/>
                  </a:cubicBezTo>
                  <a:cubicBezTo>
                    <a:pt x="5853" y="4555"/>
                    <a:pt x="5685" y="4577"/>
                    <a:pt x="5519" y="4577"/>
                  </a:cubicBezTo>
                  <a:cubicBezTo>
                    <a:pt x="4426" y="4577"/>
                    <a:pt x="3399" y="3654"/>
                    <a:pt x="2485" y="2014"/>
                  </a:cubicBezTo>
                  <a:cubicBezTo>
                    <a:pt x="2308" y="1698"/>
                    <a:pt x="2080" y="1431"/>
                    <a:pt x="1839" y="1228"/>
                  </a:cubicBezTo>
                  <a:cubicBezTo>
                    <a:pt x="1637" y="1051"/>
                    <a:pt x="1421" y="912"/>
                    <a:pt x="1192" y="810"/>
                  </a:cubicBezTo>
                  <a:lnTo>
                    <a:pt x="1192" y="810"/>
                  </a:lnTo>
                  <a:cubicBezTo>
                    <a:pt x="1395" y="861"/>
                    <a:pt x="1637" y="949"/>
                    <a:pt x="1916" y="1064"/>
                  </a:cubicBezTo>
                  <a:cubicBezTo>
                    <a:pt x="2805" y="1440"/>
                    <a:pt x="3994" y="2040"/>
                    <a:pt x="4964" y="2040"/>
                  </a:cubicBezTo>
                  <a:cubicBezTo>
                    <a:pt x="4974" y="2040"/>
                    <a:pt x="4985" y="2040"/>
                    <a:pt x="4995" y="2039"/>
                  </a:cubicBezTo>
                  <a:cubicBezTo>
                    <a:pt x="5959" y="2039"/>
                    <a:pt x="6618" y="1558"/>
                    <a:pt x="6935" y="1165"/>
                  </a:cubicBezTo>
                  <a:cubicBezTo>
                    <a:pt x="6986" y="1101"/>
                    <a:pt x="7011" y="1013"/>
                    <a:pt x="7011" y="924"/>
                  </a:cubicBezTo>
                  <a:cubicBezTo>
                    <a:pt x="7011" y="823"/>
                    <a:pt x="6973" y="734"/>
                    <a:pt x="6897" y="658"/>
                  </a:cubicBezTo>
                  <a:cubicBezTo>
                    <a:pt x="6822" y="584"/>
                    <a:pt x="6727" y="549"/>
                    <a:pt x="6632" y="549"/>
                  </a:cubicBezTo>
                  <a:cubicBezTo>
                    <a:pt x="6533" y="549"/>
                    <a:pt x="6436" y="587"/>
                    <a:pt x="6364" y="658"/>
                  </a:cubicBezTo>
                  <a:cubicBezTo>
                    <a:pt x="5960" y="1080"/>
                    <a:pt x="5433" y="1279"/>
                    <a:pt x="4809" y="1279"/>
                  </a:cubicBezTo>
                  <a:cubicBezTo>
                    <a:pt x="4027" y="1279"/>
                    <a:pt x="3092" y="965"/>
                    <a:pt x="2054" y="379"/>
                  </a:cubicBezTo>
                  <a:lnTo>
                    <a:pt x="2042" y="379"/>
                  </a:lnTo>
                  <a:cubicBezTo>
                    <a:pt x="1550" y="99"/>
                    <a:pt x="1063" y="1"/>
                    <a:pt x="6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3071800" y="961000"/>
              <a:ext cx="51375" cy="46250"/>
            </a:xfrm>
            <a:custGeom>
              <a:avLst/>
              <a:gdLst/>
              <a:ahLst/>
              <a:cxnLst/>
              <a:rect l="l" t="t" r="r" b="b"/>
              <a:pathLst>
                <a:path w="2055" h="1850" extrusionOk="0">
                  <a:moveTo>
                    <a:pt x="619" y="1"/>
                  </a:moveTo>
                  <a:cubicBezTo>
                    <a:pt x="401" y="1"/>
                    <a:pt x="193" y="25"/>
                    <a:pt x="1" y="62"/>
                  </a:cubicBezTo>
                  <a:lnTo>
                    <a:pt x="1" y="1191"/>
                  </a:lnTo>
                  <a:cubicBezTo>
                    <a:pt x="331" y="1267"/>
                    <a:pt x="825" y="1419"/>
                    <a:pt x="1358" y="1799"/>
                  </a:cubicBezTo>
                  <a:cubicBezTo>
                    <a:pt x="1383" y="1811"/>
                    <a:pt x="1408" y="1837"/>
                    <a:pt x="1421" y="1850"/>
                  </a:cubicBezTo>
                  <a:cubicBezTo>
                    <a:pt x="1611" y="1659"/>
                    <a:pt x="1750" y="1444"/>
                    <a:pt x="1839" y="1228"/>
                  </a:cubicBezTo>
                  <a:cubicBezTo>
                    <a:pt x="1637" y="1051"/>
                    <a:pt x="1421" y="912"/>
                    <a:pt x="1192" y="810"/>
                  </a:cubicBezTo>
                  <a:lnTo>
                    <a:pt x="1192" y="810"/>
                  </a:lnTo>
                  <a:cubicBezTo>
                    <a:pt x="1395" y="861"/>
                    <a:pt x="1637" y="949"/>
                    <a:pt x="1916" y="1064"/>
                  </a:cubicBezTo>
                  <a:cubicBezTo>
                    <a:pt x="1992" y="810"/>
                    <a:pt x="2029" y="569"/>
                    <a:pt x="2054" y="379"/>
                  </a:cubicBezTo>
                  <a:lnTo>
                    <a:pt x="2042" y="379"/>
                  </a:lnTo>
                  <a:cubicBezTo>
                    <a:pt x="1550" y="99"/>
                    <a:pt x="1063" y="1"/>
                    <a:pt x="6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2785675" y="808500"/>
              <a:ext cx="393600" cy="186050"/>
            </a:xfrm>
            <a:custGeom>
              <a:avLst/>
              <a:gdLst/>
              <a:ahLst/>
              <a:cxnLst/>
              <a:rect l="l" t="t" r="r" b="b"/>
              <a:pathLst>
                <a:path w="15744" h="7442" extrusionOk="0">
                  <a:moveTo>
                    <a:pt x="3913" y="0"/>
                  </a:moveTo>
                  <a:cubicBezTo>
                    <a:pt x="3876" y="0"/>
                    <a:pt x="3840" y="1"/>
                    <a:pt x="3803" y="2"/>
                  </a:cubicBezTo>
                  <a:cubicBezTo>
                    <a:pt x="545" y="103"/>
                    <a:pt x="0" y="1447"/>
                    <a:pt x="0" y="1447"/>
                  </a:cubicBezTo>
                  <a:cubicBezTo>
                    <a:pt x="849" y="3196"/>
                    <a:pt x="5197" y="6505"/>
                    <a:pt x="5197" y="6505"/>
                  </a:cubicBezTo>
                  <a:cubicBezTo>
                    <a:pt x="5552" y="6860"/>
                    <a:pt x="5995" y="7088"/>
                    <a:pt x="6465" y="7240"/>
                  </a:cubicBezTo>
                  <a:cubicBezTo>
                    <a:pt x="6948" y="7386"/>
                    <a:pt x="7469" y="7442"/>
                    <a:pt x="7981" y="7442"/>
                  </a:cubicBezTo>
                  <a:cubicBezTo>
                    <a:pt x="9550" y="7442"/>
                    <a:pt x="11028" y="6923"/>
                    <a:pt x="11028" y="6923"/>
                  </a:cubicBezTo>
                  <a:cubicBezTo>
                    <a:pt x="15034" y="4603"/>
                    <a:pt x="15744" y="395"/>
                    <a:pt x="15744" y="395"/>
                  </a:cubicBezTo>
                  <a:lnTo>
                    <a:pt x="15744" y="395"/>
                  </a:lnTo>
                  <a:cubicBezTo>
                    <a:pt x="14147" y="1004"/>
                    <a:pt x="12722" y="1218"/>
                    <a:pt x="11430" y="1218"/>
                  </a:cubicBezTo>
                  <a:cubicBezTo>
                    <a:pt x="9172" y="1218"/>
                    <a:pt x="7319" y="564"/>
                    <a:pt x="5666" y="218"/>
                  </a:cubicBezTo>
                  <a:cubicBezTo>
                    <a:pt x="5060" y="86"/>
                    <a:pt x="4475" y="0"/>
                    <a:pt x="391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3071800" y="830075"/>
              <a:ext cx="94175" cy="110000"/>
            </a:xfrm>
            <a:custGeom>
              <a:avLst/>
              <a:gdLst/>
              <a:ahLst/>
              <a:cxnLst/>
              <a:rect l="l" t="t" r="r" b="b"/>
              <a:pathLst>
                <a:path w="3767" h="4400" extrusionOk="0">
                  <a:moveTo>
                    <a:pt x="3766" y="0"/>
                  </a:moveTo>
                  <a:lnTo>
                    <a:pt x="3766" y="0"/>
                  </a:lnTo>
                  <a:cubicBezTo>
                    <a:pt x="2054" y="3284"/>
                    <a:pt x="1" y="4107"/>
                    <a:pt x="1" y="4107"/>
                  </a:cubicBezTo>
                  <a:cubicBezTo>
                    <a:pt x="470" y="4349"/>
                    <a:pt x="952" y="4400"/>
                    <a:pt x="952" y="4400"/>
                  </a:cubicBezTo>
                  <a:cubicBezTo>
                    <a:pt x="2803" y="3322"/>
                    <a:pt x="3766" y="1"/>
                    <a:pt x="376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2603125" y="964450"/>
              <a:ext cx="751700" cy="803350"/>
            </a:xfrm>
            <a:custGeom>
              <a:avLst/>
              <a:gdLst/>
              <a:ahLst/>
              <a:cxnLst/>
              <a:rect l="l" t="t" r="r" b="b"/>
              <a:pathLst>
                <a:path w="30068" h="32134" extrusionOk="0">
                  <a:moveTo>
                    <a:pt x="12588" y="0"/>
                  </a:moveTo>
                  <a:cubicBezTo>
                    <a:pt x="12588" y="0"/>
                    <a:pt x="9773" y="5527"/>
                    <a:pt x="4881" y="12904"/>
                  </a:cubicBezTo>
                  <a:cubicBezTo>
                    <a:pt x="1" y="20269"/>
                    <a:pt x="241" y="32134"/>
                    <a:pt x="15909" y="32134"/>
                  </a:cubicBezTo>
                  <a:cubicBezTo>
                    <a:pt x="26544" y="32134"/>
                    <a:pt x="30068" y="26683"/>
                    <a:pt x="29713" y="20864"/>
                  </a:cubicBezTo>
                  <a:cubicBezTo>
                    <a:pt x="29548" y="18114"/>
                    <a:pt x="28508" y="15275"/>
                    <a:pt x="26937" y="12904"/>
                  </a:cubicBezTo>
                  <a:cubicBezTo>
                    <a:pt x="24491" y="9216"/>
                    <a:pt x="22449" y="5996"/>
                    <a:pt x="21043" y="3689"/>
                  </a:cubicBezTo>
                  <a:cubicBezTo>
                    <a:pt x="19623" y="1382"/>
                    <a:pt x="18812" y="0"/>
                    <a:pt x="18812" y="0"/>
                  </a:cubicBezTo>
                  <a:cubicBezTo>
                    <a:pt x="17787" y="195"/>
                    <a:pt x="16755" y="293"/>
                    <a:pt x="15715" y="293"/>
                  </a:cubicBezTo>
                  <a:cubicBezTo>
                    <a:pt x="15405" y="293"/>
                    <a:pt x="15093" y="284"/>
                    <a:pt x="14781" y="267"/>
                  </a:cubicBezTo>
                  <a:cubicBezTo>
                    <a:pt x="14185" y="228"/>
                    <a:pt x="13589" y="165"/>
                    <a:pt x="12993" y="64"/>
                  </a:cubicBezTo>
                  <a:lnTo>
                    <a:pt x="1258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3074050" y="1011975"/>
              <a:ext cx="268425" cy="562525"/>
            </a:xfrm>
            <a:custGeom>
              <a:avLst/>
              <a:gdLst/>
              <a:ahLst/>
              <a:cxnLst/>
              <a:rect l="l" t="t" r="r" b="b"/>
              <a:pathLst>
                <a:path w="10737" h="22501" extrusionOk="0">
                  <a:moveTo>
                    <a:pt x="0" y="0"/>
                  </a:moveTo>
                  <a:cubicBezTo>
                    <a:pt x="1026" y="3448"/>
                    <a:pt x="5172" y="8950"/>
                    <a:pt x="6744" y="11890"/>
                  </a:cubicBezTo>
                  <a:cubicBezTo>
                    <a:pt x="10128" y="18254"/>
                    <a:pt x="8531" y="22501"/>
                    <a:pt x="8531" y="22501"/>
                  </a:cubicBezTo>
                  <a:cubicBezTo>
                    <a:pt x="10736" y="19661"/>
                    <a:pt x="9862" y="15605"/>
                    <a:pt x="7504" y="11611"/>
                  </a:cubicBezTo>
                  <a:cubicBezTo>
                    <a:pt x="4728" y="6884"/>
                    <a:pt x="1" y="1"/>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2909900" y="1166625"/>
              <a:ext cx="224375" cy="334025"/>
            </a:xfrm>
            <a:custGeom>
              <a:avLst/>
              <a:gdLst/>
              <a:ahLst/>
              <a:cxnLst/>
              <a:rect l="l" t="t" r="r" b="b"/>
              <a:pathLst>
                <a:path w="8975" h="13361" extrusionOk="0">
                  <a:moveTo>
                    <a:pt x="3651" y="0"/>
                  </a:moveTo>
                  <a:lnTo>
                    <a:pt x="3651" y="1547"/>
                  </a:lnTo>
                  <a:cubicBezTo>
                    <a:pt x="1318" y="1876"/>
                    <a:pt x="152" y="3233"/>
                    <a:pt x="152" y="4842"/>
                  </a:cubicBezTo>
                  <a:cubicBezTo>
                    <a:pt x="164" y="8544"/>
                    <a:pt x="5654" y="7530"/>
                    <a:pt x="5654" y="8785"/>
                  </a:cubicBezTo>
                  <a:cubicBezTo>
                    <a:pt x="5654" y="9127"/>
                    <a:pt x="5324" y="9317"/>
                    <a:pt x="4361" y="9330"/>
                  </a:cubicBezTo>
                  <a:cubicBezTo>
                    <a:pt x="3270" y="9330"/>
                    <a:pt x="2015" y="8975"/>
                    <a:pt x="1077" y="8417"/>
                  </a:cubicBezTo>
                  <a:lnTo>
                    <a:pt x="0" y="10864"/>
                  </a:lnTo>
                  <a:cubicBezTo>
                    <a:pt x="862" y="11383"/>
                    <a:pt x="2231" y="11777"/>
                    <a:pt x="3663" y="11853"/>
                  </a:cubicBezTo>
                  <a:lnTo>
                    <a:pt x="3663" y="13361"/>
                  </a:lnTo>
                  <a:lnTo>
                    <a:pt x="5666" y="13361"/>
                  </a:lnTo>
                  <a:lnTo>
                    <a:pt x="5666" y="11777"/>
                  </a:lnTo>
                  <a:cubicBezTo>
                    <a:pt x="7859" y="11396"/>
                    <a:pt x="8975" y="10065"/>
                    <a:pt x="8975" y="8518"/>
                  </a:cubicBezTo>
                  <a:cubicBezTo>
                    <a:pt x="8961" y="4856"/>
                    <a:pt x="3473" y="5856"/>
                    <a:pt x="3460" y="4665"/>
                  </a:cubicBezTo>
                  <a:cubicBezTo>
                    <a:pt x="3460" y="4323"/>
                    <a:pt x="3778" y="4044"/>
                    <a:pt x="4753" y="4044"/>
                  </a:cubicBezTo>
                  <a:cubicBezTo>
                    <a:pt x="4776" y="4044"/>
                    <a:pt x="4798" y="4044"/>
                    <a:pt x="4821" y="4044"/>
                  </a:cubicBezTo>
                  <a:cubicBezTo>
                    <a:pt x="5676" y="4044"/>
                    <a:pt x="6578" y="4286"/>
                    <a:pt x="7530" y="4780"/>
                  </a:cubicBezTo>
                  <a:lnTo>
                    <a:pt x="8544" y="2346"/>
                  </a:lnTo>
                  <a:cubicBezTo>
                    <a:pt x="7732" y="1889"/>
                    <a:pt x="6705" y="1623"/>
                    <a:pt x="5654" y="1521"/>
                  </a:cubicBezTo>
                  <a:lnTo>
                    <a:pt x="565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2603125" y="964450"/>
              <a:ext cx="748975" cy="803350"/>
            </a:xfrm>
            <a:custGeom>
              <a:avLst/>
              <a:gdLst/>
              <a:ahLst/>
              <a:cxnLst/>
              <a:rect l="l" t="t" r="r" b="b"/>
              <a:pathLst>
                <a:path w="29959" h="32134" extrusionOk="0">
                  <a:moveTo>
                    <a:pt x="29713" y="20864"/>
                  </a:moveTo>
                  <a:cubicBezTo>
                    <a:pt x="29714" y="20876"/>
                    <a:pt x="29715" y="20888"/>
                    <a:pt x="29715" y="20900"/>
                  </a:cubicBezTo>
                  <a:lnTo>
                    <a:pt x="29715" y="20900"/>
                  </a:lnTo>
                  <a:cubicBezTo>
                    <a:pt x="29715" y="20888"/>
                    <a:pt x="29714" y="20876"/>
                    <a:pt x="29713" y="20864"/>
                  </a:cubicBezTo>
                  <a:close/>
                  <a:moveTo>
                    <a:pt x="12588" y="0"/>
                  </a:moveTo>
                  <a:cubicBezTo>
                    <a:pt x="12588" y="0"/>
                    <a:pt x="9773" y="5527"/>
                    <a:pt x="4881" y="12904"/>
                  </a:cubicBezTo>
                  <a:cubicBezTo>
                    <a:pt x="1" y="20269"/>
                    <a:pt x="241" y="32134"/>
                    <a:pt x="15909" y="32134"/>
                  </a:cubicBezTo>
                  <a:cubicBezTo>
                    <a:pt x="20954" y="32134"/>
                    <a:pt x="24401" y="30917"/>
                    <a:pt x="26582" y="29002"/>
                  </a:cubicBezTo>
                  <a:cubicBezTo>
                    <a:pt x="29006" y="26894"/>
                    <a:pt x="29896" y="23943"/>
                    <a:pt x="29715" y="20900"/>
                  </a:cubicBezTo>
                  <a:lnTo>
                    <a:pt x="29715" y="20900"/>
                  </a:lnTo>
                  <a:cubicBezTo>
                    <a:pt x="29959" y="25168"/>
                    <a:pt x="24457" y="27173"/>
                    <a:pt x="19280" y="27173"/>
                  </a:cubicBezTo>
                  <a:cubicBezTo>
                    <a:pt x="18047" y="27173"/>
                    <a:pt x="16833" y="27059"/>
                    <a:pt x="15719" y="26835"/>
                  </a:cubicBezTo>
                  <a:cubicBezTo>
                    <a:pt x="7353" y="25149"/>
                    <a:pt x="6491" y="18583"/>
                    <a:pt x="10522" y="12980"/>
                  </a:cubicBezTo>
                  <a:cubicBezTo>
                    <a:pt x="14540" y="7365"/>
                    <a:pt x="14781" y="267"/>
                    <a:pt x="14781" y="267"/>
                  </a:cubicBezTo>
                  <a:cubicBezTo>
                    <a:pt x="14401" y="241"/>
                    <a:pt x="14020" y="203"/>
                    <a:pt x="13640" y="165"/>
                  </a:cubicBezTo>
                  <a:cubicBezTo>
                    <a:pt x="13424" y="127"/>
                    <a:pt x="13209" y="101"/>
                    <a:pt x="12993" y="64"/>
                  </a:cubicBezTo>
                  <a:lnTo>
                    <a:pt x="1258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2927300" y="813600"/>
              <a:ext cx="350" cy="350"/>
            </a:xfrm>
            <a:custGeom>
              <a:avLst/>
              <a:gdLst/>
              <a:ahLst/>
              <a:cxnLst/>
              <a:rect l="l" t="t" r="r" b="b"/>
              <a:pathLst>
                <a:path w="14" h="14" extrusionOk="0">
                  <a:moveTo>
                    <a:pt x="14" y="0"/>
                  </a:moveTo>
                  <a:cubicBezTo>
                    <a:pt x="1" y="0"/>
                    <a:pt x="1" y="14"/>
                    <a:pt x="1" y="14"/>
                  </a:cubicBezTo>
                  <a:lnTo>
                    <a:pt x="14" y="0"/>
                  </a:ln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2785675" y="808500"/>
              <a:ext cx="190150" cy="157550"/>
            </a:xfrm>
            <a:custGeom>
              <a:avLst/>
              <a:gdLst/>
              <a:ahLst/>
              <a:cxnLst/>
              <a:rect l="l" t="t" r="r" b="b"/>
              <a:pathLst>
                <a:path w="7606" h="6302" extrusionOk="0">
                  <a:moveTo>
                    <a:pt x="3913" y="0"/>
                  </a:moveTo>
                  <a:cubicBezTo>
                    <a:pt x="3876" y="0"/>
                    <a:pt x="3840" y="1"/>
                    <a:pt x="3803" y="2"/>
                  </a:cubicBezTo>
                  <a:cubicBezTo>
                    <a:pt x="2738" y="40"/>
                    <a:pt x="1964" y="204"/>
                    <a:pt x="1407" y="407"/>
                  </a:cubicBezTo>
                  <a:cubicBezTo>
                    <a:pt x="254" y="838"/>
                    <a:pt x="0" y="1447"/>
                    <a:pt x="0" y="1447"/>
                  </a:cubicBezTo>
                  <a:cubicBezTo>
                    <a:pt x="722" y="2942"/>
                    <a:pt x="3993" y="5554"/>
                    <a:pt x="4944" y="6302"/>
                  </a:cubicBezTo>
                  <a:lnTo>
                    <a:pt x="7516" y="6302"/>
                  </a:lnTo>
                  <a:cubicBezTo>
                    <a:pt x="7606" y="4818"/>
                    <a:pt x="5425" y="4337"/>
                    <a:pt x="4361" y="2537"/>
                  </a:cubicBezTo>
                  <a:cubicBezTo>
                    <a:pt x="3232" y="674"/>
                    <a:pt x="5666" y="218"/>
                    <a:pt x="5666" y="218"/>
                  </a:cubicBezTo>
                  <a:cubicBezTo>
                    <a:pt x="5060" y="86"/>
                    <a:pt x="4475" y="0"/>
                    <a:pt x="391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2896250" y="950900"/>
              <a:ext cx="197775" cy="43675"/>
            </a:xfrm>
            <a:custGeom>
              <a:avLst/>
              <a:gdLst/>
              <a:ahLst/>
              <a:cxnLst/>
              <a:rect l="l" t="t" r="r" b="b"/>
              <a:pathLst>
                <a:path w="7911" h="1747" extrusionOk="0">
                  <a:moveTo>
                    <a:pt x="4019" y="1"/>
                  </a:moveTo>
                  <a:cubicBezTo>
                    <a:pt x="1809" y="1"/>
                    <a:pt x="217" y="454"/>
                    <a:pt x="217" y="454"/>
                  </a:cubicBezTo>
                  <a:cubicBezTo>
                    <a:pt x="90" y="657"/>
                    <a:pt x="39" y="846"/>
                    <a:pt x="26" y="1024"/>
                  </a:cubicBezTo>
                  <a:cubicBezTo>
                    <a:pt x="1" y="1443"/>
                    <a:pt x="229" y="1747"/>
                    <a:pt x="229" y="1747"/>
                  </a:cubicBezTo>
                  <a:cubicBezTo>
                    <a:pt x="1613" y="1244"/>
                    <a:pt x="2994" y="1086"/>
                    <a:pt x="4185" y="1086"/>
                  </a:cubicBezTo>
                  <a:cubicBezTo>
                    <a:pt x="6209" y="1086"/>
                    <a:pt x="7682" y="1544"/>
                    <a:pt x="7682" y="1544"/>
                  </a:cubicBezTo>
                  <a:cubicBezTo>
                    <a:pt x="7860" y="1366"/>
                    <a:pt x="7910" y="1176"/>
                    <a:pt x="7910" y="1012"/>
                  </a:cubicBezTo>
                  <a:cubicBezTo>
                    <a:pt x="7910" y="707"/>
                    <a:pt x="7721" y="466"/>
                    <a:pt x="7721" y="466"/>
                  </a:cubicBezTo>
                  <a:cubicBezTo>
                    <a:pt x="6413" y="117"/>
                    <a:pt x="5137" y="1"/>
                    <a:pt x="40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2896250" y="962925"/>
              <a:ext cx="197775" cy="31650"/>
            </a:xfrm>
            <a:custGeom>
              <a:avLst/>
              <a:gdLst/>
              <a:ahLst/>
              <a:cxnLst/>
              <a:rect l="l" t="t" r="r" b="b"/>
              <a:pathLst>
                <a:path w="7911" h="1266" extrusionOk="0">
                  <a:moveTo>
                    <a:pt x="4077" y="1"/>
                  </a:moveTo>
                  <a:cubicBezTo>
                    <a:pt x="2136" y="1"/>
                    <a:pt x="569" y="362"/>
                    <a:pt x="26" y="543"/>
                  </a:cubicBezTo>
                  <a:cubicBezTo>
                    <a:pt x="1" y="962"/>
                    <a:pt x="229" y="1266"/>
                    <a:pt x="229" y="1266"/>
                  </a:cubicBezTo>
                  <a:cubicBezTo>
                    <a:pt x="1613" y="763"/>
                    <a:pt x="2994" y="605"/>
                    <a:pt x="4185" y="605"/>
                  </a:cubicBezTo>
                  <a:cubicBezTo>
                    <a:pt x="6209" y="605"/>
                    <a:pt x="7682" y="1063"/>
                    <a:pt x="7682" y="1063"/>
                  </a:cubicBezTo>
                  <a:cubicBezTo>
                    <a:pt x="7860" y="885"/>
                    <a:pt x="7910" y="695"/>
                    <a:pt x="7910" y="531"/>
                  </a:cubicBezTo>
                  <a:cubicBezTo>
                    <a:pt x="6592" y="136"/>
                    <a:pt x="5265" y="1"/>
                    <a:pt x="40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2888975" y="935925"/>
              <a:ext cx="214550" cy="30125"/>
            </a:xfrm>
            <a:custGeom>
              <a:avLst/>
              <a:gdLst/>
              <a:ahLst/>
              <a:cxnLst/>
              <a:rect l="l" t="t" r="r" b="b"/>
              <a:pathLst>
                <a:path w="8582" h="1205" extrusionOk="0">
                  <a:moveTo>
                    <a:pt x="4442" y="1"/>
                  </a:moveTo>
                  <a:cubicBezTo>
                    <a:pt x="1942" y="1"/>
                    <a:pt x="1" y="685"/>
                    <a:pt x="1" y="685"/>
                  </a:cubicBezTo>
                  <a:cubicBezTo>
                    <a:pt x="1" y="811"/>
                    <a:pt x="38" y="913"/>
                    <a:pt x="89" y="977"/>
                  </a:cubicBezTo>
                  <a:cubicBezTo>
                    <a:pt x="241" y="1180"/>
                    <a:pt x="508" y="1192"/>
                    <a:pt x="508" y="1192"/>
                  </a:cubicBezTo>
                  <a:cubicBezTo>
                    <a:pt x="1867" y="760"/>
                    <a:pt x="3149" y="615"/>
                    <a:pt x="4256" y="615"/>
                  </a:cubicBezTo>
                  <a:cubicBezTo>
                    <a:pt x="6492" y="615"/>
                    <a:pt x="8012" y="1205"/>
                    <a:pt x="8012" y="1205"/>
                  </a:cubicBezTo>
                  <a:cubicBezTo>
                    <a:pt x="8265" y="1205"/>
                    <a:pt x="8392" y="1129"/>
                    <a:pt x="8468" y="1027"/>
                  </a:cubicBezTo>
                  <a:cubicBezTo>
                    <a:pt x="8582" y="901"/>
                    <a:pt x="8569" y="735"/>
                    <a:pt x="8569" y="735"/>
                  </a:cubicBezTo>
                  <a:cubicBezTo>
                    <a:pt x="7171" y="183"/>
                    <a:pt x="5732" y="1"/>
                    <a:pt x="444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2891175" y="944250"/>
              <a:ext cx="209500" cy="21800"/>
            </a:xfrm>
            <a:custGeom>
              <a:avLst/>
              <a:gdLst/>
              <a:ahLst/>
              <a:cxnLst/>
              <a:rect l="l" t="t" r="r" b="b"/>
              <a:pathLst>
                <a:path w="8380" h="872" extrusionOk="0">
                  <a:moveTo>
                    <a:pt x="4354" y="1"/>
                  </a:moveTo>
                  <a:cubicBezTo>
                    <a:pt x="2177" y="1"/>
                    <a:pt x="418" y="515"/>
                    <a:pt x="1" y="644"/>
                  </a:cubicBezTo>
                  <a:cubicBezTo>
                    <a:pt x="153" y="847"/>
                    <a:pt x="420" y="859"/>
                    <a:pt x="420" y="859"/>
                  </a:cubicBezTo>
                  <a:cubicBezTo>
                    <a:pt x="1779" y="427"/>
                    <a:pt x="3061" y="282"/>
                    <a:pt x="4168" y="282"/>
                  </a:cubicBezTo>
                  <a:cubicBezTo>
                    <a:pt x="6404" y="282"/>
                    <a:pt x="7924" y="872"/>
                    <a:pt x="7924" y="872"/>
                  </a:cubicBezTo>
                  <a:cubicBezTo>
                    <a:pt x="8177" y="872"/>
                    <a:pt x="8304" y="796"/>
                    <a:pt x="8380" y="694"/>
                  </a:cubicBezTo>
                  <a:cubicBezTo>
                    <a:pt x="7017" y="174"/>
                    <a:pt x="5615" y="1"/>
                    <a:pt x="435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1855900" y="1701550"/>
              <a:ext cx="877200" cy="83050"/>
            </a:xfrm>
            <a:custGeom>
              <a:avLst/>
              <a:gdLst/>
              <a:ahLst/>
              <a:cxnLst/>
              <a:rect l="l" t="t" r="r" b="b"/>
              <a:pathLst>
                <a:path w="35088" h="3322" extrusionOk="0">
                  <a:moveTo>
                    <a:pt x="17544" y="0"/>
                  </a:moveTo>
                  <a:cubicBezTo>
                    <a:pt x="7859" y="0"/>
                    <a:pt x="0" y="748"/>
                    <a:pt x="0" y="1661"/>
                  </a:cubicBezTo>
                  <a:cubicBezTo>
                    <a:pt x="0" y="2586"/>
                    <a:pt x="7859" y="3321"/>
                    <a:pt x="17544" y="3321"/>
                  </a:cubicBezTo>
                  <a:cubicBezTo>
                    <a:pt x="27240" y="3321"/>
                    <a:pt x="35087" y="2586"/>
                    <a:pt x="35087" y="1661"/>
                  </a:cubicBezTo>
                  <a:cubicBezTo>
                    <a:pt x="35087" y="748"/>
                    <a:pt x="27240" y="0"/>
                    <a:pt x="1754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1938925" y="1659400"/>
              <a:ext cx="402475" cy="107450"/>
            </a:xfrm>
            <a:custGeom>
              <a:avLst/>
              <a:gdLst/>
              <a:ahLst/>
              <a:cxnLst/>
              <a:rect l="l" t="t" r="r" b="b"/>
              <a:pathLst>
                <a:path w="16099" h="4298" extrusionOk="0">
                  <a:moveTo>
                    <a:pt x="11180" y="1"/>
                  </a:moveTo>
                  <a:lnTo>
                    <a:pt x="10331" y="13"/>
                  </a:lnTo>
                  <a:lnTo>
                    <a:pt x="2637" y="13"/>
                  </a:lnTo>
                  <a:lnTo>
                    <a:pt x="2446" y="26"/>
                  </a:lnTo>
                  <a:lnTo>
                    <a:pt x="0" y="26"/>
                  </a:lnTo>
                  <a:lnTo>
                    <a:pt x="0" y="1737"/>
                  </a:lnTo>
                  <a:lnTo>
                    <a:pt x="0" y="1801"/>
                  </a:lnTo>
                  <a:cubicBezTo>
                    <a:pt x="0" y="2105"/>
                    <a:pt x="178" y="2396"/>
                    <a:pt x="494" y="2663"/>
                  </a:cubicBezTo>
                  <a:cubicBezTo>
                    <a:pt x="533" y="2700"/>
                    <a:pt x="570" y="2725"/>
                    <a:pt x="609" y="2751"/>
                  </a:cubicBezTo>
                  <a:cubicBezTo>
                    <a:pt x="646" y="2789"/>
                    <a:pt x="685" y="2815"/>
                    <a:pt x="722" y="2840"/>
                  </a:cubicBezTo>
                  <a:cubicBezTo>
                    <a:pt x="748" y="2852"/>
                    <a:pt x="786" y="2878"/>
                    <a:pt x="812" y="2903"/>
                  </a:cubicBezTo>
                  <a:cubicBezTo>
                    <a:pt x="1027" y="3030"/>
                    <a:pt x="1280" y="3156"/>
                    <a:pt x="1559" y="3283"/>
                  </a:cubicBezTo>
                  <a:cubicBezTo>
                    <a:pt x="1635" y="3309"/>
                    <a:pt x="1711" y="3334"/>
                    <a:pt x="1787" y="3372"/>
                  </a:cubicBezTo>
                  <a:cubicBezTo>
                    <a:pt x="1939" y="3423"/>
                    <a:pt x="2105" y="3486"/>
                    <a:pt x="2282" y="3537"/>
                  </a:cubicBezTo>
                  <a:cubicBezTo>
                    <a:pt x="2396" y="3575"/>
                    <a:pt x="2510" y="3613"/>
                    <a:pt x="2637" y="3651"/>
                  </a:cubicBezTo>
                  <a:cubicBezTo>
                    <a:pt x="2662" y="3651"/>
                    <a:pt x="2675" y="3663"/>
                    <a:pt x="2700" y="3663"/>
                  </a:cubicBezTo>
                  <a:lnTo>
                    <a:pt x="2852" y="3702"/>
                  </a:lnTo>
                  <a:cubicBezTo>
                    <a:pt x="3119" y="3778"/>
                    <a:pt x="3410" y="3841"/>
                    <a:pt x="3702" y="3905"/>
                  </a:cubicBezTo>
                  <a:lnTo>
                    <a:pt x="3930" y="3942"/>
                  </a:lnTo>
                  <a:cubicBezTo>
                    <a:pt x="4031" y="3956"/>
                    <a:pt x="4145" y="3981"/>
                    <a:pt x="4259" y="3993"/>
                  </a:cubicBezTo>
                  <a:cubicBezTo>
                    <a:pt x="4424" y="4032"/>
                    <a:pt x="4601" y="4057"/>
                    <a:pt x="4767" y="4082"/>
                  </a:cubicBezTo>
                  <a:cubicBezTo>
                    <a:pt x="4843" y="4082"/>
                    <a:pt x="4919" y="4094"/>
                    <a:pt x="4995" y="4108"/>
                  </a:cubicBezTo>
                  <a:cubicBezTo>
                    <a:pt x="5274" y="4145"/>
                    <a:pt x="5552" y="4171"/>
                    <a:pt x="5843" y="4196"/>
                  </a:cubicBezTo>
                  <a:cubicBezTo>
                    <a:pt x="5907" y="4209"/>
                    <a:pt x="5983" y="4209"/>
                    <a:pt x="6059" y="4221"/>
                  </a:cubicBezTo>
                  <a:cubicBezTo>
                    <a:pt x="6136" y="4221"/>
                    <a:pt x="6212" y="4221"/>
                    <a:pt x="6274" y="4234"/>
                  </a:cubicBezTo>
                  <a:cubicBezTo>
                    <a:pt x="6490" y="4247"/>
                    <a:pt x="6693" y="4260"/>
                    <a:pt x="6908" y="4272"/>
                  </a:cubicBezTo>
                  <a:lnTo>
                    <a:pt x="7124" y="4272"/>
                  </a:lnTo>
                  <a:cubicBezTo>
                    <a:pt x="7403" y="4285"/>
                    <a:pt x="7694" y="4285"/>
                    <a:pt x="7973" y="4297"/>
                  </a:cubicBezTo>
                  <a:lnTo>
                    <a:pt x="8201" y="4297"/>
                  </a:lnTo>
                  <a:cubicBezTo>
                    <a:pt x="8480" y="4285"/>
                    <a:pt x="8772" y="4285"/>
                    <a:pt x="9038" y="4272"/>
                  </a:cubicBezTo>
                  <a:cubicBezTo>
                    <a:pt x="9114" y="4272"/>
                    <a:pt x="9190" y="4272"/>
                    <a:pt x="9266" y="4260"/>
                  </a:cubicBezTo>
                  <a:cubicBezTo>
                    <a:pt x="9558" y="4247"/>
                    <a:pt x="9837" y="4234"/>
                    <a:pt x="10116" y="4209"/>
                  </a:cubicBezTo>
                  <a:cubicBezTo>
                    <a:pt x="10192" y="4209"/>
                    <a:pt x="10255" y="4196"/>
                    <a:pt x="10331" y="4196"/>
                  </a:cubicBezTo>
                  <a:cubicBezTo>
                    <a:pt x="10623" y="4158"/>
                    <a:pt x="10902" y="4133"/>
                    <a:pt x="11180" y="4094"/>
                  </a:cubicBezTo>
                  <a:cubicBezTo>
                    <a:pt x="11257" y="4082"/>
                    <a:pt x="11333" y="4082"/>
                    <a:pt x="11409" y="4069"/>
                  </a:cubicBezTo>
                  <a:cubicBezTo>
                    <a:pt x="11700" y="4032"/>
                    <a:pt x="11979" y="3981"/>
                    <a:pt x="12245" y="3930"/>
                  </a:cubicBezTo>
                  <a:cubicBezTo>
                    <a:pt x="12321" y="3917"/>
                    <a:pt x="12397" y="3905"/>
                    <a:pt x="12473" y="3879"/>
                  </a:cubicBezTo>
                  <a:cubicBezTo>
                    <a:pt x="12764" y="3829"/>
                    <a:pt x="13043" y="3753"/>
                    <a:pt x="13322" y="3689"/>
                  </a:cubicBezTo>
                  <a:cubicBezTo>
                    <a:pt x="13386" y="3663"/>
                    <a:pt x="13462" y="3651"/>
                    <a:pt x="13538" y="3626"/>
                  </a:cubicBezTo>
                  <a:cubicBezTo>
                    <a:pt x="13842" y="3537"/>
                    <a:pt x="14121" y="3435"/>
                    <a:pt x="14387" y="3334"/>
                  </a:cubicBezTo>
                  <a:cubicBezTo>
                    <a:pt x="14463" y="3309"/>
                    <a:pt x="14539" y="3283"/>
                    <a:pt x="14603" y="3246"/>
                  </a:cubicBezTo>
                  <a:cubicBezTo>
                    <a:pt x="14945" y="3106"/>
                    <a:pt x="15224" y="2954"/>
                    <a:pt x="15452" y="2789"/>
                  </a:cubicBezTo>
                  <a:lnTo>
                    <a:pt x="15680" y="2599"/>
                  </a:lnTo>
                  <a:cubicBezTo>
                    <a:pt x="15947" y="2358"/>
                    <a:pt x="16099" y="2080"/>
                    <a:pt x="16099" y="1801"/>
                  </a:cubicBezTo>
                  <a:lnTo>
                    <a:pt x="16099" y="1787"/>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1951275" y="1660050"/>
              <a:ext cx="5725" cy="70375"/>
            </a:xfrm>
            <a:custGeom>
              <a:avLst/>
              <a:gdLst/>
              <a:ahLst/>
              <a:cxnLst/>
              <a:rect l="l" t="t" r="r" b="b"/>
              <a:pathLst>
                <a:path w="229" h="2815" extrusionOk="0">
                  <a:moveTo>
                    <a:pt x="0" y="0"/>
                  </a:moveTo>
                  <a:lnTo>
                    <a:pt x="0" y="2637"/>
                  </a:lnTo>
                  <a:cubicBezTo>
                    <a:pt x="39" y="2674"/>
                    <a:pt x="76" y="2699"/>
                    <a:pt x="115" y="2725"/>
                  </a:cubicBezTo>
                  <a:cubicBezTo>
                    <a:pt x="152" y="2763"/>
                    <a:pt x="191" y="2789"/>
                    <a:pt x="228" y="281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1977900" y="1660050"/>
              <a:ext cx="5725" cy="83675"/>
            </a:xfrm>
            <a:custGeom>
              <a:avLst/>
              <a:gdLst/>
              <a:ahLst/>
              <a:cxnLst/>
              <a:rect l="l" t="t" r="r" b="b"/>
              <a:pathLst>
                <a:path w="229" h="3347" extrusionOk="0">
                  <a:moveTo>
                    <a:pt x="0" y="0"/>
                  </a:moveTo>
                  <a:lnTo>
                    <a:pt x="0" y="3257"/>
                  </a:lnTo>
                  <a:cubicBezTo>
                    <a:pt x="76" y="3283"/>
                    <a:pt x="152" y="3308"/>
                    <a:pt x="228" y="3346"/>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004825" y="1659700"/>
              <a:ext cx="5400" cy="92275"/>
            </a:xfrm>
            <a:custGeom>
              <a:avLst/>
              <a:gdLst/>
              <a:ahLst/>
              <a:cxnLst/>
              <a:rect l="l" t="t" r="r" b="b"/>
              <a:pathLst>
                <a:path w="216" h="3691" extrusionOk="0">
                  <a:moveTo>
                    <a:pt x="1" y="1"/>
                  </a:moveTo>
                  <a:lnTo>
                    <a:pt x="1" y="3639"/>
                  </a:lnTo>
                  <a:cubicBezTo>
                    <a:pt x="26" y="3639"/>
                    <a:pt x="39" y="3651"/>
                    <a:pt x="64" y="3651"/>
                  </a:cubicBezTo>
                  <a:lnTo>
                    <a:pt x="216" y="369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031450" y="1659700"/>
              <a:ext cx="5725" cy="98275"/>
            </a:xfrm>
            <a:custGeom>
              <a:avLst/>
              <a:gdLst/>
              <a:ahLst/>
              <a:cxnLst/>
              <a:rect l="l" t="t" r="r" b="b"/>
              <a:pathLst>
                <a:path w="229" h="3931" extrusionOk="0">
                  <a:moveTo>
                    <a:pt x="1" y="1"/>
                  </a:moveTo>
                  <a:lnTo>
                    <a:pt x="1" y="3893"/>
                  </a:lnTo>
                  <a:lnTo>
                    <a:pt x="229" y="3930"/>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058075" y="1659700"/>
              <a:ext cx="5725" cy="102400"/>
            </a:xfrm>
            <a:custGeom>
              <a:avLst/>
              <a:gdLst/>
              <a:ahLst/>
              <a:cxnLst/>
              <a:rect l="l" t="t" r="r" b="b"/>
              <a:pathLst>
                <a:path w="229" h="4096" extrusionOk="0">
                  <a:moveTo>
                    <a:pt x="1" y="1"/>
                  </a:moveTo>
                  <a:lnTo>
                    <a:pt x="1" y="4070"/>
                  </a:lnTo>
                  <a:cubicBezTo>
                    <a:pt x="77" y="4070"/>
                    <a:pt x="153" y="4082"/>
                    <a:pt x="229" y="409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085000" y="1659700"/>
              <a:ext cx="5425" cy="105250"/>
            </a:xfrm>
            <a:custGeom>
              <a:avLst/>
              <a:gdLst/>
              <a:ahLst/>
              <a:cxnLst/>
              <a:rect l="l" t="t" r="r" b="b"/>
              <a:pathLst>
                <a:path w="217" h="4210" extrusionOk="0">
                  <a:moveTo>
                    <a:pt x="0" y="1"/>
                  </a:moveTo>
                  <a:lnTo>
                    <a:pt x="0" y="4184"/>
                  </a:lnTo>
                  <a:cubicBezTo>
                    <a:pt x="64" y="4197"/>
                    <a:pt x="140" y="4197"/>
                    <a:pt x="216" y="4209"/>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111625" y="1659700"/>
              <a:ext cx="5425" cy="106500"/>
            </a:xfrm>
            <a:custGeom>
              <a:avLst/>
              <a:gdLst/>
              <a:ahLst/>
              <a:cxnLst/>
              <a:rect l="l" t="t" r="r" b="b"/>
              <a:pathLst>
                <a:path w="217" h="4260" extrusionOk="0">
                  <a:moveTo>
                    <a:pt x="0" y="1"/>
                  </a:moveTo>
                  <a:lnTo>
                    <a:pt x="0" y="4260"/>
                  </a:lnTo>
                  <a:lnTo>
                    <a:pt x="216" y="426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138250" y="1659700"/>
              <a:ext cx="5725" cy="107150"/>
            </a:xfrm>
            <a:custGeom>
              <a:avLst/>
              <a:gdLst/>
              <a:ahLst/>
              <a:cxnLst/>
              <a:rect l="l" t="t" r="r" b="b"/>
              <a:pathLst>
                <a:path w="229" h="4286" extrusionOk="0">
                  <a:moveTo>
                    <a:pt x="0" y="1"/>
                  </a:moveTo>
                  <a:lnTo>
                    <a:pt x="0" y="4285"/>
                  </a:lnTo>
                  <a:lnTo>
                    <a:pt x="228" y="4285"/>
                  </a:ln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164850" y="1659700"/>
              <a:ext cx="5725" cy="106500"/>
            </a:xfrm>
            <a:custGeom>
              <a:avLst/>
              <a:gdLst/>
              <a:ahLst/>
              <a:cxnLst/>
              <a:rect l="l" t="t" r="r" b="b"/>
              <a:pathLst>
                <a:path w="229" h="4260" extrusionOk="0">
                  <a:moveTo>
                    <a:pt x="1" y="1"/>
                  </a:moveTo>
                  <a:lnTo>
                    <a:pt x="1" y="4260"/>
                  </a:lnTo>
                  <a:cubicBezTo>
                    <a:pt x="77" y="4260"/>
                    <a:pt x="153" y="4260"/>
                    <a:pt x="229" y="4248"/>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191800" y="1659700"/>
              <a:ext cx="5400" cy="104950"/>
            </a:xfrm>
            <a:custGeom>
              <a:avLst/>
              <a:gdLst/>
              <a:ahLst/>
              <a:cxnLst/>
              <a:rect l="l" t="t" r="r" b="b"/>
              <a:pathLst>
                <a:path w="216" h="4198" extrusionOk="0">
                  <a:moveTo>
                    <a:pt x="1" y="1"/>
                  </a:moveTo>
                  <a:lnTo>
                    <a:pt x="1" y="4197"/>
                  </a:lnTo>
                  <a:cubicBezTo>
                    <a:pt x="77" y="4197"/>
                    <a:pt x="140" y="4184"/>
                    <a:pt x="216" y="4184"/>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218425" y="1659400"/>
              <a:ext cx="5725" cy="102375"/>
            </a:xfrm>
            <a:custGeom>
              <a:avLst/>
              <a:gdLst/>
              <a:ahLst/>
              <a:cxnLst/>
              <a:rect l="l" t="t" r="r" b="b"/>
              <a:pathLst>
                <a:path w="229" h="4095" extrusionOk="0">
                  <a:moveTo>
                    <a:pt x="0" y="1"/>
                  </a:moveTo>
                  <a:lnTo>
                    <a:pt x="0" y="4094"/>
                  </a:lnTo>
                  <a:cubicBezTo>
                    <a:pt x="77" y="4082"/>
                    <a:pt x="153" y="4082"/>
                    <a:pt x="229" y="406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245050" y="1659400"/>
              <a:ext cx="5725" cy="98275"/>
            </a:xfrm>
            <a:custGeom>
              <a:avLst/>
              <a:gdLst/>
              <a:ahLst/>
              <a:cxnLst/>
              <a:rect l="l" t="t" r="r" b="b"/>
              <a:pathLst>
                <a:path w="229" h="3931" extrusionOk="0">
                  <a:moveTo>
                    <a:pt x="0" y="1"/>
                  </a:moveTo>
                  <a:lnTo>
                    <a:pt x="0" y="3930"/>
                  </a:lnTo>
                  <a:cubicBezTo>
                    <a:pt x="76" y="3917"/>
                    <a:pt x="152" y="3905"/>
                    <a:pt x="228" y="3879"/>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271975" y="1659400"/>
              <a:ext cx="5425" cy="92225"/>
            </a:xfrm>
            <a:custGeom>
              <a:avLst/>
              <a:gdLst/>
              <a:ahLst/>
              <a:cxnLst/>
              <a:rect l="l" t="t" r="r" b="b"/>
              <a:pathLst>
                <a:path w="217" h="3689" extrusionOk="0">
                  <a:moveTo>
                    <a:pt x="0" y="1"/>
                  </a:moveTo>
                  <a:lnTo>
                    <a:pt x="0" y="3689"/>
                  </a:lnTo>
                  <a:cubicBezTo>
                    <a:pt x="64" y="3663"/>
                    <a:pt x="140" y="3651"/>
                    <a:pt x="216" y="362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2298575" y="1659400"/>
              <a:ext cx="5425" cy="83350"/>
            </a:xfrm>
            <a:custGeom>
              <a:avLst/>
              <a:gdLst/>
              <a:ahLst/>
              <a:cxnLst/>
              <a:rect l="l" t="t" r="r" b="b"/>
              <a:pathLst>
                <a:path w="217" h="3334" extrusionOk="0">
                  <a:moveTo>
                    <a:pt x="1" y="1"/>
                  </a:moveTo>
                  <a:lnTo>
                    <a:pt x="1" y="3334"/>
                  </a:lnTo>
                  <a:cubicBezTo>
                    <a:pt x="77" y="3309"/>
                    <a:pt x="153" y="3283"/>
                    <a:pt x="217" y="324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2325200" y="1659400"/>
              <a:ext cx="5725" cy="69750"/>
            </a:xfrm>
            <a:custGeom>
              <a:avLst/>
              <a:gdLst/>
              <a:ahLst/>
              <a:cxnLst/>
              <a:rect l="l" t="t" r="r" b="b"/>
              <a:pathLst>
                <a:path w="229" h="2790" extrusionOk="0">
                  <a:moveTo>
                    <a:pt x="1" y="1"/>
                  </a:moveTo>
                  <a:lnTo>
                    <a:pt x="1" y="2789"/>
                  </a:lnTo>
                  <a:lnTo>
                    <a:pt x="229" y="2599"/>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1938925" y="1602675"/>
              <a:ext cx="402475" cy="114425"/>
            </a:xfrm>
            <a:custGeom>
              <a:avLst/>
              <a:gdLst/>
              <a:ahLst/>
              <a:cxnLst/>
              <a:rect l="l" t="t" r="r" b="b"/>
              <a:pathLst>
                <a:path w="16099" h="4577" extrusionOk="0">
                  <a:moveTo>
                    <a:pt x="8049" y="0"/>
                  </a:moveTo>
                  <a:cubicBezTo>
                    <a:pt x="3702" y="0"/>
                    <a:pt x="165" y="977"/>
                    <a:pt x="13" y="2206"/>
                  </a:cubicBezTo>
                  <a:cubicBezTo>
                    <a:pt x="0" y="2231"/>
                    <a:pt x="0" y="2257"/>
                    <a:pt x="0" y="2295"/>
                  </a:cubicBezTo>
                  <a:cubicBezTo>
                    <a:pt x="0" y="2599"/>
                    <a:pt x="215" y="2890"/>
                    <a:pt x="609" y="3169"/>
                  </a:cubicBezTo>
                  <a:cubicBezTo>
                    <a:pt x="672" y="3208"/>
                    <a:pt x="748" y="3245"/>
                    <a:pt x="824" y="3296"/>
                  </a:cubicBezTo>
                  <a:cubicBezTo>
                    <a:pt x="1192" y="3512"/>
                    <a:pt x="1686" y="3715"/>
                    <a:pt x="2282" y="3879"/>
                  </a:cubicBezTo>
                  <a:cubicBezTo>
                    <a:pt x="2421" y="3930"/>
                    <a:pt x="2561" y="3955"/>
                    <a:pt x="2700" y="3994"/>
                  </a:cubicBezTo>
                  <a:cubicBezTo>
                    <a:pt x="3169" y="4120"/>
                    <a:pt x="3702" y="4222"/>
                    <a:pt x="4259" y="4310"/>
                  </a:cubicBezTo>
                  <a:cubicBezTo>
                    <a:pt x="4893" y="4399"/>
                    <a:pt x="5565" y="4475"/>
                    <a:pt x="6288" y="4526"/>
                  </a:cubicBezTo>
                  <a:cubicBezTo>
                    <a:pt x="6845" y="4551"/>
                    <a:pt x="7441" y="4577"/>
                    <a:pt x="8049" y="4577"/>
                  </a:cubicBezTo>
                  <a:cubicBezTo>
                    <a:pt x="12499" y="4577"/>
                    <a:pt x="16099" y="3549"/>
                    <a:pt x="16099" y="2295"/>
                  </a:cubicBezTo>
                  <a:cubicBezTo>
                    <a:pt x="16099" y="2257"/>
                    <a:pt x="16099" y="2231"/>
                    <a:pt x="16086" y="2206"/>
                  </a:cubicBezTo>
                  <a:cubicBezTo>
                    <a:pt x="16073" y="2054"/>
                    <a:pt x="15997" y="1915"/>
                    <a:pt x="15883" y="1763"/>
                  </a:cubicBezTo>
                  <a:cubicBezTo>
                    <a:pt x="15731" y="1572"/>
                    <a:pt x="15477" y="1395"/>
                    <a:pt x="15161" y="1217"/>
                  </a:cubicBezTo>
                  <a:cubicBezTo>
                    <a:pt x="14856" y="1053"/>
                    <a:pt x="14476" y="901"/>
                    <a:pt x="14032" y="761"/>
                  </a:cubicBezTo>
                  <a:lnTo>
                    <a:pt x="13652" y="647"/>
                  </a:lnTo>
                  <a:cubicBezTo>
                    <a:pt x="13057" y="482"/>
                    <a:pt x="12359" y="343"/>
                    <a:pt x="11598" y="242"/>
                  </a:cubicBezTo>
                  <a:cubicBezTo>
                    <a:pt x="11434" y="216"/>
                    <a:pt x="11257" y="191"/>
                    <a:pt x="11066" y="165"/>
                  </a:cubicBezTo>
                  <a:cubicBezTo>
                    <a:pt x="10141" y="64"/>
                    <a:pt x="9114" y="0"/>
                    <a:pt x="804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2045400" y="1701875"/>
              <a:ext cx="85900" cy="13950"/>
            </a:xfrm>
            <a:custGeom>
              <a:avLst/>
              <a:gdLst/>
              <a:ahLst/>
              <a:cxnLst/>
              <a:rect l="l" t="t" r="r" b="b"/>
              <a:pathLst>
                <a:path w="3436" h="558" extrusionOk="0">
                  <a:moveTo>
                    <a:pt x="1204" y="0"/>
                  </a:moveTo>
                  <a:lnTo>
                    <a:pt x="0" y="342"/>
                  </a:lnTo>
                  <a:cubicBezTo>
                    <a:pt x="634" y="431"/>
                    <a:pt x="1306" y="507"/>
                    <a:pt x="2029" y="558"/>
                  </a:cubicBezTo>
                  <a:lnTo>
                    <a:pt x="3435" y="152"/>
                  </a:lnTo>
                  <a:cubicBezTo>
                    <a:pt x="2649" y="139"/>
                    <a:pt x="1902" y="76"/>
                    <a:pt x="1204"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1954125" y="1673025"/>
              <a:ext cx="35825" cy="12050"/>
            </a:xfrm>
            <a:custGeom>
              <a:avLst/>
              <a:gdLst/>
              <a:ahLst/>
              <a:cxnLst/>
              <a:rect l="l" t="t" r="r" b="b"/>
              <a:pathLst>
                <a:path w="1433" h="482" extrusionOk="0">
                  <a:moveTo>
                    <a:pt x="1205" y="0"/>
                  </a:moveTo>
                  <a:lnTo>
                    <a:pt x="1" y="355"/>
                  </a:lnTo>
                  <a:cubicBezTo>
                    <a:pt x="64" y="394"/>
                    <a:pt x="140" y="431"/>
                    <a:pt x="216" y="482"/>
                  </a:cubicBezTo>
                  <a:lnTo>
                    <a:pt x="1433" y="127"/>
                  </a:lnTo>
                  <a:cubicBezTo>
                    <a:pt x="1407" y="115"/>
                    <a:pt x="1382" y="89"/>
                    <a:pt x="1357" y="76"/>
                  </a:cubicBezTo>
                  <a:lnTo>
                    <a:pt x="120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1995975" y="1691725"/>
              <a:ext cx="38975" cy="10800"/>
            </a:xfrm>
            <a:custGeom>
              <a:avLst/>
              <a:gdLst/>
              <a:ahLst/>
              <a:cxnLst/>
              <a:rect l="l" t="t" r="r" b="b"/>
              <a:pathLst>
                <a:path w="1559" h="432" extrusionOk="0">
                  <a:moveTo>
                    <a:pt x="1141" y="1"/>
                  </a:moveTo>
                  <a:lnTo>
                    <a:pt x="0" y="317"/>
                  </a:lnTo>
                  <a:cubicBezTo>
                    <a:pt x="139" y="368"/>
                    <a:pt x="279" y="393"/>
                    <a:pt x="418" y="432"/>
                  </a:cubicBezTo>
                  <a:lnTo>
                    <a:pt x="1559" y="114"/>
                  </a:lnTo>
                  <a:cubicBezTo>
                    <a:pt x="1457" y="77"/>
                    <a:pt x="1344" y="51"/>
                    <a:pt x="1242" y="26"/>
                  </a:cubicBezTo>
                  <a:cubicBezTo>
                    <a:pt x="1204" y="13"/>
                    <a:pt x="1178" y="1"/>
                    <a:pt x="1141"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1979475" y="1614400"/>
              <a:ext cx="321375" cy="91300"/>
            </a:xfrm>
            <a:custGeom>
              <a:avLst/>
              <a:gdLst/>
              <a:ahLst/>
              <a:cxnLst/>
              <a:rect l="l" t="t" r="r" b="b"/>
              <a:pathLst>
                <a:path w="12855" h="3652" extrusionOk="0">
                  <a:moveTo>
                    <a:pt x="6427" y="1"/>
                  </a:moveTo>
                  <a:cubicBezTo>
                    <a:pt x="2878" y="1"/>
                    <a:pt x="1" y="812"/>
                    <a:pt x="1" y="1826"/>
                  </a:cubicBezTo>
                  <a:lnTo>
                    <a:pt x="1" y="1902"/>
                  </a:lnTo>
                  <a:cubicBezTo>
                    <a:pt x="153" y="2878"/>
                    <a:pt x="2979" y="3651"/>
                    <a:pt x="6427" y="3651"/>
                  </a:cubicBezTo>
                  <a:cubicBezTo>
                    <a:pt x="9875" y="3651"/>
                    <a:pt x="12702" y="2878"/>
                    <a:pt x="12854" y="1902"/>
                  </a:cubicBezTo>
                  <a:lnTo>
                    <a:pt x="12854" y="1826"/>
                  </a:lnTo>
                  <a:cubicBezTo>
                    <a:pt x="12854"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1979475" y="1618500"/>
              <a:ext cx="321375" cy="87200"/>
            </a:xfrm>
            <a:custGeom>
              <a:avLst/>
              <a:gdLst/>
              <a:ahLst/>
              <a:cxnLst/>
              <a:rect l="l" t="t" r="r" b="b"/>
              <a:pathLst>
                <a:path w="12855" h="3488" extrusionOk="0">
                  <a:moveTo>
                    <a:pt x="6427" y="1"/>
                  </a:moveTo>
                  <a:cubicBezTo>
                    <a:pt x="2979" y="1"/>
                    <a:pt x="153" y="775"/>
                    <a:pt x="1" y="1738"/>
                  </a:cubicBezTo>
                  <a:cubicBezTo>
                    <a:pt x="26" y="1877"/>
                    <a:pt x="102" y="2017"/>
                    <a:pt x="241" y="2156"/>
                  </a:cubicBezTo>
                  <a:cubicBezTo>
                    <a:pt x="292" y="2207"/>
                    <a:pt x="356" y="2270"/>
                    <a:pt x="432" y="2321"/>
                  </a:cubicBezTo>
                  <a:cubicBezTo>
                    <a:pt x="736" y="2549"/>
                    <a:pt x="1205" y="2752"/>
                    <a:pt x="1776" y="2916"/>
                  </a:cubicBezTo>
                  <a:cubicBezTo>
                    <a:pt x="1902" y="2955"/>
                    <a:pt x="2041" y="2992"/>
                    <a:pt x="2181" y="3031"/>
                  </a:cubicBezTo>
                  <a:cubicBezTo>
                    <a:pt x="2714" y="3158"/>
                    <a:pt x="3334" y="3271"/>
                    <a:pt x="4019" y="3347"/>
                  </a:cubicBezTo>
                  <a:cubicBezTo>
                    <a:pt x="4691" y="3423"/>
                    <a:pt x="5426" y="3474"/>
                    <a:pt x="6199" y="3487"/>
                  </a:cubicBezTo>
                  <a:lnTo>
                    <a:pt x="6427" y="3487"/>
                  </a:lnTo>
                  <a:cubicBezTo>
                    <a:pt x="9875" y="3487"/>
                    <a:pt x="12702" y="2714"/>
                    <a:pt x="12854" y="1738"/>
                  </a:cubicBezTo>
                  <a:cubicBezTo>
                    <a:pt x="12841" y="1700"/>
                    <a:pt x="12829" y="1649"/>
                    <a:pt x="12816" y="1598"/>
                  </a:cubicBezTo>
                  <a:cubicBezTo>
                    <a:pt x="12727" y="1395"/>
                    <a:pt x="12511" y="1206"/>
                    <a:pt x="12207" y="1028"/>
                  </a:cubicBezTo>
                  <a:cubicBezTo>
                    <a:pt x="11891" y="838"/>
                    <a:pt x="11472" y="673"/>
                    <a:pt x="10965" y="533"/>
                  </a:cubicBezTo>
                  <a:cubicBezTo>
                    <a:pt x="10838" y="496"/>
                    <a:pt x="10699" y="457"/>
                    <a:pt x="10559" y="420"/>
                  </a:cubicBezTo>
                  <a:cubicBezTo>
                    <a:pt x="9913" y="268"/>
                    <a:pt x="9153" y="153"/>
                    <a:pt x="8328" y="77"/>
                  </a:cubicBezTo>
                  <a:cubicBezTo>
                    <a:pt x="8126" y="65"/>
                    <a:pt x="7911" y="52"/>
                    <a:pt x="7708" y="40"/>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2079925" y="1698375"/>
              <a:ext cx="71025" cy="7325"/>
            </a:xfrm>
            <a:custGeom>
              <a:avLst/>
              <a:gdLst/>
              <a:ahLst/>
              <a:cxnLst/>
              <a:rect l="l" t="t" r="r" b="b"/>
              <a:pathLst>
                <a:path w="2841" h="293" extrusionOk="0">
                  <a:moveTo>
                    <a:pt x="558" y="0"/>
                  </a:moveTo>
                  <a:lnTo>
                    <a:pt x="1" y="152"/>
                  </a:lnTo>
                  <a:cubicBezTo>
                    <a:pt x="673" y="228"/>
                    <a:pt x="1408" y="279"/>
                    <a:pt x="2181" y="292"/>
                  </a:cubicBezTo>
                  <a:lnTo>
                    <a:pt x="2840" y="102"/>
                  </a:lnTo>
                  <a:lnTo>
                    <a:pt x="2803" y="102"/>
                  </a:lnTo>
                  <a:cubicBezTo>
                    <a:pt x="2524" y="102"/>
                    <a:pt x="2245" y="90"/>
                    <a:pt x="1966" y="90"/>
                  </a:cubicBezTo>
                  <a:cubicBezTo>
                    <a:pt x="1890" y="76"/>
                    <a:pt x="1814" y="76"/>
                    <a:pt x="1738" y="76"/>
                  </a:cubicBezTo>
                  <a:cubicBezTo>
                    <a:pt x="1522" y="64"/>
                    <a:pt x="1319" y="51"/>
                    <a:pt x="1116" y="39"/>
                  </a:cubicBezTo>
                  <a:cubicBezTo>
                    <a:pt x="1040" y="39"/>
                    <a:pt x="964" y="26"/>
                    <a:pt x="888" y="26"/>
                  </a:cubicBezTo>
                  <a:cubicBezTo>
                    <a:pt x="812" y="13"/>
                    <a:pt x="749" y="13"/>
                    <a:pt x="673"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988025" y="1674925"/>
              <a:ext cx="3525" cy="1625"/>
            </a:xfrm>
            <a:custGeom>
              <a:avLst/>
              <a:gdLst/>
              <a:ahLst/>
              <a:cxnLst/>
              <a:rect l="l" t="t" r="r" b="b"/>
              <a:pathLst>
                <a:path w="141" h="65" extrusionOk="0">
                  <a:moveTo>
                    <a:pt x="1" y="0"/>
                  </a:moveTo>
                  <a:cubicBezTo>
                    <a:pt x="26" y="13"/>
                    <a:pt x="65" y="39"/>
                    <a:pt x="90" y="64"/>
                  </a:cubicBezTo>
                  <a:lnTo>
                    <a:pt x="141" y="51"/>
                  </a:lnTo>
                  <a:cubicBezTo>
                    <a:pt x="115" y="39"/>
                    <a:pt x="90" y="39"/>
                    <a:pt x="77" y="26"/>
                  </a:cubicBezTo>
                  <a:cubicBezTo>
                    <a:pt x="51" y="13"/>
                    <a:pt x="26"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2023850" y="1688875"/>
              <a:ext cx="20300" cy="5425"/>
            </a:xfrm>
            <a:custGeom>
              <a:avLst/>
              <a:gdLst/>
              <a:ahLst/>
              <a:cxnLst/>
              <a:rect l="l" t="t" r="r" b="b"/>
              <a:pathLst>
                <a:path w="812" h="217" extrusionOk="0">
                  <a:moveTo>
                    <a:pt x="368" y="0"/>
                  </a:moveTo>
                  <a:lnTo>
                    <a:pt x="1" y="101"/>
                  </a:lnTo>
                  <a:cubicBezTo>
                    <a:pt x="127" y="140"/>
                    <a:pt x="266" y="177"/>
                    <a:pt x="406" y="216"/>
                  </a:cubicBezTo>
                  <a:lnTo>
                    <a:pt x="812" y="89"/>
                  </a:lnTo>
                  <a:lnTo>
                    <a:pt x="773" y="89"/>
                  </a:lnTo>
                  <a:cubicBezTo>
                    <a:pt x="634" y="64"/>
                    <a:pt x="508" y="25"/>
                    <a:pt x="368"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2066625" y="1629275"/>
              <a:ext cx="152125" cy="64050"/>
            </a:xfrm>
            <a:custGeom>
              <a:avLst/>
              <a:gdLst/>
              <a:ahLst/>
              <a:cxnLst/>
              <a:rect l="l" t="t" r="r" b="b"/>
              <a:pathLst>
                <a:path w="6085" h="2562" extrusionOk="0">
                  <a:moveTo>
                    <a:pt x="2473" y="1"/>
                  </a:moveTo>
                  <a:lnTo>
                    <a:pt x="2473" y="293"/>
                  </a:lnTo>
                  <a:cubicBezTo>
                    <a:pt x="901" y="356"/>
                    <a:pt x="115" y="623"/>
                    <a:pt x="115" y="927"/>
                  </a:cubicBezTo>
                  <a:cubicBezTo>
                    <a:pt x="115" y="1637"/>
                    <a:pt x="3842" y="1446"/>
                    <a:pt x="3842" y="1687"/>
                  </a:cubicBezTo>
                  <a:cubicBezTo>
                    <a:pt x="3842" y="1750"/>
                    <a:pt x="3600" y="1789"/>
                    <a:pt x="2954" y="1789"/>
                  </a:cubicBezTo>
                  <a:cubicBezTo>
                    <a:pt x="2219" y="1789"/>
                    <a:pt x="1369" y="1725"/>
                    <a:pt x="735" y="1611"/>
                  </a:cubicBezTo>
                  <a:lnTo>
                    <a:pt x="0" y="2080"/>
                  </a:lnTo>
                  <a:cubicBezTo>
                    <a:pt x="583" y="2181"/>
                    <a:pt x="1521" y="2257"/>
                    <a:pt x="2473" y="2270"/>
                  </a:cubicBezTo>
                  <a:lnTo>
                    <a:pt x="2473" y="2561"/>
                  </a:lnTo>
                  <a:lnTo>
                    <a:pt x="3842" y="2561"/>
                  </a:lnTo>
                  <a:lnTo>
                    <a:pt x="3842" y="2257"/>
                  </a:lnTo>
                  <a:cubicBezTo>
                    <a:pt x="5324" y="2194"/>
                    <a:pt x="6085" y="1928"/>
                    <a:pt x="6085" y="1637"/>
                  </a:cubicBezTo>
                  <a:cubicBezTo>
                    <a:pt x="6085" y="927"/>
                    <a:pt x="2358" y="1116"/>
                    <a:pt x="2358" y="888"/>
                  </a:cubicBezTo>
                  <a:cubicBezTo>
                    <a:pt x="2358" y="825"/>
                    <a:pt x="2561" y="775"/>
                    <a:pt x="3233" y="775"/>
                  </a:cubicBezTo>
                  <a:cubicBezTo>
                    <a:pt x="3816" y="775"/>
                    <a:pt x="4437" y="825"/>
                    <a:pt x="5109" y="914"/>
                  </a:cubicBezTo>
                  <a:lnTo>
                    <a:pt x="5794" y="445"/>
                  </a:lnTo>
                  <a:cubicBezTo>
                    <a:pt x="5236" y="356"/>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065675" y="1626750"/>
              <a:ext cx="151800" cy="64050"/>
            </a:xfrm>
            <a:custGeom>
              <a:avLst/>
              <a:gdLst/>
              <a:ahLst/>
              <a:cxnLst/>
              <a:rect l="l" t="t" r="r" b="b"/>
              <a:pathLst>
                <a:path w="6072" h="2562" extrusionOk="0">
                  <a:moveTo>
                    <a:pt x="2472" y="1"/>
                  </a:moveTo>
                  <a:lnTo>
                    <a:pt x="2472" y="293"/>
                  </a:lnTo>
                  <a:cubicBezTo>
                    <a:pt x="900" y="355"/>
                    <a:pt x="114" y="622"/>
                    <a:pt x="114" y="926"/>
                  </a:cubicBezTo>
                  <a:cubicBezTo>
                    <a:pt x="114" y="1636"/>
                    <a:pt x="3829" y="1446"/>
                    <a:pt x="3829" y="1687"/>
                  </a:cubicBezTo>
                  <a:cubicBezTo>
                    <a:pt x="3829" y="1750"/>
                    <a:pt x="3601" y="1788"/>
                    <a:pt x="2954" y="1788"/>
                  </a:cubicBezTo>
                  <a:cubicBezTo>
                    <a:pt x="2219" y="1788"/>
                    <a:pt x="1370" y="1724"/>
                    <a:pt x="736" y="1611"/>
                  </a:cubicBezTo>
                  <a:lnTo>
                    <a:pt x="1" y="2079"/>
                  </a:lnTo>
                  <a:cubicBezTo>
                    <a:pt x="584" y="2181"/>
                    <a:pt x="1509" y="2257"/>
                    <a:pt x="2472" y="2282"/>
                  </a:cubicBezTo>
                  <a:lnTo>
                    <a:pt x="2472" y="2561"/>
                  </a:lnTo>
                  <a:lnTo>
                    <a:pt x="3829" y="2561"/>
                  </a:lnTo>
                  <a:lnTo>
                    <a:pt x="3829" y="2257"/>
                  </a:lnTo>
                  <a:cubicBezTo>
                    <a:pt x="5325" y="2194"/>
                    <a:pt x="6072" y="1927"/>
                    <a:pt x="6072" y="1636"/>
                  </a:cubicBezTo>
                  <a:cubicBezTo>
                    <a:pt x="6072" y="926"/>
                    <a:pt x="2345" y="1116"/>
                    <a:pt x="2345" y="888"/>
                  </a:cubicBezTo>
                  <a:cubicBezTo>
                    <a:pt x="2345" y="825"/>
                    <a:pt x="2561" y="774"/>
                    <a:pt x="3233" y="774"/>
                  </a:cubicBezTo>
                  <a:cubicBezTo>
                    <a:pt x="3816" y="774"/>
                    <a:pt x="4437" y="825"/>
                    <a:pt x="5109" y="913"/>
                  </a:cubicBezTo>
                  <a:lnTo>
                    <a:pt x="5793" y="445"/>
                  </a:lnTo>
                  <a:cubicBezTo>
                    <a:pt x="5235" y="355"/>
                    <a:pt x="4551"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950625" y="1593500"/>
              <a:ext cx="402500" cy="107425"/>
            </a:xfrm>
            <a:custGeom>
              <a:avLst/>
              <a:gdLst/>
              <a:ahLst/>
              <a:cxnLst/>
              <a:rect l="l" t="t" r="r" b="b"/>
              <a:pathLst>
                <a:path w="16100" h="4297" extrusionOk="0">
                  <a:moveTo>
                    <a:pt x="13324" y="0"/>
                  </a:moveTo>
                  <a:lnTo>
                    <a:pt x="12474" y="12"/>
                  </a:lnTo>
                  <a:lnTo>
                    <a:pt x="4780" y="12"/>
                  </a:lnTo>
                  <a:lnTo>
                    <a:pt x="3930" y="25"/>
                  </a:lnTo>
                  <a:lnTo>
                    <a:pt x="1" y="25"/>
                  </a:lnTo>
                  <a:lnTo>
                    <a:pt x="1" y="1749"/>
                  </a:lnTo>
                  <a:lnTo>
                    <a:pt x="1" y="1812"/>
                  </a:lnTo>
                  <a:cubicBezTo>
                    <a:pt x="1" y="2116"/>
                    <a:pt x="178" y="2409"/>
                    <a:pt x="496" y="2674"/>
                  </a:cubicBezTo>
                  <a:cubicBezTo>
                    <a:pt x="533" y="2700"/>
                    <a:pt x="572" y="2725"/>
                    <a:pt x="609" y="2763"/>
                  </a:cubicBezTo>
                  <a:lnTo>
                    <a:pt x="724" y="2839"/>
                  </a:lnTo>
                  <a:cubicBezTo>
                    <a:pt x="749" y="2865"/>
                    <a:pt x="787" y="2877"/>
                    <a:pt x="825" y="2902"/>
                  </a:cubicBezTo>
                  <a:cubicBezTo>
                    <a:pt x="1028" y="3029"/>
                    <a:pt x="1282" y="3169"/>
                    <a:pt x="1573" y="3283"/>
                  </a:cubicBezTo>
                  <a:cubicBezTo>
                    <a:pt x="1637" y="3308"/>
                    <a:pt x="1713" y="3347"/>
                    <a:pt x="1789" y="3372"/>
                  </a:cubicBezTo>
                  <a:cubicBezTo>
                    <a:pt x="1953" y="3435"/>
                    <a:pt x="2118" y="3485"/>
                    <a:pt x="2283" y="3536"/>
                  </a:cubicBezTo>
                  <a:cubicBezTo>
                    <a:pt x="2397" y="3575"/>
                    <a:pt x="2511" y="3612"/>
                    <a:pt x="2637" y="3651"/>
                  </a:cubicBezTo>
                  <a:cubicBezTo>
                    <a:pt x="2663" y="3651"/>
                    <a:pt x="2676" y="3663"/>
                    <a:pt x="2701" y="3663"/>
                  </a:cubicBezTo>
                  <a:cubicBezTo>
                    <a:pt x="2752" y="3676"/>
                    <a:pt x="2803" y="3688"/>
                    <a:pt x="2866" y="3714"/>
                  </a:cubicBezTo>
                  <a:cubicBezTo>
                    <a:pt x="3132" y="3778"/>
                    <a:pt x="3411" y="3840"/>
                    <a:pt x="3702" y="3904"/>
                  </a:cubicBezTo>
                  <a:lnTo>
                    <a:pt x="3930" y="3942"/>
                  </a:lnTo>
                  <a:cubicBezTo>
                    <a:pt x="4032" y="3967"/>
                    <a:pt x="4146" y="3980"/>
                    <a:pt x="4260" y="4006"/>
                  </a:cubicBezTo>
                  <a:cubicBezTo>
                    <a:pt x="4425" y="4031"/>
                    <a:pt x="4603" y="4056"/>
                    <a:pt x="4780" y="4082"/>
                  </a:cubicBezTo>
                  <a:cubicBezTo>
                    <a:pt x="4843" y="4094"/>
                    <a:pt x="4919" y="4094"/>
                    <a:pt x="4995" y="4107"/>
                  </a:cubicBezTo>
                  <a:cubicBezTo>
                    <a:pt x="5274" y="4145"/>
                    <a:pt x="5553" y="4170"/>
                    <a:pt x="5845" y="4195"/>
                  </a:cubicBezTo>
                  <a:cubicBezTo>
                    <a:pt x="5921" y="4208"/>
                    <a:pt x="5984" y="4208"/>
                    <a:pt x="6060" y="4221"/>
                  </a:cubicBezTo>
                  <a:cubicBezTo>
                    <a:pt x="6136" y="4221"/>
                    <a:pt x="6212" y="4234"/>
                    <a:pt x="6288" y="4234"/>
                  </a:cubicBezTo>
                  <a:cubicBezTo>
                    <a:pt x="6491" y="4246"/>
                    <a:pt x="6694" y="4259"/>
                    <a:pt x="6910" y="4271"/>
                  </a:cubicBezTo>
                  <a:cubicBezTo>
                    <a:pt x="6986" y="4271"/>
                    <a:pt x="7062" y="4271"/>
                    <a:pt x="7138" y="4285"/>
                  </a:cubicBezTo>
                  <a:cubicBezTo>
                    <a:pt x="7417" y="4285"/>
                    <a:pt x="7696" y="4297"/>
                    <a:pt x="7975" y="4297"/>
                  </a:cubicBezTo>
                  <a:lnTo>
                    <a:pt x="8203" y="4297"/>
                  </a:lnTo>
                  <a:cubicBezTo>
                    <a:pt x="8482" y="4297"/>
                    <a:pt x="8773" y="4285"/>
                    <a:pt x="9051" y="4271"/>
                  </a:cubicBezTo>
                  <a:lnTo>
                    <a:pt x="9267" y="4271"/>
                  </a:lnTo>
                  <a:cubicBezTo>
                    <a:pt x="9558" y="4259"/>
                    <a:pt x="9837" y="4234"/>
                    <a:pt x="10116" y="4208"/>
                  </a:cubicBezTo>
                  <a:cubicBezTo>
                    <a:pt x="10192" y="4208"/>
                    <a:pt x="10268" y="4195"/>
                    <a:pt x="10332" y="4195"/>
                  </a:cubicBezTo>
                  <a:cubicBezTo>
                    <a:pt x="10623" y="4170"/>
                    <a:pt x="10915" y="4132"/>
                    <a:pt x="11181" y="4094"/>
                  </a:cubicBezTo>
                  <a:cubicBezTo>
                    <a:pt x="11257" y="4094"/>
                    <a:pt x="11333" y="4082"/>
                    <a:pt x="11409" y="4069"/>
                  </a:cubicBezTo>
                  <a:cubicBezTo>
                    <a:pt x="11701" y="4031"/>
                    <a:pt x="11980" y="3980"/>
                    <a:pt x="12246" y="3930"/>
                  </a:cubicBezTo>
                  <a:lnTo>
                    <a:pt x="12474" y="3891"/>
                  </a:lnTo>
                  <a:cubicBezTo>
                    <a:pt x="12766" y="3828"/>
                    <a:pt x="13057" y="3764"/>
                    <a:pt x="13324" y="3688"/>
                  </a:cubicBezTo>
                  <a:cubicBezTo>
                    <a:pt x="13400" y="3663"/>
                    <a:pt x="13476" y="3651"/>
                    <a:pt x="13539" y="3625"/>
                  </a:cubicBezTo>
                  <a:cubicBezTo>
                    <a:pt x="13843" y="3536"/>
                    <a:pt x="14135" y="3448"/>
                    <a:pt x="14388" y="3347"/>
                  </a:cubicBezTo>
                  <a:cubicBezTo>
                    <a:pt x="14465" y="3308"/>
                    <a:pt x="14541" y="3283"/>
                    <a:pt x="14617" y="3245"/>
                  </a:cubicBezTo>
                  <a:cubicBezTo>
                    <a:pt x="14946" y="3105"/>
                    <a:pt x="15225" y="2953"/>
                    <a:pt x="15453" y="2789"/>
                  </a:cubicBezTo>
                  <a:cubicBezTo>
                    <a:pt x="15541" y="2725"/>
                    <a:pt x="15618" y="2662"/>
                    <a:pt x="15681" y="2611"/>
                  </a:cubicBezTo>
                  <a:cubicBezTo>
                    <a:pt x="15947" y="2358"/>
                    <a:pt x="16099" y="2091"/>
                    <a:pt x="16099" y="1812"/>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1963000" y="1594125"/>
              <a:ext cx="5725" cy="70375"/>
            </a:xfrm>
            <a:custGeom>
              <a:avLst/>
              <a:gdLst/>
              <a:ahLst/>
              <a:cxnLst/>
              <a:rect l="l" t="t" r="r" b="b"/>
              <a:pathLst>
                <a:path w="229" h="2815" extrusionOk="0">
                  <a:moveTo>
                    <a:pt x="1" y="0"/>
                  </a:moveTo>
                  <a:lnTo>
                    <a:pt x="1" y="2649"/>
                  </a:lnTo>
                  <a:cubicBezTo>
                    <a:pt x="38" y="2675"/>
                    <a:pt x="77" y="2700"/>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1989925" y="1594125"/>
              <a:ext cx="5425" cy="83675"/>
            </a:xfrm>
            <a:custGeom>
              <a:avLst/>
              <a:gdLst/>
              <a:ahLst/>
              <a:cxnLst/>
              <a:rect l="l" t="t" r="r" b="b"/>
              <a:pathLst>
                <a:path w="217" h="3347" extrusionOk="0">
                  <a:moveTo>
                    <a:pt x="1" y="0"/>
                  </a:moveTo>
                  <a:lnTo>
                    <a:pt x="1" y="3258"/>
                  </a:lnTo>
                  <a:cubicBezTo>
                    <a:pt x="65" y="3283"/>
                    <a:pt x="141" y="3322"/>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016550" y="1594125"/>
              <a:ext cx="5725" cy="92225"/>
            </a:xfrm>
            <a:custGeom>
              <a:avLst/>
              <a:gdLst/>
              <a:ahLst/>
              <a:cxnLst/>
              <a:rect l="l" t="t" r="r" b="b"/>
              <a:pathLst>
                <a:path w="229" h="3689" extrusionOk="0">
                  <a:moveTo>
                    <a:pt x="0" y="0"/>
                  </a:moveTo>
                  <a:lnTo>
                    <a:pt x="0" y="3626"/>
                  </a:lnTo>
                  <a:cubicBezTo>
                    <a:pt x="26" y="3626"/>
                    <a:pt x="39" y="3638"/>
                    <a:pt x="64" y="3638"/>
                  </a:cubicBezTo>
                  <a:cubicBezTo>
                    <a:pt x="115" y="3651"/>
                    <a:pt x="166" y="3663"/>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43175" y="1594125"/>
              <a:ext cx="5725" cy="97925"/>
            </a:xfrm>
            <a:custGeom>
              <a:avLst/>
              <a:gdLst/>
              <a:ahLst/>
              <a:cxnLst/>
              <a:rect l="l" t="t" r="r" b="b"/>
              <a:pathLst>
                <a:path w="229" h="3917" extrusionOk="0">
                  <a:moveTo>
                    <a:pt x="0" y="0"/>
                  </a:moveTo>
                  <a:lnTo>
                    <a:pt x="0" y="3879"/>
                  </a:lnTo>
                  <a:lnTo>
                    <a:pt x="228" y="3917"/>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2070125" y="1593800"/>
              <a:ext cx="5400" cy="102400"/>
            </a:xfrm>
            <a:custGeom>
              <a:avLst/>
              <a:gdLst/>
              <a:ahLst/>
              <a:cxnLst/>
              <a:rect l="l" t="t" r="r" b="b"/>
              <a:pathLst>
                <a:path w="216" h="4096" extrusionOk="0">
                  <a:moveTo>
                    <a:pt x="0" y="0"/>
                  </a:moveTo>
                  <a:lnTo>
                    <a:pt x="0" y="4070"/>
                  </a:lnTo>
                  <a:cubicBezTo>
                    <a:pt x="63" y="4082"/>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2096725" y="1593800"/>
              <a:ext cx="5400" cy="105225"/>
            </a:xfrm>
            <a:custGeom>
              <a:avLst/>
              <a:gdLst/>
              <a:ahLst/>
              <a:cxnLst/>
              <a:rect l="l" t="t" r="r" b="b"/>
              <a:pathLst>
                <a:path w="216" h="4209" extrusionOk="0">
                  <a:moveTo>
                    <a:pt x="1" y="0"/>
                  </a:moveTo>
                  <a:lnTo>
                    <a:pt x="1" y="4183"/>
                  </a:lnTo>
                  <a:cubicBezTo>
                    <a:pt x="77" y="4196"/>
                    <a:pt x="140" y="4196"/>
                    <a:pt x="216" y="420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123350" y="1593800"/>
              <a:ext cx="5725" cy="106825"/>
            </a:xfrm>
            <a:custGeom>
              <a:avLst/>
              <a:gdLst/>
              <a:ahLst/>
              <a:cxnLst/>
              <a:rect l="l" t="t" r="r" b="b"/>
              <a:pathLst>
                <a:path w="229" h="4273" extrusionOk="0">
                  <a:moveTo>
                    <a:pt x="1" y="0"/>
                  </a:moveTo>
                  <a:lnTo>
                    <a:pt x="1" y="4259"/>
                  </a:lnTo>
                  <a:cubicBezTo>
                    <a:pt x="77" y="4259"/>
                    <a:pt x="153" y="4259"/>
                    <a:pt x="229" y="427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149975" y="15938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2176900" y="1593800"/>
              <a:ext cx="5425" cy="106500"/>
            </a:xfrm>
            <a:custGeom>
              <a:avLst/>
              <a:gdLst/>
              <a:ahLst/>
              <a:cxnLst/>
              <a:rect l="l" t="t" r="r" b="b"/>
              <a:pathLst>
                <a:path w="217" h="4260" extrusionOk="0">
                  <a:moveTo>
                    <a:pt x="0" y="0"/>
                  </a:moveTo>
                  <a:lnTo>
                    <a:pt x="0" y="4259"/>
                  </a:lnTo>
                  <a:lnTo>
                    <a:pt x="216" y="4259"/>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2203525" y="1593800"/>
              <a:ext cx="5425" cy="104925"/>
            </a:xfrm>
            <a:custGeom>
              <a:avLst/>
              <a:gdLst/>
              <a:ahLst/>
              <a:cxnLst/>
              <a:rect l="l" t="t" r="r" b="b"/>
              <a:pathLst>
                <a:path w="217" h="4197" extrusionOk="0">
                  <a:moveTo>
                    <a:pt x="0" y="0"/>
                  </a:moveTo>
                  <a:lnTo>
                    <a:pt x="0" y="4196"/>
                  </a:lnTo>
                  <a:cubicBezTo>
                    <a:pt x="76" y="4196"/>
                    <a:pt x="152"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30125" y="1593800"/>
              <a:ext cx="5750" cy="102050"/>
            </a:xfrm>
            <a:custGeom>
              <a:avLst/>
              <a:gdLst/>
              <a:ahLst/>
              <a:cxnLst/>
              <a:rect l="l" t="t" r="r" b="b"/>
              <a:pathLst>
                <a:path w="230" h="4082" extrusionOk="0">
                  <a:moveTo>
                    <a:pt x="1" y="0"/>
                  </a:moveTo>
                  <a:lnTo>
                    <a:pt x="1" y="4082"/>
                  </a:lnTo>
                  <a:cubicBezTo>
                    <a:pt x="77" y="4082"/>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256750" y="1593800"/>
              <a:ext cx="5725" cy="97950"/>
            </a:xfrm>
            <a:custGeom>
              <a:avLst/>
              <a:gdLst/>
              <a:ahLst/>
              <a:cxnLst/>
              <a:rect l="l" t="t" r="r" b="b"/>
              <a:pathLst>
                <a:path w="229" h="3918" extrusionOk="0">
                  <a:moveTo>
                    <a:pt x="1" y="0"/>
                  </a:moveTo>
                  <a:lnTo>
                    <a:pt x="1" y="3918"/>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2283700" y="1593500"/>
              <a:ext cx="5400" cy="92225"/>
            </a:xfrm>
            <a:custGeom>
              <a:avLst/>
              <a:gdLst/>
              <a:ahLst/>
              <a:cxnLst/>
              <a:rect l="l" t="t" r="r" b="b"/>
              <a:pathLst>
                <a:path w="216" h="3689" extrusionOk="0">
                  <a:moveTo>
                    <a:pt x="1" y="0"/>
                  </a:moveTo>
                  <a:lnTo>
                    <a:pt x="1" y="3688"/>
                  </a:lnTo>
                  <a:cubicBezTo>
                    <a:pt x="77" y="3663"/>
                    <a:pt x="153" y="3651"/>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2310325" y="1593500"/>
              <a:ext cx="5725" cy="83675"/>
            </a:xfrm>
            <a:custGeom>
              <a:avLst/>
              <a:gdLst/>
              <a:ahLst/>
              <a:cxnLst/>
              <a:rect l="l" t="t" r="r" b="b"/>
              <a:pathLst>
                <a:path w="229" h="3347" extrusionOk="0">
                  <a:moveTo>
                    <a:pt x="0" y="0"/>
                  </a:moveTo>
                  <a:lnTo>
                    <a:pt x="0" y="3347"/>
                  </a:lnTo>
                  <a:cubicBezTo>
                    <a:pt x="77" y="3308"/>
                    <a:pt x="153" y="3283"/>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2336950" y="1593500"/>
              <a:ext cx="5725" cy="69725"/>
            </a:xfrm>
            <a:custGeom>
              <a:avLst/>
              <a:gdLst/>
              <a:ahLst/>
              <a:cxnLst/>
              <a:rect l="l" t="t" r="r" b="b"/>
              <a:pathLst>
                <a:path w="229" h="2789" extrusionOk="0">
                  <a:moveTo>
                    <a:pt x="0" y="0"/>
                  </a:moveTo>
                  <a:lnTo>
                    <a:pt x="0" y="2789"/>
                  </a:lnTo>
                  <a:cubicBezTo>
                    <a:pt x="88" y="2725"/>
                    <a:pt x="165" y="2662"/>
                    <a:pt x="228" y="2611"/>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950625" y="1537075"/>
              <a:ext cx="402500" cy="114125"/>
            </a:xfrm>
            <a:custGeom>
              <a:avLst/>
              <a:gdLst/>
              <a:ahLst/>
              <a:cxnLst/>
              <a:rect l="l" t="t" r="r" b="b"/>
              <a:pathLst>
                <a:path w="16100" h="4565" extrusionOk="0">
                  <a:moveTo>
                    <a:pt x="8051" y="1"/>
                  </a:moveTo>
                  <a:cubicBezTo>
                    <a:pt x="3702" y="1"/>
                    <a:pt x="166" y="976"/>
                    <a:pt x="14" y="2193"/>
                  </a:cubicBezTo>
                  <a:cubicBezTo>
                    <a:pt x="1" y="2219"/>
                    <a:pt x="1" y="2257"/>
                    <a:pt x="1" y="2282"/>
                  </a:cubicBezTo>
                  <a:cubicBezTo>
                    <a:pt x="1" y="2587"/>
                    <a:pt x="217" y="2891"/>
                    <a:pt x="609" y="3157"/>
                  </a:cubicBezTo>
                  <a:cubicBezTo>
                    <a:pt x="673" y="3195"/>
                    <a:pt x="749" y="3246"/>
                    <a:pt x="825" y="3283"/>
                  </a:cubicBezTo>
                  <a:cubicBezTo>
                    <a:pt x="1206" y="3499"/>
                    <a:pt x="1699" y="3702"/>
                    <a:pt x="2283" y="3880"/>
                  </a:cubicBezTo>
                  <a:lnTo>
                    <a:pt x="2701" y="3993"/>
                  </a:lnTo>
                  <a:cubicBezTo>
                    <a:pt x="3183" y="4108"/>
                    <a:pt x="3702" y="4209"/>
                    <a:pt x="4260" y="4297"/>
                  </a:cubicBezTo>
                  <a:cubicBezTo>
                    <a:pt x="4894" y="4387"/>
                    <a:pt x="5566" y="4463"/>
                    <a:pt x="6288" y="4513"/>
                  </a:cubicBezTo>
                  <a:cubicBezTo>
                    <a:pt x="6859" y="4551"/>
                    <a:pt x="7442" y="4564"/>
                    <a:pt x="8051" y="4564"/>
                  </a:cubicBezTo>
                  <a:cubicBezTo>
                    <a:pt x="12499" y="4564"/>
                    <a:pt x="16099" y="3537"/>
                    <a:pt x="16099" y="2282"/>
                  </a:cubicBezTo>
                  <a:lnTo>
                    <a:pt x="16099" y="2193"/>
                  </a:lnTo>
                  <a:cubicBezTo>
                    <a:pt x="16074" y="2041"/>
                    <a:pt x="16011" y="1902"/>
                    <a:pt x="15884" y="1762"/>
                  </a:cubicBezTo>
                  <a:cubicBezTo>
                    <a:pt x="15732" y="1559"/>
                    <a:pt x="15491" y="1382"/>
                    <a:pt x="15161" y="1205"/>
                  </a:cubicBezTo>
                  <a:cubicBezTo>
                    <a:pt x="14857" y="1040"/>
                    <a:pt x="14477" y="888"/>
                    <a:pt x="14034" y="748"/>
                  </a:cubicBezTo>
                  <a:cubicBezTo>
                    <a:pt x="13919" y="711"/>
                    <a:pt x="13792" y="672"/>
                    <a:pt x="13653" y="635"/>
                  </a:cubicBezTo>
                  <a:cubicBezTo>
                    <a:pt x="13057" y="469"/>
                    <a:pt x="12360" y="330"/>
                    <a:pt x="11612" y="229"/>
                  </a:cubicBezTo>
                  <a:cubicBezTo>
                    <a:pt x="11435" y="204"/>
                    <a:pt x="11257" y="178"/>
                    <a:pt x="11080" y="165"/>
                  </a:cubicBezTo>
                  <a:cubicBezTo>
                    <a:pt x="10142" y="52"/>
                    <a:pt x="9128" y="1"/>
                    <a:pt x="805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057100" y="1568150"/>
              <a:ext cx="271300" cy="81775"/>
            </a:xfrm>
            <a:custGeom>
              <a:avLst/>
              <a:gdLst/>
              <a:ahLst/>
              <a:cxnLst/>
              <a:rect l="l" t="t" r="r" b="b"/>
              <a:pathLst>
                <a:path w="10852" h="3271" extrusionOk="0">
                  <a:moveTo>
                    <a:pt x="1" y="0"/>
                  </a:moveTo>
                  <a:lnTo>
                    <a:pt x="1" y="3270"/>
                  </a:lnTo>
                  <a:lnTo>
                    <a:pt x="10851" y="3270"/>
                  </a:lnTo>
                  <a:lnTo>
                    <a:pt x="10851"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965850" y="1615675"/>
              <a:ext cx="9225" cy="3500"/>
            </a:xfrm>
            <a:custGeom>
              <a:avLst/>
              <a:gdLst/>
              <a:ahLst/>
              <a:cxnLst/>
              <a:rect l="l" t="t" r="r" b="b"/>
              <a:pathLst>
                <a:path w="369" h="140" extrusionOk="0">
                  <a:moveTo>
                    <a:pt x="39" y="0"/>
                  </a:moveTo>
                  <a:lnTo>
                    <a:pt x="0" y="13"/>
                  </a:lnTo>
                  <a:cubicBezTo>
                    <a:pt x="64" y="51"/>
                    <a:pt x="140" y="102"/>
                    <a:pt x="216" y="139"/>
                  </a:cubicBezTo>
                  <a:lnTo>
                    <a:pt x="368" y="102"/>
                  </a:lnTo>
                  <a:lnTo>
                    <a:pt x="355" y="102"/>
                  </a:lnTo>
                  <a:cubicBezTo>
                    <a:pt x="254" y="63"/>
                    <a:pt x="140" y="38"/>
                    <a:pt x="39"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2007675" y="1628650"/>
              <a:ext cx="32975" cy="8275"/>
            </a:xfrm>
            <a:custGeom>
              <a:avLst/>
              <a:gdLst/>
              <a:ahLst/>
              <a:cxnLst/>
              <a:rect l="l" t="t" r="r" b="b"/>
              <a:pathLst>
                <a:path w="1319" h="331" extrusionOk="0">
                  <a:moveTo>
                    <a:pt x="749" y="1"/>
                  </a:moveTo>
                  <a:lnTo>
                    <a:pt x="1" y="217"/>
                  </a:lnTo>
                  <a:lnTo>
                    <a:pt x="419" y="330"/>
                  </a:lnTo>
                  <a:lnTo>
                    <a:pt x="1319" y="77"/>
                  </a:lnTo>
                  <a:cubicBezTo>
                    <a:pt x="1217" y="65"/>
                    <a:pt x="1129" y="51"/>
                    <a:pt x="1040" y="39"/>
                  </a:cubicBezTo>
                  <a:cubicBezTo>
                    <a:pt x="964" y="26"/>
                    <a:pt x="901" y="14"/>
                    <a:pt x="825" y="14"/>
                  </a:cubicBezTo>
                  <a:cubicBezTo>
                    <a:pt x="800" y="1"/>
                    <a:pt x="774" y="1"/>
                    <a:pt x="74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91200" y="1548500"/>
              <a:ext cx="321675" cy="91275"/>
            </a:xfrm>
            <a:custGeom>
              <a:avLst/>
              <a:gdLst/>
              <a:ahLst/>
              <a:cxnLst/>
              <a:rect l="l" t="t" r="r" b="b"/>
              <a:pathLst>
                <a:path w="12867" h="3651" extrusionOk="0">
                  <a:moveTo>
                    <a:pt x="6428" y="0"/>
                  </a:moveTo>
                  <a:cubicBezTo>
                    <a:pt x="2878" y="0"/>
                    <a:pt x="0" y="811"/>
                    <a:pt x="0" y="1825"/>
                  </a:cubicBezTo>
                  <a:lnTo>
                    <a:pt x="0" y="1902"/>
                  </a:lnTo>
                  <a:cubicBezTo>
                    <a:pt x="166" y="2877"/>
                    <a:pt x="2980" y="3651"/>
                    <a:pt x="6428" y="3651"/>
                  </a:cubicBezTo>
                  <a:cubicBezTo>
                    <a:pt x="9875" y="3651"/>
                    <a:pt x="12702" y="2877"/>
                    <a:pt x="12854" y="1902"/>
                  </a:cubicBezTo>
                  <a:cubicBezTo>
                    <a:pt x="12854" y="1876"/>
                    <a:pt x="12867" y="1851"/>
                    <a:pt x="12867" y="1825"/>
                  </a:cubicBezTo>
                  <a:cubicBezTo>
                    <a:pt x="12867" y="811"/>
                    <a:pt x="9977" y="0"/>
                    <a:pt x="64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91200" y="1552600"/>
              <a:ext cx="321350" cy="87175"/>
            </a:xfrm>
            <a:custGeom>
              <a:avLst/>
              <a:gdLst/>
              <a:ahLst/>
              <a:cxnLst/>
              <a:rect l="l" t="t" r="r" b="b"/>
              <a:pathLst>
                <a:path w="12854" h="3487" extrusionOk="0">
                  <a:moveTo>
                    <a:pt x="6428" y="0"/>
                  </a:moveTo>
                  <a:cubicBezTo>
                    <a:pt x="2980" y="0"/>
                    <a:pt x="166" y="774"/>
                    <a:pt x="0" y="1738"/>
                  </a:cubicBezTo>
                  <a:cubicBezTo>
                    <a:pt x="26" y="1890"/>
                    <a:pt x="102" y="2029"/>
                    <a:pt x="242" y="2155"/>
                  </a:cubicBezTo>
                  <a:cubicBezTo>
                    <a:pt x="292" y="2219"/>
                    <a:pt x="355" y="2270"/>
                    <a:pt x="431" y="2321"/>
                  </a:cubicBezTo>
                  <a:cubicBezTo>
                    <a:pt x="749" y="2549"/>
                    <a:pt x="1205" y="2752"/>
                    <a:pt x="1775" y="2916"/>
                  </a:cubicBezTo>
                  <a:cubicBezTo>
                    <a:pt x="1915" y="2954"/>
                    <a:pt x="2042" y="2992"/>
                    <a:pt x="2181" y="3030"/>
                  </a:cubicBezTo>
                  <a:cubicBezTo>
                    <a:pt x="2713" y="3169"/>
                    <a:pt x="3335" y="3271"/>
                    <a:pt x="4019" y="3347"/>
                  </a:cubicBezTo>
                  <a:cubicBezTo>
                    <a:pt x="4690" y="3436"/>
                    <a:pt x="5426" y="3474"/>
                    <a:pt x="6199" y="3487"/>
                  </a:cubicBezTo>
                  <a:lnTo>
                    <a:pt x="6428" y="3487"/>
                  </a:lnTo>
                  <a:cubicBezTo>
                    <a:pt x="9875" y="3487"/>
                    <a:pt x="12702" y="2713"/>
                    <a:pt x="12854" y="1738"/>
                  </a:cubicBezTo>
                  <a:cubicBezTo>
                    <a:pt x="12854" y="1699"/>
                    <a:pt x="12842" y="1648"/>
                    <a:pt x="12816" y="1611"/>
                  </a:cubicBezTo>
                  <a:cubicBezTo>
                    <a:pt x="12727" y="1395"/>
                    <a:pt x="12524" y="1205"/>
                    <a:pt x="12208" y="1028"/>
                  </a:cubicBezTo>
                  <a:cubicBezTo>
                    <a:pt x="11890" y="837"/>
                    <a:pt x="11473" y="673"/>
                    <a:pt x="10966" y="533"/>
                  </a:cubicBezTo>
                  <a:cubicBezTo>
                    <a:pt x="10839" y="495"/>
                    <a:pt x="10699" y="457"/>
                    <a:pt x="10560" y="431"/>
                  </a:cubicBezTo>
                  <a:cubicBezTo>
                    <a:pt x="9913" y="267"/>
                    <a:pt x="9152" y="153"/>
                    <a:pt x="8329" y="76"/>
                  </a:cubicBezTo>
                  <a:cubicBezTo>
                    <a:pt x="8126" y="64"/>
                    <a:pt x="7910" y="51"/>
                    <a:pt x="7707" y="39"/>
                  </a:cubicBezTo>
                  <a:cubicBezTo>
                    <a:pt x="7290" y="14"/>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2091675" y="1585875"/>
              <a:ext cx="219950" cy="53900"/>
            </a:xfrm>
            <a:custGeom>
              <a:avLst/>
              <a:gdLst/>
              <a:ahLst/>
              <a:cxnLst/>
              <a:rect l="l" t="t" r="r" b="b"/>
              <a:pathLst>
                <a:path w="8798" h="2156" extrusionOk="0">
                  <a:moveTo>
                    <a:pt x="8594" y="1"/>
                  </a:moveTo>
                  <a:cubicBezTo>
                    <a:pt x="8530" y="77"/>
                    <a:pt x="8454" y="165"/>
                    <a:pt x="8366" y="241"/>
                  </a:cubicBezTo>
                  <a:cubicBezTo>
                    <a:pt x="8302" y="305"/>
                    <a:pt x="8226" y="368"/>
                    <a:pt x="8150" y="432"/>
                  </a:cubicBezTo>
                  <a:cubicBezTo>
                    <a:pt x="8113" y="444"/>
                    <a:pt x="8087" y="469"/>
                    <a:pt x="8062" y="483"/>
                  </a:cubicBezTo>
                  <a:lnTo>
                    <a:pt x="8797" y="280"/>
                  </a:lnTo>
                  <a:cubicBezTo>
                    <a:pt x="8759" y="178"/>
                    <a:pt x="8683" y="89"/>
                    <a:pt x="8594" y="1"/>
                  </a:cubicBezTo>
                  <a:close/>
                  <a:moveTo>
                    <a:pt x="3460" y="1788"/>
                  </a:moveTo>
                  <a:lnTo>
                    <a:pt x="3460" y="1788"/>
                  </a:lnTo>
                  <a:cubicBezTo>
                    <a:pt x="3321" y="1801"/>
                    <a:pt x="3169" y="1826"/>
                    <a:pt x="3029" y="1838"/>
                  </a:cubicBezTo>
                  <a:cubicBezTo>
                    <a:pt x="2953" y="1838"/>
                    <a:pt x="2877" y="1852"/>
                    <a:pt x="2801" y="1852"/>
                  </a:cubicBezTo>
                  <a:cubicBezTo>
                    <a:pt x="2522" y="1877"/>
                    <a:pt x="2243" y="1889"/>
                    <a:pt x="1952" y="1902"/>
                  </a:cubicBezTo>
                  <a:cubicBezTo>
                    <a:pt x="1888" y="1914"/>
                    <a:pt x="1812" y="1914"/>
                    <a:pt x="1736" y="1914"/>
                  </a:cubicBezTo>
                  <a:cubicBezTo>
                    <a:pt x="1457" y="1928"/>
                    <a:pt x="1179" y="1928"/>
                    <a:pt x="887" y="1940"/>
                  </a:cubicBezTo>
                  <a:lnTo>
                    <a:pt x="671" y="1940"/>
                  </a:lnTo>
                  <a:cubicBezTo>
                    <a:pt x="545" y="1940"/>
                    <a:pt x="431" y="1940"/>
                    <a:pt x="317" y="1928"/>
                  </a:cubicBezTo>
                  <a:lnTo>
                    <a:pt x="0" y="2016"/>
                  </a:lnTo>
                  <a:cubicBezTo>
                    <a:pt x="671" y="2105"/>
                    <a:pt x="1407" y="2143"/>
                    <a:pt x="2180" y="2156"/>
                  </a:cubicBezTo>
                  <a:lnTo>
                    <a:pt x="3460" y="1788"/>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078350" y="1563375"/>
              <a:ext cx="152150" cy="64375"/>
            </a:xfrm>
            <a:custGeom>
              <a:avLst/>
              <a:gdLst/>
              <a:ahLst/>
              <a:cxnLst/>
              <a:rect l="l" t="t" r="r" b="b"/>
              <a:pathLst>
                <a:path w="6086" h="2575" extrusionOk="0">
                  <a:moveTo>
                    <a:pt x="2485" y="0"/>
                  </a:moveTo>
                  <a:lnTo>
                    <a:pt x="2485" y="292"/>
                  </a:lnTo>
                  <a:cubicBezTo>
                    <a:pt x="900" y="355"/>
                    <a:pt x="114" y="622"/>
                    <a:pt x="114" y="926"/>
                  </a:cubicBezTo>
                  <a:cubicBezTo>
                    <a:pt x="114" y="1636"/>
                    <a:pt x="3841" y="1445"/>
                    <a:pt x="3841" y="1687"/>
                  </a:cubicBezTo>
                  <a:cubicBezTo>
                    <a:pt x="3841" y="1750"/>
                    <a:pt x="3613" y="1788"/>
                    <a:pt x="2967" y="1788"/>
                  </a:cubicBezTo>
                  <a:cubicBezTo>
                    <a:pt x="2219" y="1788"/>
                    <a:pt x="1370" y="1724"/>
                    <a:pt x="736" y="1623"/>
                  </a:cubicBezTo>
                  <a:lnTo>
                    <a:pt x="1" y="2092"/>
                  </a:lnTo>
                  <a:cubicBezTo>
                    <a:pt x="584" y="2194"/>
                    <a:pt x="1522" y="2257"/>
                    <a:pt x="2485" y="2282"/>
                  </a:cubicBezTo>
                  <a:lnTo>
                    <a:pt x="2485" y="2574"/>
                  </a:lnTo>
                  <a:lnTo>
                    <a:pt x="3841" y="2574"/>
                  </a:lnTo>
                  <a:lnTo>
                    <a:pt x="3841" y="2270"/>
                  </a:lnTo>
                  <a:cubicBezTo>
                    <a:pt x="5337" y="2194"/>
                    <a:pt x="6085" y="1940"/>
                    <a:pt x="6085" y="1636"/>
                  </a:cubicBezTo>
                  <a:cubicBezTo>
                    <a:pt x="6085" y="938"/>
                    <a:pt x="2358" y="1129"/>
                    <a:pt x="2358" y="901"/>
                  </a:cubicBezTo>
                  <a:cubicBezTo>
                    <a:pt x="2358" y="825"/>
                    <a:pt x="2573" y="774"/>
                    <a:pt x="3233" y="774"/>
                  </a:cubicBezTo>
                  <a:cubicBezTo>
                    <a:pt x="3816" y="774"/>
                    <a:pt x="4449" y="825"/>
                    <a:pt x="5109" y="913"/>
                  </a:cubicBezTo>
                  <a:lnTo>
                    <a:pt x="5793" y="445"/>
                  </a:lnTo>
                  <a:cubicBezTo>
                    <a:pt x="5249" y="368"/>
                    <a:pt x="4551" y="305"/>
                    <a:pt x="3841" y="292"/>
                  </a:cubicBezTo>
                  <a:lnTo>
                    <a:pt x="384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077400" y="1560825"/>
              <a:ext cx="152125" cy="64375"/>
            </a:xfrm>
            <a:custGeom>
              <a:avLst/>
              <a:gdLst/>
              <a:ahLst/>
              <a:cxnLst/>
              <a:rect l="l" t="t" r="r" b="b"/>
              <a:pathLst>
                <a:path w="6085" h="2575" extrusionOk="0">
                  <a:moveTo>
                    <a:pt x="2485" y="1"/>
                  </a:moveTo>
                  <a:lnTo>
                    <a:pt x="2485" y="293"/>
                  </a:lnTo>
                  <a:cubicBezTo>
                    <a:pt x="901" y="356"/>
                    <a:pt x="115" y="623"/>
                    <a:pt x="115" y="927"/>
                  </a:cubicBezTo>
                  <a:cubicBezTo>
                    <a:pt x="115" y="1637"/>
                    <a:pt x="3842" y="1446"/>
                    <a:pt x="3842" y="1687"/>
                  </a:cubicBezTo>
                  <a:cubicBezTo>
                    <a:pt x="3842" y="1750"/>
                    <a:pt x="3600" y="1789"/>
                    <a:pt x="2966" y="1789"/>
                  </a:cubicBezTo>
                  <a:cubicBezTo>
                    <a:pt x="2219" y="1789"/>
                    <a:pt x="1369" y="1725"/>
                    <a:pt x="735" y="1623"/>
                  </a:cubicBezTo>
                  <a:lnTo>
                    <a:pt x="0" y="2093"/>
                  </a:lnTo>
                  <a:cubicBezTo>
                    <a:pt x="583" y="2194"/>
                    <a:pt x="1521" y="2257"/>
                    <a:pt x="2485" y="2283"/>
                  </a:cubicBezTo>
                  <a:lnTo>
                    <a:pt x="2485" y="2575"/>
                  </a:lnTo>
                  <a:lnTo>
                    <a:pt x="3842" y="2575"/>
                  </a:lnTo>
                  <a:lnTo>
                    <a:pt x="3842" y="2270"/>
                  </a:lnTo>
                  <a:cubicBezTo>
                    <a:pt x="5324" y="2194"/>
                    <a:pt x="6085" y="1941"/>
                    <a:pt x="6085" y="1637"/>
                  </a:cubicBezTo>
                  <a:cubicBezTo>
                    <a:pt x="6085" y="939"/>
                    <a:pt x="2358" y="1130"/>
                    <a:pt x="2358" y="901"/>
                  </a:cubicBezTo>
                  <a:cubicBezTo>
                    <a:pt x="2358" y="825"/>
                    <a:pt x="2561" y="775"/>
                    <a:pt x="3233" y="775"/>
                  </a:cubicBezTo>
                  <a:cubicBezTo>
                    <a:pt x="3816" y="775"/>
                    <a:pt x="4450" y="825"/>
                    <a:pt x="5109" y="914"/>
                  </a:cubicBezTo>
                  <a:lnTo>
                    <a:pt x="5794" y="445"/>
                  </a:lnTo>
                  <a:cubicBezTo>
                    <a:pt x="5248" y="369"/>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1908800" y="1526950"/>
              <a:ext cx="402475" cy="107425"/>
            </a:xfrm>
            <a:custGeom>
              <a:avLst/>
              <a:gdLst/>
              <a:ahLst/>
              <a:cxnLst/>
              <a:rect l="l" t="t" r="r" b="b"/>
              <a:pathLst>
                <a:path w="16099" h="4297" extrusionOk="0">
                  <a:moveTo>
                    <a:pt x="12259" y="0"/>
                  </a:moveTo>
                  <a:lnTo>
                    <a:pt x="11409" y="12"/>
                  </a:lnTo>
                  <a:lnTo>
                    <a:pt x="3715" y="12"/>
                  </a:lnTo>
                  <a:lnTo>
                    <a:pt x="2865" y="26"/>
                  </a:lnTo>
                  <a:lnTo>
                    <a:pt x="14" y="26"/>
                  </a:lnTo>
                  <a:lnTo>
                    <a:pt x="14" y="1736"/>
                  </a:lnTo>
                  <a:cubicBezTo>
                    <a:pt x="1" y="1762"/>
                    <a:pt x="1" y="1787"/>
                    <a:pt x="1" y="1800"/>
                  </a:cubicBezTo>
                  <a:cubicBezTo>
                    <a:pt x="1" y="2104"/>
                    <a:pt x="178" y="2395"/>
                    <a:pt x="508" y="2674"/>
                  </a:cubicBezTo>
                  <a:cubicBezTo>
                    <a:pt x="546" y="2700"/>
                    <a:pt x="572" y="2725"/>
                    <a:pt x="622" y="2750"/>
                  </a:cubicBezTo>
                  <a:cubicBezTo>
                    <a:pt x="648" y="2789"/>
                    <a:pt x="685" y="2814"/>
                    <a:pt x="724" y="2840"/>
                  </a:cubicBezTo>
                  <a:cubicBezTo>
                    <a:pt x="761" y="2852"/>
                    <a:pt x="787" y="2877"/>
                    <a:pt x="825" y="2902"/>
                  </a:cubicBezTo>
                  <a:cubicBezTo>
                    <a:pt x="1040" y="3029"/>
                    <a:pt x="1281" y="3156"/>
                    <a:pt x="1573" y="3283"/>
                  </a:cubicBezTo>
                  <a:cubicBezTo>
                    <a:pt x="1649" y="3308"/>
                    <a:pt x="1725" y="3333"/>
                    <a:pt x="1801" y="3372"/>
                  </a:cubicBezTo>
                  <a:cubicBezTo>
                    <a:pt x="1953" y="3423"/>
                    <a:pt x="2118" y="3486"/>
                    <a:pt x="2282" y="3536"/>
                  </a:cubicBezTo>
                  <a:cubicBezTo>
                    <a:pt x="2397" y="3575"/>
                    <a:pt x="2524" y="3612"/>
                    <a:pt x="2637" y="3651"/>
                  </a:cubicBezTo>
                  <a:cubicBezTo>
                    <a:pt x="2663" y="3651"/>
                    <a:pt x="2688" y="3663"/>
                    <a:pt x="2701" y="3663"/>
                  </a:cubicBezTo>
                  <a:cubicBezTo>
                    <a:pt x="2764" y="3676"/>
                    <a:pt x="2815" y="3688"/>
                    <a:pt x="2865" y="3702"/>
                  </a:cubicBezTo>
                  <a:cubicBezTo>
                    <a:pt x="3132" y="3778"/>
                    <a:pt x="3411" y="3840"/>
                    <a:pt x="3715" y="3904"/>
                  </a:cubicBezTo>
                  <a:cubicBezTo>
                    <a:pt x="3778" y="3917"/>
                    <a:pt x="3854" y="3930"/>
                    <a:pt x="3930" y="3942"/>
                  </a:cubicBezTo>
                  <a:cubicBezTo>
                    <a:pt x="4045" y="3967"/>
                    <a:pt x="4146" y="3980"/>
                    <a:pt x="4260" y="4006"/>
                  </a:cubicBezTo>
                  <a:cubicBezTo>
                    <a:pt x="4425" y="4031"/>
                    <a:pt x="4603" y="4056"/>
                    <a:pt x="4780" y="4082"/>
                  </a:cubicBezTo>
                  <a:cubicBezTo>
                    <a:pt x="4856" y="4082"/>
                    <a:pt x="4919" y="4094"/>
                    <a:pt x="4995" y="4107"/>
                  </a:cubicBezTo>
                  <a:cubicBezTo>
                    <a:pt x="5274" y="4145"/>
                    <a:pt x="5553" y="4170"/>
                    <a:pt x="5845" y="4195"/>
                  </a:cubicBezTo>
                  <a:cubicBezTo>
                    <a:pt x="5921" y="4209"/>
                    <a:pt x="5997" y="4209"/>
                    <a:pt x="6073" y="4221"/>
                  </a:cubicBezTo>
                  <a:cubicBezTo>
                    <a:pt x="6136" y="4221"/>
                    <a:pt x="6212" y="4221"/>
                    <a:pt x="6288" y="4234"/>
                  </a:cubicBezTo>
                  <a:cubicBezTo>
                    <a:pt x="6491" y="4246"/>
                    <a:pt x="6707" y="4259"/>
                    <a:pt x="6910" y="4271"/>
                  </a:cubicBezTo>
                  <a:lnTo>
                    <a:pt x="7138" y="4271"/>
                  </a:lnTo>
                  <a:cubicBezTo>
                    <a:pt x="7417" y="4285"/>
                    <a:pt x="7695" y="4297"/>
                    <a:pt x="7986" y="4297"/>
                  </a:cubicBezTo>
                  <a:lnTo>
                    <a:pt x="8202" y="4297"/>
                  </a:lnTo>
                  <a:cubicBezTo>
                    <a:pt x="8494" y="4285"/>
                    <a:pt x="8772" y="4285"/>
                    <a:pt x="9051" y="4271"/>
                  </a:cubicBezTo>
                  <a:cubicBezTo>
                    <a:pt x="9127" y="4271"/>
                    <a:pt x="9203" y="4271"/>
                    <a:pt x="9267" y="4259"/>
                  </a:cubicBezTo>
                  <a:cubicBezTo>
                    <a:pt x="9558" y="4246"/>
                    <a:pt x="9837" y="4234"/>
                    <a:pt x="10116" y="4209"/>
                  </a:cubicBezTo>
                  <a:cubicBezTo>
                    <a:pt x="10192" y="4209"/>
                    <a:pt x="10268" y="4195"/>
                    <a:pt x="10344" y="4195"/>
                  </a:cubicBezTo>
                  <a:cubicBezTo>
                    <a:pt x="10636" y="4170"/>
                    <a:pt x="10915" y="4133"/>
                    <a:pt x="11181" y="4094"/>
                  </a:cubicBezTo>
                  <a:cubicBezTo>
                    <a:pt x="11257" y="4082"/>
                    <a:pt x="11333" y="4082"/>
                    <a:pt x="11409" y="4069"/>
                  </a:cubicBezTo>
                  <a:cubicBezTo>
                    <a:pt x="11701" y="4031"/>
                    <a:pt x="11980" y="3980"/>
                    <a:pt x="12259" y="3930"/>
                  </a:cubicBezTo>
                  <a:cubicBezTo>
                    <a:pt x="12335" y="3917"/>
                    <a:pt x="12398" y="3904"/>
                    <a:pt x="12474" y="3879"/>
                  </a:cubicBezTo>
                  <a:cubicBezTo>
                    <a:pt x="12778" y="3828"/>
                    <a:pt x="13057" y="3752"/>
                    <a:pt x="13324" y="3688"/>
                  </a:cubicBezTo>
                  <a:cubicBezTo>
                    <a:pt x="13400" y="3663"/>
                    <a:pt x="13476" y="3651"/>
                    <a:pt x="13552" y="3625"/>
                  </a:cubicBezTo>
                  <a:cubicBezTo>
                    <a:pt x="13856" y="3536"/>
                    <a:pt x="14135" y="3448"/>
                    <a:pt x="14388" y="3347"/>
                  </a:cubicBezTo>
                  <a:cubicBezTo>
                    <a:pt x="14464" y="3308"/>
                    <a:pt x="14540" y="3283"/>
                    <a:pt x="14616" y="3245"/>
                  </a:cubicBezTo>
                  <a:cubicBezTo>
                    <a:pt x="14946" y="3105"/>
                    <a:pt x="15225" y="2953"/>
                    <a:pt x="15465" y="2789"/>
                  </a:cubicBezTo>
                  <a:cubicBezTo>
                    <a:pt x="15541" y="2725"/>
                    <a:pt x="15617" y="2662"/>
                    <a:pt x="15681" y="2598"/>
                  </a:cubicBezTo>
                  <a:cubicBezTo>
                    <a:pt x="15960" y="2358"/>
                    <a:pt x="16099" y="2079"/>
                    <a:pt x="16099" y="1800"/>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921475" y="1527575"/>
              <a:ext cx="5425" cy="70375"/>
            </a:xfrm>
            <a:custGeom>
              <a:avLst/>
              <a:gdLst/>
              <a:ahLst/>
              <a:cxnLst/>
              <a:rect l="l" t="t" r="r" b="b"/>
              <a:pathLst>
                <a:path w="217" h="2815" extrusionOk="0">
                  <a:moveTo>
                    <a:pt x="1" y="1"/>
                  </a:moveTo>
                  <a:lnTo>
                    <a:pt x="1" y="2649"/>
                  </a:lnTo>
                  <a:cubicBezTo>
                    <a:pt x="39" y="2675"/>
                    <a:pt x="65" y="2700"/>
                    <a:pt x="115" y="2725"/>
                  </a:cubicBezTo>
                  <a:cubicBezTo>
                    <a:pt x="141" y="2764"/>
                    <a:pt x="178" y="2789"/>
                    <a:pt x="217" y="2815"/>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948100" y="1527575"/>
              <a:ext cx="5725" cy="83675"/>
            </a:xfrm>
            <a:custGeom>
              <a:avLst/>
              <a:gdLst/>
              <a:ahLst/>
              <a:cxnLst/>
              <a:rect l="l" t="t" r="r" b="b"/>
              <a:pathLst>
                <a:path w="229" h="3347" extrusionOk="0">
                  <a:moveTo>
                    <a:pt x="1" y="1"/>
                  </a:moveTo>
                  <a:lnTo>
                    <a:pt x="1" y="3258"/>
                  </a:lnTo>
                  <a:cubicBezTo>
                    <a:pt x="77" y="3283"/>
                    <a:pt x="153" y="3308"/>
                    <a:pt x="229" y="334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1974725" y="1527575"/>
              <a:ext cx="5725" cy="91925"/>
            </a:xfrm>
            <a:custGeom>
              <a:avLst/>
              <a:gdLst/>
              <a:ahLst/>
              <a:cxnLst/>
              <a:rect l="l" t="t" r="r" b="b"/>
              <a:pathLst>
                <a:path w="229" h="3677" extrusionOk="0">
                  <a:moveTo>
                    <a:pt x="0" y="1"/>
                  </a:moveTo>
                  <a:lnTo>
                    <a:pt x="0" y="3626"/>
                  </a:lnTo>
                  <a:cubicBezTo>
                    <a:pt x="26" y="3626"/>
                    <a:pt x="51" y="3638"/>
                    <a:pt x="64" y="3638"/>
                  </a:cubicBezTo>
                  <a:cubicBezTo>
                    <a:pt x="127" y="3651"/>
                    <a:pt x="178" y="3663"/>
                    <a:pt x="228" y="367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2001675" y="1527250"/>
              <a:ext cx="5400" cy="98250"/>
            </a:xfrm>
            <a:custGeom>
              <a:avLst/>
              <a:gdLst/>
              <a:ahLst/>
              <a:cxnLst/>
              <a:rect l="l" t="t" r="r" b="b"/>
              <a:pathLst>
                <a:path w="216" h="3930" extrusionOk="0">
                  <a:moveTo>
                    <a:pt x="0" y="0"/>
                  </a:moveTo>
                  <a:lnTo>
                    <a:pt x="0" y="3892"/>
                  </a:lnTo>
                  <a:cubicBezTo>
                    <a:pt x="63" y="3905"/>
                    <a:pt x="139" y="3918"/>
                    <a:pt x="215" y="3930"/>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2028300" y="1527250"/>
              <a:ext cx="5375" cy="102400"/>
            </a:xfrm>
            <a:custGeom>
              <a:avLst/>
              <a:gdLst/>
              <a:ahLst/>
              <a:cxnLst/>
              <a:rect l="l" t="t" r="r" b="b"/>
              <a:pathLst>
                <a:path w="215" h="4096" extrusionOk="0">
                  <a:moveTo>
                    <a:pt x="0" y="0"/>
                  </a:moveTo>
                  <a:lnTo>
                    <a:pt x="0" y="4070"/>
                  </a:lnTo>
                  <a:cubicBezTo>
                    <a:pt x="76"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2054900" y="1527250"/>
              <a:ext cx="5725" cy="105225"/>
            </a:xfrm>
            <a:custGeom>
              <a:avLst/>
              <a:gdLst/>
              <a:ahLst/>
              <a:cxnLst/>
              <a:rect l="l" t="t" r="r" b="b"/>
              <a:pathLst>
                <a:path w="229" h="4209" extrusionOk="0">
                  <a:moveTo>
                    <a:pt x="1" y="0"/>
                  </a:moveTo>
                  <a:lnTo>
                    <a:pt x="1" y="4183"/>
                  </a:lnTo>
                  <a:cubicBezTo>
                    <a:pt x="77" y="4197"/>
                    <a:pt x="153" y="4197"/>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2081525" y="152725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2108450" y="1527250"/>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135075" y="1527250"/>
              <a:ext cx="5425" cy="106500"/>
            </a:xfrm>
            <a:custGeom>
              <a:avLst/>
              <a:gdLst/>
              <a:ahLst/>
              <a:cxnLst/>
              <a:rect l="l" t="t" r="r" b="b"/>
              <a:pathLst>
                <a:path w="217" h="4260" extrusionOk="0">
                  <a:moveTo>
                    <a:pt x="0" y="0"/>
                  </a:moveTo>
                  <a:lnTo>
                    <a:pt x="0" y="4259"/>
                  </a:lnTo>
                  <a:cubicBezTo>
                    <a:pt x="76" y="4259"/>
                    <a:pt x="152" y="4259"/>
                    <a:pt x="216" y="42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2161700" y="1527250"/>
              <a:ext cx="5725" cy="104925"/>
            </a:xfrm>
            <a:custGeom>
              <a:avLst/>
              <a:gdLst/>
              <a:ahLst/>
              <a:cxnLst/>
              <a:rect l="l" t="t" r="r" b="b"/>
              <a:pathLst>
                <a:path w="229" h="4197" extrusionOk="0">
                  <a:moveTo>
                    <a:pt x="0" y="0"/>
                  </a:moveTo>
                  <a:lnTo>
                    <a:pt x="0" y="4197"/>
                  </a:lnTo>
                  <a:cubicBezTo>
                    <a:pt x="76" y="4197"/>
                    <a:pt x="152" y="4183"/>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2188300" y="1527250"/>
              <a:ext cx="5725" cy="102050"/>
            </a:xfrm>
            <a:custGeom>
              <a:avLst/>
              <a:gdLst/>
              <a:ahLst/>
              <a:cxnLst/>
              <a:rect l="l" t="t" r="r" b="b"/>
              <a:pathLst>
                <a:path w="229" h="4082" extrusionOk="0">
                  <a:moveTo>
                    <a:pt x="1" y="0"/>
                  </a:moveTo>
                  <a:lnTo>
                    <a:pt x="1" y="4082"/>
                  </a:lnTo>
                  <a:cubicBezTo>
                    <a:pt x="77" y="4070"/>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2215250" y="1526950"/>
              <a:ext cx="5400" cy="98250"/>
            </a:xfrm>
            <a:custGeom>
              <a:avLst/>
              <a:gdLst/>
              <a:ahLst/>
              <a:cxnLst/>
              <a:rect l="l" t="t" r="r" b="b"/>
              <a:pathLst>
                <a:path w="216" h="3930" extrusionOk="0">
                  <a:moveTo>
                    <a:pt x="1" y="0"/>
                  </a:moveTo>
                  <a:lnTo>
                    <a:pt x="1" y="3930"/>
                  </a:lnTo>
                  <a:cubicBezTo>
                    <a:pt x="77" y="3917"/>
                    <a:pt x="140" y="3904"/>
                    <a:pt x="216" y="387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2241875" y="1526950"/>
              <a:ext cx="5725" cy="92225"/>
            </a:xfrm>
            <a:custGeom>
              <a:avLst/>
              <a:gdLst/>
              <a:ahLst/>
              <a:cxnLst/>
              <a:rect l="l" t="t" r="r" b="b"/>
              <a:pathLst>
                <a:path w="229" h="3689" extrusionOk="0">
                  <a:moveTo>
                    <a:pt x="1" y="0"/>
                  </a:moveTo>
                  <a:lnTo>
                    <a:pt x="1" y="3688"/>
                  </a:lnTo>
                  <a:cubicBezTo>
                    <a:pt x="77" y="3663"/>
                    <a:pt x="153" y="3651"/>
                    <a:pt x="229" y="362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2268500" y="1526950"/>
              <a:ext cx="5725" cy="83675"/>
            </a:xfrm>
            <a:custGeom>
              <a:avLst/>
              <a:gdLst/>
              <a:ahLst/>
              <a:cxnLst/>
              <a:rect l="l" t="t" r="r" b="b"/>
              <a:pathLst>
                <a:path w="229" h="3347" extrusionOk="0">
                  <a:moveTo>
                    <a:pt x="0" y="0"/>
                  </a:moveTo>
                  <a:lnTo>
                    <a:pt x="0" y="3347"/>
                  </a:lnTo>
                  <a:cubicBezTo>
                    <a:pt x="76" y="3308"/>
                    <a:pt x="152" y="3283"/>
                    <a:pt x="228" y="3245"/>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2295425" y="1526950"/>
              <a:ext cx="5425" cy="69725"/>
            </a:xfrm>
            <a:custGeom>
              <a:avLst/>
              <a:gdLst/>
              <a:ahLst/>
              <a:cxnLst/>
              <a:rect l="l" t="t" r="r" b="b"/>
              <a:pathLst>
                <a:path w="217" h="2789" extrusionOk="0">
                  <a:moveTo>
                    <a:pt x="0" y="0"/>
                  </a:moveTo>
                  <a:lnTo>
                    <a:pt x="0" y="2789"/>
                  </a:lnTo>
                  <a:cubicBezTo>
                    <a:pt x="76" y="2725"/>
                    <a:pt x="152" y="2662"/>
                    <a:pt x="216" y="259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1909125" y="1470200"/>
              <a:ext cx="402150" cy="114450"/>
            </a:xfrm>
            <a:custGeom>
              <a:avLst/>
              <a:gdLst/>
              <a:ahLst/>
              <a:cxnLst/>
              <a:rect l="l" t="t" r="r" b="b"/>
              <a:pathLst>
                <a:path w="16086" h="4578" extrusionOk="0">
                  <a:moveTo>
                    <a:pt x="8037" y="1"/>
                  </a:moveTo>
                  <a:cubicBezTo>
                    <a:pt x="3702" y="1"/>
                    <a:pt x="153" y="989"/>
                    <a:pt x="1" y="2206"/>
                  </a:cubicBezTo>
                  <a:lnTo>
                    <a:pt x="1" y="2296"/>
                  </a:lnTo>
                  <a:cubicBezTo>
                    <a:pt x="1" y="2600"/>
                    <a:pt x="216" y="2891"/>
                    <a:pt x="609" y="3170"/>
                  </a:cubicBezTo>
                  <a:cubicBezTo>
                    <a:pt x="672" y="3208"/>
                    <a:pt x="736" y="3259"/>
                    <a:pt x="812" y="3296"/>
                  </a:cubicBezTo>
                  <a:cubicBezTo>
                    <a:pt x="1192" y="3512"/>
                    <a:pt x="1686" y="3715"/>
                    <a:pt x="2283" y="3880"/>
                  </a:cubicBezTo>
                  <a:cubicBezTo>
                    <a:pt x="2409" y="3930"/>
                    <a:pt x="2548" y="3969"/>
                    <a:pt x="2700" y="3994"/>
                  </a:cubicBezTo>
                  <a:cubicBezTo>
                    <a:pt x="3170" y="4121"/>
                    <a:pt x="3689" y="4222"/>
                    <a:pt x="4247" y="4310"/>
                  </a:cubicBezTo>
                  <a:cubicBezTo>
                    <a:pt x="4881" y="4400"/>
                    <a:pt x="5565" y="4476"/>
                    <a:pt x="6275" y="4526"/>
                  </a:cubicBezTo>
                  <a:cubicBezTo>
                    <a:pt x="6846" y="4564"/>
                    <a:pt x="7441" y="4577"/>
                    <a:pt x="8037" y="4577"/>
                  </a:cubicBezTo>
                  <a:cubicBezTo>
                    <a:pt x="12486" y="4577"/>
                    <a:pt x="16086" y="3550"/>
                    <a:pt x="16086" y="2296"/>
                  </a:cubicBezTo>
                  <a:lnTo>
                    <a:pt x="16086" y="2206"/>
                  </a:lnTo>
                  <a:cubicBezTo>
                    <a:pt x="16061" y="2054"/>
                    <a:pt x="15998" y="1915"/>
                    <a:pt x="15883" y="1775"/>
                  </a:cubicBezTo>
                  <a:cubicBezTo>
                    <a:pt x="15719" y="1572"/>
                    <a:pt x="15478" y="1395"/>
                    <a:pt x="15161" y="1218"/>
                  </a:cubicBezTo>
                  <a:cubicBezTo>
                    <a:pt x="14844" y="1053"/>
                    <a:pt x="14463" y="901"/>
                    <a:pt x="14033" y="761"/>
                  </a:cubicBezTo>
                  <a:cubicBezTo>
                    <a:pt x="13906" y="724"/>
                    <a:pt x="13779" y="685"/>
                    <a:pt x="13640" y="648"/>
                  </a:cubicBezTo>
                  <a:cubicBezTo>
                    <a:pt x="13044" y="482"/>
                    <a:pt x="12359" y="343"/>
                    <a:pt x="11599" y="242"/>
                  </a:cubicBezTo>
                  <a:cubicBezTo>
                    <a:pt x="11421" y="217"/>
                    <a:pt x="11244" y="191"/>
                    <a:pt x="11066" y="178"/>
                  </a:cubicBezTo>
                  <a:cubicBezTo>
                    <a:pt x="10128" y="65"/>
                    <a:pt x="9114" y="1"/>
                    <a:pt x="80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2015275" y="1569400"/>
              <a:ext cx="86225" cy="13975"/>
            </a:xfrm>
            <a:custGeom>
              <a:avLst/>
              <a:gdLst/>
              <a:ahLst/>
              <a:cxnLst/>
              <a:rect l="l" t="t" r="r" b="b"/>
              <a:pathLst>
                <a:path w="3449" h="559" extrusionOk="0">
                  <a:moveTo>
                    <a:pt x="1" y="1"/>
                  </a:moveTo>
                  <a:lnTo>
                    <a:pt x="1" y="558"/>
                  </a:lnTo>
                  <a:lnTo>
                    <a:pt x="3449" y="558"/>
                  </a:lnTo>
                  <a:lnTo>
                    <a:pt x="3449"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1924350" y="1540250"/>
              <a:ext cx="35825" cy="12375"/>
            </a:xfrm>
            <a:custGeom>
              <a:avLst/>
              <a:gdLst/>
              <a:ahLst/>
              <a:cxnLst/>
              <a:rect l="l" t="t" r="r" b="b"/>
              <a:pathLst>
                <a:path w="1433" h="495" extrusionOk="0">
                  <a:moveTo>
                    <a:pt x="1255" y="1"/>
                  </a:moveTo>
                  <a:lnTo>
                    <a:pt x="0" y="368"/>
                  </a:lnTo>
                  <a:cubicBezTo>
                    <a:pt x="63" y="406"/>
                    <a:pt x="127" y="457"/>
                    <a:pt x="203" y="494"/>
                  </a:cubicBezTo>
                  <a:lnTo>
                    <a:pt x="1432" y="153"/>
                  </a:lnTo>
                  <a:cubicBezTo>
                    <a:pt x="1369" y="102"/>
                    <a:pt x="1305" y="51"/>
                    <a:pt x="1255"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1966175" y="1559275"/>
              <a:ext cx="39000" cy="10800"/>
            </a:xfrm>
            <a:custGeom>
              <a:avLst/>
              <a:gdLst/>
              <a:ahLst/>
              <a:cxnLst/>
              <a:rect l="l" t="t" r="r" b="b"/>
              <a:pathLst>
                <a:path w="1560" h="432" extrusionOk="0">
                  <a:moveTo>
                    <a:pt x="1141" y="0"/>
                  </a:moveTo>
                  <a:lnTo>
                    <a:pt x="1" y="317"/>
                  </a:lnTo>
                  <a:cubicBezTo>
                    <a:pt x="127" y="367"/>
                    <a:pt x="266" y="406"/>
                    <a:pt x="418" y="431"/>
                  </a:cubicBezTo>
                  <a:lnTo>
                    <a:pt x="1559" y="114"/>
                  </a:lnTo>
                  <a:cubicBezTo>
                    <a:pt x="1458" y="88"/>
                    <a:pt x="1356" y="63"/>
                    <a:pt x="1255" y="25"/>
                  </a:cubicBezTo>
                  <a:cubicBezTo>
                    <a:pt x="1217" y="25"/>
                    <a:pt x="1179" y="12"/>
                    <a:pt x="1141"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1949375" y="1481950"/>
              <a:ext cx="321675" cy="91275"/>
            </a:xfrm>
            <a:custGeom>
              <a:avLst/>
              <a:gdLst/>
              <a:ahLst/>
              <a:cxnLst/>
              <a:rect l="l" t="t" r="r" b="b"/>
              <a:pathLst>
                <a:path w="12867" h="3651" extrusionOk="0">
                  <a:moveTo>
                    <a:pt x="6427" y="0"/>
                  </a:moveTo>
                  <a:cubicBezTo>
                    <a:pt x="2890" y="0"/>
                    <a:pt x="0" y="811"/>
                    <a:pt x="0" y="1826"/>
                  </a:cubicBezTo>
                  <a:cubicBezTo>
                    <a:pt x="0" y="1851"/>
                    <a:pt x="0" y="1876"/>
                    <a:pt x="13" y="1902"/>
                  </a:cubicBezTo>
                  <a:cubicBezTo>
                    <a:pt x="166" y="2877"/>
                    <a:pt x="2980" y="3651"/>
                    <a:pt x="6427" y="3651"/>
                  </a:cubicBezTo>
                  <a:cubicBezTo>
                    <a:pt x="9887" y="3651"/>
                    <a:pt x="12701" y="2877"/>
                    <a:pt x="12853" y="1902"/>
                  </a:cubicBezTo>
                  <a:cubicBezTo>
                    <a:pt x="12867" y="1876"/>
                    <a:pt x="12867" y="1851"/>
                    <a:pt x="12867" y="1826"/>
                  </a:cubicBezTo>
                  <a:cubicBezTo>
                    <a:pt x="12867" y="811"/>
                    <a:pt x="9977" y="0"/>
                    <a:pt x="642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1949700" y="1486050"/>
              <a:ext cx="321025" cy="87175"/>
            </a:xfrm>
            <a:custGeom>
              <a:avLst/>
              <a:gdLst/>
              <a:ahLst/>
              <a:cxnLst/>
              <a:rect l="l" t="t" r="r" b="b"/>
              <a:pathLst>
                <a:path w="12841" h="3487" extrusionOk="0">
                  <a:moveTo>
                    <a:pt x="6414" y="0"/>
                  </a:moveTo>
                  <a:cubicBezTo>
                    <a:pt x="2967" y="0"/>
                    <a:pt x="153" y="774"/>
                    <a:pt x="0" y="1738"/>
                  </a:cubicBezTo>
                  <a:cubicBezTo>
                    <a:pt x="13" y="1890"/>
                    <a:pt x="102" y="2016"/>
                    <a:pt x="229" y="2155"/>
                  </a:cubicBezTo>
                  <a:cubicBezTo>
                    <a:pt x="291" y="2206"/>
                    <a:pt x="355" y="2270"/>
                    <a:pt x="431" y="2321"/>
                  </a:cubicBezTo>
                  <a:cubicBezTo>
                    <a:pt x="736" y="2549"/>
                    <a:pt x="1192" y="2752"/>
                    <a:pt x="1775" y="2916"/>
                  </a:cubicBezTo>
                  <a:cubicBezTo>
                    <a:pt x="1902" y="2954"/>
                    <a:pt x="2029" y="2992"/>
                    <a:pt x="2167" y="3031"/>
                  </a:cubicBezTo>
                  <a:cubicBezTo>
                    <a:pt x="2713" y="3157"/>
                    <a:pt x="3334" y="3271"/>
                    <a:pt x="4006" y="3347"/>
                  </a:cubicBezTo>
                  <a:cubicBezTo>
                    <a:pt x="4690" y="3423"/>
                    <a:pt x="5426" y="3474"/>
                    <a:pt x="6186" y="3487"/>
                  </a:cubicBezTo>
                  <a:lnTo>
                    <a:pt x="6414" y="3487"/>
                  </a:lnTo>
                  <a:cubicBezTo>
                    <a:pt x="9874" y="3487"/>
                    <a:pt x="12688" y="2713"/>
                    <a:pt x="12840" y="1738"/>
                  </a:cubicBezTo>
                  <a:cubicBezTo>
                    <a:pt x="12840" y="1699"/>
                    <a:pt x="12828" y="1648"/>
                    <a:pt x="12803" y="1611"/>
                  </a:cubicBezTo>
                  <a:cubicBezTo>
                    <a:pt x="12714" y="1395"/>
                    <a:pt x="12511" y="1205"/>
                    <a:pt x="12207" y="1028"/>
                  </a:cubicBezTo>
                  <a:cubicBezTo>
                    <a:pt x="11890" y="837"/>
                    <a:pt x="11459" y="673"/>
                    <a:pt x="10952" y="533"/>
                  </a:cubicBezTo>
                  <a:cubicBezTo>
                    <a:pt x="10826" y="495"/>
                    <a:pt x="10686" y="457"/>
                    <a:pt x="10547" y="431"/>
                  </a:cubicBezTo>
                  <a:cubicBezTo>
                    <a:pt x="9900" y="267"/>
                    <a:pt x="9139" y="153"/>
                    <a:pt x="8316" y="77"/>
                  </a:cubicBezTo>
                  <a:cubicBezTo>
                    <a:pt x="8113" y="64"/>
                    <a:pt x="7910" y="51"/>
                    <a:pt x="7694" y="39"/>
                  </a:cubicBezTo>
                  <a:cubicBezTo>
                    <a:pt x="7288" y="14"/>
                    <a:pt x="6858" y="0"/>
                    <a:pt x="64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2049825" y="1562100"/>
              <a:ext cx="88125" cy="11125"/>
            </a:xfrm>
            <a:custGeom>
              <a:avLst/>
              <a:gdLst/>
              <a:ahLst/>
              <a:cxnLst/>
              <a:rect l="l" t="t" r="r" b="b"/>
              <a:pathLst>
                <a:path w="3525" h="445" extrusionOk="0">
                  <a:moveTo>
                    <a:pt x="1103" y="1"/>
                  </a:moveTo>
                  <a:lnTo>
                    <a:pt x="1" y="305"/>
                  </a:lnTo>
                  <a:cubicBezTo>
                    <a:pt x="685" y="381"/>
                    <a:pt x="1421" y="432"/>
                    <a:pt x="2181" y="445"/>
                  </a:cubicBezTo>
                  <a:lnTo>
                    <a:pt x="3525" y="65"/>
                  </a:lnTo>
                  <a:lnTo>
                    <a:pt x="2916" y="65"/>
                  </a:lnTo>
                  <a:cubicBezTo>
                    <a:pt x="2638" y="65"/>
                    <a:pt x="2359" y="65"/>
                    <a:pt x="2080" y="51"/>
                  </a:cubicBezTo>
                  <a:cubicBezTo>
                    <a:pt x="2004" y="51"/>
                    <a:pt x="1928" y="51"/>
                    <a:pt x="1852" y="39"/>
                  </a:cubicBezTo>
                  <a:cubicBezTo>
                    <a:pt x="1636" y="39"/>
                    <a:pt x="1433" y="26"/>
                    <a:pt x="123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1955400" y="1538025"/>
              <a:ext cx="14600" cy="6050"/>
            </a:xfrm>
            <a:custGeom>
              <a:avLst/>
              <a:gdLst/>
              <a:ahLst/>
              <a:cxnLst/>
              <a:rect l="l" t="t" r="r" b="b"/>
              <a:pathLst>
                <a:path w="584" h="242" extrusionOk="0">
                  <a:moveTo>
                    <a:pt x="254" y="0"/>
                  </a:moveTo>
                  <a:lnTo>
                    <a:pt x="1" y="76"/>
                  </a:lnTo>
                  <a:cubicBezTo>
                    <a:pt x="63" y="127"/>
                    <a:pt x="127" y="191"/>
                    <a:pt x="203" y="242"/>
                  </a:cubicBezTo>
                  <a:lnTo>
                    <a:pt x="584" y="127"/>
                  </a:lnTo>
                  <a:cubicBezTo>
                    <a:pt x="558" y="127"/>
                    <a:pt x="533" y="115"/>
                    <a:pt x="508" y="102"/>
                  </a:cubicBezTo>
                  <a:cubicBezTo>
                    <a:pt x="432" y="76"/>
                    <a:pt x="355" y="51"/>
                    <a:pt x="292" y="14"/>
                  </a:cubicBezTo>
                  <a:cubicBezTo>
                    <a:pt x="279" y="14"/>
                    <a:pt x="266" y="14"/>
                    <a:pt x="2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1994075" y="1553550"/>
              <a:ext cx="31075" cy="8275"/>
            </a:xfrm>
            <a:custGeom>
              <a:avLst/>
              <a:gdLst/>
              <a:ahLst/>
              <a:cxnLst/>
              <a:rect l="l" t="t" r="r" b="b"/>
              <a:pathLst>
                <a:path w="1243" h="331" extrusionOk="0">
                  <a:moveTo>
                    <a:pt x="786" y="1"/>
                  </a:moveTo>
                  <a:lnTo>
                    <a:pt x="0" y="216"/>
                  </a:lnTo>
                  <a:cubicBezTo>
                    <a:pt x="127" y="254"/>
                    <a:pt x="254" y="292"/>
                    <a:pt x="392" y="331"/>
                  </a:cubicBezTo>
                  <a:lnTo>
                    <a:pt x="1242" y="89"/>
                  </a:lnTo>
                  <a:cubicBezTo>
                    <a:pt x="1204" y="77"/>
                    <a:pt x="1153" y="64"/>
                    <a:pt x="1102" y="64"/>
                  </a:cubicBezTo>
                  <a:cubicBezTo>
                    <a:pt x="1026" y="38"/>
                    <a:pt x="950" y="26"/>
                    <a:pt x="874" y="13"/>
                  </a:cubicBezTo>
                  <a:cubicBezTo>
                    <a:pt x="849" y="13"/>
                    <a:pt x="811" y="1"/>
                    <a:pt x="78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2036825" y="1496825"/>
              <a:ext cx="151825" cy="64025"/>
            </a:xfrm>
            <a:custGeom>
              <a:avLst/>
              <a:gdLst/>
              <a:ahLst/>
              <a:cxnLst/>
              <a:rect l="l" t="t" r="r" b="b"/>
              <a:pathLst>
                <a:path w="6073" h="2561" extrusionOk="0">
                  <a:moveTo>
                    <a:pt x="2473" y="0"/>
                  </a:moveTo>
                  <a:lnTo>
                    <a:pt x="2473" y="293"/>
                  </a:lnTo>
                  <a:cubicBezTo>
                    <a:pt x="888" y="355"/>
                    <a:pt x="102" y="622"/>
                    <a:pt x="102" y="926"/>
                  </a:cubicBezTo>
                  <a:cubicBezTo>
                    <a:pt x="102" y="1636"/>
                    <a:pt x="3829" y="1446"/>
                    <a:pt x="3829" y="1687"/>
                  </a:cubicBezTo>
                  <a:cubicBezTo>
                    <a:pt x="3829" y="1750"/>
                    <a:pt x="3601" y="1788"/>
                    <a:pt x="2955" y="1788"/>
                  </a:cubicBezTo>
                  <a:cubicBezTo>
                    <a:pt x="2206" y="1788"/>
                    <a:pt x="1370" y="1724"/>
                    <a:pt x="724" y="1611"/>
                  </a:cubicBezTo>
                  <a:lnTo>
                    <a:pt x="1" y="2079"/>
                  </a:lnTo>
                  <a:cubicBezTo>
                    <a:pt x="572" y="2181"/>
                    <a:pt x="1510" y="2257"/>
                    <a:pt x="2473" y="2282"/>
                  </a:cubicBezTo>
                  <a:lnTo>
                    <a:pt x="2473" y="2561"/>
                  </a:lnTo>
                  <a:lnTo>
                    <a:pt x="3829" y="2561"/>
                  </a:lnTo>
                  <a:lnTo>
                    <a:pt x="3829" y="2257"/>
                  </a:lnTo>
                  <a:cubicBezTo>
                    <a:pt x="5325" y="2194"/>
                    <a:pt x="6073" y="1927"/>
                    <a:pt x="6073" y="1636"/>
                  </a:cubicBezTo>
                  <a:cubicBezTo>
                    <a:pt x="6073" y="926"/>
                    <a:pt x="2346" y="1129"/>
                    <a:pt x="2346" y="888"/>
                  </a:cubicBezTo>
                  <a:cubicBezTo>
                    <a:pt x="2346" y="825"/>
                    <a:pt x="2561" y="774"/>
                    <a:pt x="3220" y="774"/>
                  </a:cubicBezTo>
                  <a:cubicBezTo>
                    <a:pt x="3817" y="774"/>
                    <a:pt x="4437" y="825"/>
                    <a:pt x="5096" y="913"/>
                  </a:cubicBezTo>
                  <a:lnTo>
                    <a:pt x="5781" y="445"/>
                  </a:lnTo>
                  <a:cubicBezTo>
                    <a:pt x="5236" y="355"/>
                    <a:pt x="4539" y="305"/>
                    <a:pt x="3829" y="293"/>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2035900" y="1494300"/>
              <a:ext cx="151800" cy="64025"/>
            </a:xfrm>
            <a:custGeom>
              <a:avLst/>
              <a:gdLst/>
              <a:ahLst/>
              <a:cxnLst/>
              <a:rect l="l" t="t" r="r" b="b"/>
              <a:pathLst>
                <a:path w="6072" h="2561" extrusionOk="0">
                  <a:moveTo>
                    <a:pt x="2471" y="0"/>
                  </a:moveTo>
                  <a:lnTo>
                    <a:pt x="2471" y="292"/>
                  </a:lnTo>
                  <a:cubicBezTo>
                    <a:pt x="888" y="355"/>
                    <a:pt x="102" y="622"/>
                    <a:pt x="102" y="926"/>
                  </a:cubicBezTo>
                  <a:cubicBezTo>
                    <a:pt x="102" y="1636"/>
                    <a:pt x="3828" y="1445"/>
                    <a:pt x="3828" y="1686"/>
                  </a:cubicBezTo>
                  <a:cubicBezTo>
                    <a:pt x="3828" y="1749"/>
                    <a:pt x="3600" y="1788"/>
                    <a:pt x="2953" y="1788"/>
                  </a:cubicBezTo>
                  <a:cubicBezTo>
                    <a:pt x="2206" y="1788"/>
                    <a:pt x="1356" y="1724"/>
                    <a:pt x="722" y="1610"/>
                  </a:cubicBezTo>
                  <a:lnTo>
                    <a:pt x="0" y="2079"/>
                  </a:lnTo>
                  <a:cubicBezTo>
                    <a:pt x="570" y="2180"/>
                    <a:pt x="1508" y="2256"/>
                    <a:pt x="2471" y="2282"/>
                  </a:cubicBezTo>
                  <a:lnTo>
                    <a:pt x="2471" y="2561"/>
                  </a:lnTo>
                  <a:lnTo>
                    <a:pt x="3828" y="2561"/>
                  </a:lnTo>
                  <a:lnTo>
                    <a:pt x="3828" y="2270"/>
                  </a:lnTo>
                  <a:cubicBezTo>
                    <a:pt x="5324" y="2193"/>
                    <a:pt x="6071" y="1927"/>
                    <a:pt x="6071" y="1636"/>
                  </a:cubicBezTo>
                  <a:cubicBezTo>
                    <a:pt x="6071" y="926"/>
                    <a:pt x="2345" y="1129"/>
                    <a:pt x="2345" y="887"/>
                  </a:cubicBezTo>
                  <a:cubicBezTo>
                    <a:pt x="2345" y="824"/>
                    <a:pt x="2561" y="774"/>
                    <a:pt x="3220" y="774"/>
                  </a:cubicBezTo>
                  <a:cubicBezTo>
                    <a:pt x="3803" y="774"/>
                    <a:pt x="4437" y="824"/>
                    <a:pt x="5096" y="913"/>
                  </a:cubicBezTo>
                  <a:lnTo>
                    <a:pt x="5780" y="444"/>
                  </a:lnTo>
                  <a:cubicBezTo>
                    <a:pt x="5235"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1923375" y="1456600"/>
              <a:ext cx="402500" cy="107125"/>
            </a:xfrm>
            <a:custGeom>
              <a:avLst/>
              <a:gdLst/>
              <a:ahLst/>
              <a:cxnLst/>
              <a:rect l="l" t="t" r="r" b="b"/>
              <a:pathLst>
                <a:path w="16100" h="4285" extrusionOk="0">
                  <a:moveTo>
                    <a:pt x="9051" y="0"/>
                  </a:moveTo>
                  <a:lnTo>
                    <a:pt x="8203" y="12"/>
                  </a:lnTo>
                  <a:lnTo>
                    <a:pt x="1" y="12"/>
                  </a:lnTo>
                  <a:lnTo>
                    <a:pt x="1" y="1736"/>
                  </a:lnTo>
                  <a:lnTo>
                    <a:pt x="1" y="1800"/>
                  </a:lnTo>
                  <a:cubicBezTo>
                    <a:pt x="1" y="2104"/>
                    <a:pt x="178" y="2395"/>
                    <a:pt x="508" y="2662"/>
                  </a:cubicBezTo>
                  <a:cubicBezTo>
                    <a:pt x="533" y="2687"/>
                    <a:pt x="572" y="2725"/>
                    <a:pt x="609" y="2750"/>
                  </a:cubicBezTo>
                  <a:lnTo>
                    <a:pt x="724" y="2826"/>
                  </a:lnTo>
                  <a:cubicBezTo>
                    <a:pt x="761" y="2852"/>
                    <a:pt x="787" y="2877"/>
                    <a:pt x="825" y="2890"/>
                  </a:cubicBezTo>
                  <a:cubicBezTo>
                    <a:pt x="1028" y="3029"/>
                    <a:pt x="1282" y="3156"/>
                    <a:pt x="1573" y="3271"/>
                  </a:cubicBezTo>
                  <a:cubicBezTo>
                    <a:pt x="1636" y="3308"/>
                    <a:pt x="1713" y="3333"/>
                    <a:pt x="1789" y="3359"/>
                  </a:cubicBezTo>
                  <a:cubicBezTo>
                    <a:pt x="1953" y="3423"/>
                    <a:pt x="2118" y="3485"/>
                    <a:pt x="2282" y="3536"/>
                  </a:cubicBezTo>
                  <a:cubicBezTo>
                    <a:pt x="2397" y="3575"/>
                    <a:pt x="2524" y="3612"/>
                    <a:pt x="2637" y="3638"/>
                  </a:cubicBezTo>
                  <a:cubicBezTo>
                    <a:pt x="2663" y="3651"/>
                    <a:pt x="2688" y="3651"/>
                    <a:pt x="2701" y="3663"/>
                  </a:cubicBezTo>
                  <a:cubicBezTo>
                    <a:pt x="2752" y="3676"/>
                    <a:pt x="2803" y="3688"/>
                    <a:pt x="2866" y="3701"/>
                  </a:cubicBezTo>
                  <a:cubicBezTo>
                    <a:pt x="3132" y="3764"/>
                    <a:pt x="3411" y="3840"/>
                    <a:pt x="3702" y="3891"/>
                  </a:cubicBezTo>
                  <a:cubicBezTo>
                    <a:pt x="3778" y="3904"/>
                    <a:pt x="3854" y="3916"/>
                    <a:pt x="3930" y="3942"/>
                  </a:cubicBezTo>
                  <a:cubicBezTo>
                    <a:pt x="4045" y="3955"/>
                    <a:pt x="4146" y="3980"/>
                    <a:pt x="4260" y="3993"/>
                  </a:cubicBezTo>
                  <a:cubicBezTo>
                    <a:pt x="4425" y="4018"/>
                    <a:pt x="4603" y="4043"/>
                    <a:pt x="4780" y="4069"/>
                  </a:cubicBezTo>
                  <a:cubicBezTo>
                    <a:pt x="4843" y="4082"/>
                    <a:pt x="4919" y="4094"/>
                    <a:pt x="4995" y="4107"/>
                  </a:cubicBezTo>
                  <a:cubicBezTo>
                    <a:pt x="5274" y="4132"/>
                    <a:pt x="5553" y="4170"/>
                    <a:pt x="5845" y="4195"/>
                  </a:cubicBezTo>
                  <a:cubicBezTo>
                    <a:pt x="5921" y="4195"/>
                    <a:pt x="5997" y="4209"/>
                    <a:pt x="6060" y="4209"/>
                  </a:cubicBezTo>
                  <a:cubicBezTo>
                    <a:pt x="6136" y="4221"/>
                    <a:pt x="6212" y="4221"/>
                    <a:pt x="6288" y="4221"/>
                  </a:cubicBezTo>
                  <a:cubicBezTo>
                    <a:pt x="6491" y="4246"/>
                    <a:pt x="6694" y="4259"/>
                    <a:pt x="6910" y="4259"/>
                  </a:cubicBezTo>
                  <a:cubicBezTo>
                    <a:pt x="6986" y="4271"/>
                    <a:pt x="7062" y="4271"/>
                    <a:pt x="7138" y="4271"/>
                  </a:cubicBezTo>
                  <a:cubicBezTo>
                    <a:pt x="7417" y="4285"/>
                    <a:pt x="7696" y="4285"/>
                    <a:pt x="7974" y="4285"/>
                  </a:cubicBezTo>
                  <a:lnTo>
                    <a:pt x="8203" y="4285"/>
                  </a:lnTo>
                  <a:cubicBezTo>
                    <a:pt x="8494" y="4285"/>
                    <a:pt x="8772" y="4285"/>
                    <a:pt x="9051" y="4271"/>
                  </a:cubicBezTo>
                  <a:cubicBezTo>
                    <a:pt x="9127" y="4271"/>
                    <a:pt x="9191" y="4259"/>
                    <a:pt x="9267" y="4259"/>
                  </a:cubicBezTo>
                  <a:cubicBezTo>
                    <a:pt x="9558" y="4246"/>
                    <a:pt x="9837" y="4234"/>
                    <a:pt x="10116" y="4209"/>
                  </a:cubicBezTo>
                  <a:cubicBezTo>
                    <a:pt x="10192" y="4195"/>
                    <a:pt x="10268" y="4195"/>
                    <a:pt x="10344" y="4183"/>
                  </a:cubicBezTo>
                  <a:cubicBezTo>
                    <a:pt x="10623" y="4158"/>
                    <a:pt x="10915" y="4132"/>
                    <a:pt x="11181" y="4094"/>
                  </a:cubicBezTo>
                  <a:lnTo>
                    <a:pt x="11409" y="4056"/>
                  </a:lnTo>
                  <a:cubicBezTo>
                    <a:pt x="11701" y="4018"/>
                    <a:pt x="11980" y="3980"/>
                    <a:pt x="12246" y="3916"/>
                  </a:cubicBezTo>
                  <a:lnTo>
                    <a:pt x="12474" y="3879"/>
                  </a:lnTo>
                  <a:cubicBezTo>
                    <a:pt x="12766" y="3815"/>
                    <a:pt x="13057" y="3752"/>
                    <a:pt x="13324" y="3676"/>
                  </a:cubicBezTo>
                  <a:cubicBezTo>
                    <a:pt x="13400" y="3663"/>
                    <a:pt x="13476" y="3638"/>
                    <a:pt x="13539" y="3625"/>
                  </a:cubicBezTo>
                  <a:cubicBezTo>
                    <a:pt x="13843" y="3536"/>
                    <a:pt x="14135" y="3435"/>
                    <a:pt x="14388" y="3333"/>
                  </a:cubicBezTo>
                  <a:cubicBezTo>
                    <a:pt x="14464" y="3308"/>
                    <a:pt x="14540" y="3271"/>
                    <a:pt x="14617" y="3245"/>
                  </a:cubicBezTo>
                  <a:cubicBezTo>
                    <a:pt x="14946" y="3093"/>
                    <a:pt x="15225" y="2941"/>
                    <a:pt x="15453" y="2776"/>
                  </a:cubicBezTo>
                  <a:cubicBezTo>
                    <a:pt x="15541" y="2725"/>
                    <a:pt x="15617" y="2662"/>
                    <a:pt x="15681" y="2598"/>
                  </a:cubicBezTo>
                  <a:cubicBezTo>
                    <a:pt x="15960" y="2345"/>
                    <a:pt x="16099" y="2079"/>
                    <a:pt x="16099" y="1800"/>
                  </a:cubicBezTo>
                  <a:lnTo>
                    <a:pt x="16099" y="1775"/>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1936050" y="1456900"/>
              <a:ext cx="5425" cy="70375"/>
            </a:xfrm>
            <a:custGeom>
              <a:avLst/>
              <a:gdLst/>
              <a:ahLst/>
              <a:cxnLst/>
              <a:rect l="l" t="t" r="r" b="b"/>
              <a:pathLst>
                <a:path w="217" h="2815" extrusionOk="0">
                  <a:moveTo>
                    <a:pt x="1" y="0"/>
                  </a:moveTo>
                  <a:lnTo>
                    <a:pt x="1" y="2650"/>
                  </a:lnTo>
                  <a:cubicBezTo>
                    <a:pt x="26" y="2675"/>
                    <a:pt x="65" y="2713"/>
                    <a:pt x="102" y="2738"/>
                  </a:cubicBezTo>
                  <a:lnTo>
                    <a:pt x="217" y="2814"/>
                  </a:ln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1962675" y="1456900"/>
              <a:ext cx="5425" cy="83675"/>
            </a:xfrm>
            <a:custGeom>
              <a:avLst/>
              <a:gdLst/>
              <a:ahLst/>
              <a:cxnLst/>
              <a:rect l="l" t="t" r="r" b="b"/>
              <a:pathLst>
                <a:path w="217" h="3347" extrusionOk="0">
                  <a:moveTo>
                    <a:pt x="1" y="0"/>
                  </a:moveTo>
                  <a:lnTo>
                    <a:pt x="1" y="3259"/>
                  </a:lnTo>
                  <a:cubicBezTo>
                    <a:pt x="64" y="3296"/>
                    <a:pt x="141" y="3321"/>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1989300" y="1456900"/>
              <a:ext cx="5725" cy="92250"/>
            </a:xfrm>
            <a:custGeom>
              <a:avLst/>
              <a:gdLst/>
              <a:ahLst/>
              <a:cxnLst/>
              <a:rect l="l" t="t" r="r" b="b"/>
              <a:pathLst>
                <a:path w="229" h="3690" extrusionOk="0">
                  <a:moveTo>
                    <a:pt x="0" y="0"/>
                  </a:moveTo>
                  <a:lnTo>
                    <a:pt x="0" y="3626"/>
                  </a:lnTo>
                  <a:cubicBezTo>
                    <a:pt x="26" y="3639"/>
                    <a:pt x="51" y="3639"/>
                    <a:pt x="64" y="3651"/>
                  </a:cubicBezTo>
                  <a:cubicBezTo>
                    <a:pt x="115"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2015925" y="1456900"/>
              <a:ext cx="5725" cy="98250"/>
            </a:xfrm>
            <a:custGeom>
              <a:avLst/>
              <a:gdLst/>
              <a:ahLst/>
              <a:cxnLst/>
              <a:rect l="l" t="t" r="r" b="b"/>
              <a:pathLst>
                <a:path w="229" h="3930" extrusionOk="0">
                  <a:moveTo>
                    <a:pt x="0" y="0"/>
                  </a:moveTo>
                  <a:lnTo>
                    <a:pt x="0" y="3879"/>
                  </a:lnTo>
                  <a:cubicBezTo>
                    <a:pt x="76" y="3892"/>
                    <a:pt x="152" y="3904"/>
                    <a:pt x="228" y="3930"/>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2042875" y="1456900"/>
              <a:ext cx="5400" cy="102400"/>
            </a:xfrm>
            <a:custGeom>
              <a:avLst/>
              <a:gdLst/>
              <a:ahLst/>
              <a:cxnLst/>
              <a:rect l="l" t="t" r="r" b="b"/>
              <a:pathLst>
                <a:path w="216" h="4096" extrusionOk="0">
                  <a:moveTo>
                    <a:pt x="0" y="0"/>
                  </a:moveTo>
                  <a:lnTo>
                    <a:pt x="0" y="4057"/>
                  </a:lnTo>
                  <a:cubicBezTo>
                    <a:pt x="63"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2069475" y="1456900"/>
              <a:ext cx="5400" cy="104925"/>
            </a:xfrm>
            <a:custGeom>
              <a:avLst/>
              <a:gdLst/>
              <a:ahLst/>
              <a:cxnLst/>
              <a:rect l="l" t="t" r="r" b="b"/>
              <a:pathLst>
                <a:path w="216" h="4197" extrusionOk="0">
                  <a:moveTo>
                    <a:pt x="1" y="0"/>
                  </a:moveTo>
                  <a:lnTo>
                    <a:pt x="1" y="4183"/>
                  </a:lnTo>
                  <a:cubicBezTo>
                    <a:pt x="77" y="4183"/>
                    <a:pt x="153" y="4197"/>
                    <a:pt x="216" y="419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2096100" y="1456900"/>
              <a:ext cx="5725" cy="106500"/>
            </a:xfrm>
            <a:custGeom>
              <a:avLst/>
              <a:gdLst/>
              <a:ahLst/>
              <a:cxnLst/>
              <a:rect l="l" t="t" r="r" b="b"/>
              <a:pathLst>
                <a:path w="229" h="4260" extrusionOk="0">
                  <a:moveTo>
                    <a:pt x="1" y="0"/>
                  </a:moveTo>
                  <a:lnTo>
                    <a:pt x="1" y="4247"/>
                  </a:lnTo>
                  <a:cubicBezTo>
                    <a:pt x="77" y="4259"/>
                    <a:pt x="153" y="4259"/>
                    <a:pt x="229" y="425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122725" y="1456900"/>
              <a:ext cx="5725" cy="106825"/>
            </a:xfrm>
            <a:custGeom>
              <a:avLst/>
              <a:gdLst/>
              <a:ahLst/>
              <a:cxnLst/>
              <a:rect l="l" t="t" r="r" b="b"/>
              <a:pathLst>
                <a:path w="229" h="4273" extrusionOk="0">
                  <a:moveTo>
                    <a:pt x="0" y="0"/>
                  </a:moveTo>
                  <a:lnTo>
                    <a:pt x="0"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49650" y="1456600"/>
              <a:ext cx="5425" cy="106800"/>
            </a:xfrm>
            <a:custGeom>
              <a:avLst/>
              <a:gdLst/>
              <a:ahLst/>
              <a:cxnLst/>
              <a:rect l="l" t="t" r="r" b="b"/>
              <a:pathLst>
                <a:path w="217" h="4272" extrusionOk="0">
                  <a:moveTo>
                    <a:pt x="0" y="0"/>
                  </a:moveTo>
                  <a:lnTo>
                    <a:pt x="0" y="4271"/>
                  </a:lnTo>
                  <a:cubicBezTo>
                    <a:pt x="76" y="4271"/>
                    <a:pt x="140" y="4259"/>
                    <a:pt x="216" y="425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176275" y="1456600"/>
              <a:ext cx="5725" cy="105225"/>
            </a:xfrm>
            <a:custGeom>
              <a:avLst/>
              <a:gdLst/>
              <a:ahLst/>
              <a:cxnLst/>
              <a:rect l="l" t="t" r="r" b="b"/>
              <a:pathLst>
                <a:path w="229" h="4209" extrusionOk="0">
                  <a:moveTo>
                    <a:pt x="0" y="0"/>
                  </a:moveTo>
                  <a:lnTo>
                    <a:pt x="0" y="4209"/>
                  </a:lnTo>
                  <a:cubicBezTo>
                    <a:pt x="76" y="4195"/>
                    <a:pt x="152" y="4195"/>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2202875" y="1456600"/>
              <a:ext cx="5750" cy="102350"/>
            </a:xfrm>
            <a:custGeom>
              <a:avLst/>
              <a:gdLst/>
              <a:ahLst/>
              <a:cxnLst/>
              <a:rect l="l" t="t" r="r" b="b"/>
              <a:pathLst>
                <a:path w="230" h="4094" extrusionOk="0">
                  <a:moveTo>
                    <a:pt x="1" y="0"/>
                  </a:moveTo>
                  <a:lnTo>
                    <a:pt x="1" y="4094"/>
                  </a:lnTo>
                  <a:lnTo>
                    <a:pt x="229" y="4056"/>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2229500" y="14566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2256450" y="1456600"/>
              <a:ext cx="5400" cy="91925"/>
            </a:xfrm>
            <a:custGeom>
              <a:avLst/>
              <a:gdLst/>
              <a:ahLst/>
              <a:cxnLst/>
              <a:rect l="l" t="t" r="r" b="b"/>
              <a:pathLst>
                <a:path w="216" h="3677" extrusionOk="0">
                  <a:moveTo>
                    <a:pt x="1" y="0"/>
                  </a:moveTo>
                  <a:lnTo>
                    <a:pt x="1" y="3676"/>
                  </a:lnTo>
                  <a:cubicBezTo>
                    <a:pt x="77" y="3663"/>
                    <a:pt x="153" y="3638"/>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2283075" y="1456600"/>
              <a:ext cx="5725" cy="83350"/>
            </a:xfrm>
            <a:custGeom>
              <a:avLst/>
              <a:gdLst/>
              <a:ahLst/>
              <a:cxnLst/>
              <a:rect l="l" t="t" r="r" b="b"/>
              <a:pathLst>
                <a:path w="229" h="3334" extrusionOk="0">
                  <a:moveTo>
                    <a:pt x="0" y="0"/>
                  </a:moveTo>
                  <a:lnTo>
                    <a:pt x="0" y="3333"/>
                  </a:lnTo>
                  <a:cubicBezTo>
                    <a:pt x="76" y="3308"/>
                    <a:pt x="152" y="3271"/>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2309700" y="1456600"/>
              <a:ext cx="5725" cy="69400"/>
            </a:xfrm>
            <a:custGeom>
              <a:avLst/>
              <a:gdLst/>
              <a:ahLst/>
              <a:cxnLst/>
              <a:rect l="l" t="t" r="r" b="b"/>
              <a:pathLst>
                <a:path w="229" h="2776" extrusionOk="0">
                  <a:moveTo>
                    <a:pt x="0" y="0"/>
                  </a:moveTo>
                  <a:lnTo>
                    <a:pt x="0" y="2776"/>
                  </a:lnTo>
                  <a:cubicBezTo>
                    <a:pt x="88" y="2725"/>
                    <a:pt x="164" y="2662"/>
                    <a:pt x="228" y="2598"/>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1923375" y="1399850"/>
              <a:ext cx="402500" cy="114450"/>
            </a:xfrm>
            <a:custGeom>
              <a:avLst/>
              <a:gdLst/>
              <a:ahLst/>
              <a:cxnLst/>
              <a:rect l="l" t="t" r="r" b="b"/>
              <a:pathLst>
                <a:path w="16100" h="4578" extrusionOk="0">
                  <a:moveTo>
                    <a:pt x="8050" y="1"/>
                  </a:moveTo>
                  <a:cubicBezTo>
                    <a:pt x="3715" y="1"/>
                    <a:pt x="166" y="977"/>
                    <a:pt x="14" y="2206"/>
                  </a:cubicBezTo>
                  <a:cubicBezTo>
                    <a:pt x="14" y="2232"/>
                    <a:pt x="1" y="2257"/>
                    <a:pt x="1" y="2282"/>
                  </a:cubicBezTo>
                  <a:cubicBezTo>
                    <a:pt x="1" y="2600"/>
                    <a:pt x="229" y="2891"/>
                    <a:pt x="622" y="3157"/>
                  </a:cubicBezTo>
                  <a:cubicBezTo>
                    <a:pt x="685" y="3208"/>
                    <a:pt x="749" y="3246"/>
                    <a:pt x="825" y="3296"/>
                  </a:cubicBezTo>
                  <a:cubicBezTo>
                    <a:pt x="1206" y="3512"/>
                    <a:pt x="1699" y="3702"/>
                    <a:pt x="2282" y="3879"/>
                  </a:cubicBezTo>
                  <a:lnTo>
                    <a:pt x="2701" y="3994"/>
                  </a:lnTo>
                  <a:cubicBezTo>
                    <a:pt x="3183" y="4108"/>
                    <a:pt x="3702" y="4222"/>
                    <a:pt x="4260" y="4298"/>
                  </a:cubicBezTo>
                  <a:cubicBezTo>
                    <a:pt x="4894" y="4400"/>
                    <a:pt x="5566" y="4476"/>
                    <a:pt x="6288" y="4513"/>
                  </a:cubicBezTo>
                  <a:cubicBezTo>
                    <a:pt x="6859" y="4552"/>
                    <a:pt x="7442" y="4577"/>
                    <a:pt x="8050" y="4577"/>
                  </a:cubicBezTo>
                  <a:cubicBezTo>
                    <a:pt x="12499" y="4577"/>
                    <a:pt x="16099" y="3550"/>
                    <a:pt x="16099" y="2282"/>
                  </a:cubicBezTo>
                  <a:lnTo>
                    <a:pt x="16099" y="2206"/>
                  </a:lnTo>
                  <a:cubicBezTo>
                    <a:pt x="16074" y="2054"/>
                    <a:pt x="16011" y="1902"/>
                    <a:pt x="15884" y="1763"/>
                  </a:cubicBezTo>
                  <a:cubicBezTo>
                    <a:pt x="15732" y="1572"/>
                    <a:pt x="15491" y="1383"/>
                    <a:pt x="15161" y="1218"/>
                  </a:cubicBezTo>
                  <a:cubicBezTo>
                    <a:pt x="14857" y="1053"/>
                    <a:pt x="14477" y="901"/>
                    <a:pt x="14033" y="761"/>
                  </a:cubicBezTo>
                  <a:cubicBezTo>
                    <a:pt x="13919" y="724"/>
                    <a:pt x="13792" y="685"/>
                    <a:pt x="13653" y="648"/>
                  </a:cubicBezTo>
                  <a:cubicBezTo>
                    <a:pt x="13057" y="482"/>
                    <a:pt x="12360" y="343"/>
                    <a:pt x="11612" y="229"/>
                  </a:cubicBezTo>
                  <a:cubicBezTo>
                    <a:pt x="11434" y="217"/>
                    <a:pt x="11257" y="191"/>
                    <a:pt x="11079" y="166"/>
                  </a:cubicBezTo>
                  <a:cubicBezTo>
                    <a:pt x="10141" y="65"/>
                    <a:pt x="9127"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2029850" y="1430275"/>
              <a:ext cx="290650" cy="82425"/>
            </a:xfrm>
            <a:custGeom>
              <a:avLst/>
              <a:gdLst/>
              <a:ahLst/>
              <a:cxnLst/>
              <a:rect l="l" t="t" r="r" b="b"/>
              <a:pathLst>
                <a:path w="11626" h="3297" extrusionOk="0">
                  <a:moveTo>
                    <a:pt x="1" y="1"/>
                  </a:moveTo>
                  <a:lnTo>
                    <a:pt x="1" y="3296"/>
                  </a:lnTo>
                  <a:lnTo>
                    <a:pt x="11625" y="3296"/>
                  </a:lnTo>
                  <a:lnTo>
                    <a:pt x="11625"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938925" y="1403975"/>
              <a:ext cx="274750" cy="78300"/>
            </a:xfrm>
            <a:custGeom>
              <a:avLst/>
              <a:gdLst/>
              <a:ahLst/>
              <a:cxnLst/>
              <a:rect l="l" t="t" r="r" b="b"/>
              <a:pathLst>
                <a:path w="10990" h="3132" extrusionOk="0">
                  <a:moveTo>
                    <a:pt x="10457" y="1"/>
                  </a:moveTo>
                  <a:lnTo>
                    <a:pt x="9190" y="368"/>
                  </a:lnTo>
                  <a:cubicBezTo>
                    <a:pt x="9381" y="381"/>
                    <a:pt x="9570" y="393"/>
                    <a:pt x="9761" y="419"/>
                  </a:cubicBezTo>
                  <a:lnTo>
                    <a:pt x="10990" y="64"/>
                  </a:lnTo>
                  <a:cubicBezTo>
                    <a:pt x="10812" y="52"/>
                    <a:pt x="10635" y="26"/>
                    <a:pt x="10457" y="1"/>
                  </a:cubicBezTo>
                  <a:close/>
                  <a:moveTo>
                    <a:pt x="1255" y="2638"/>
                  </a:moveTo>
                  <a:lnTo>
                    <a:pt x="0" y="2992"/>
                  </a:lnTo>
                  <a:cubicBezTo>
                    <a:pt x="63" y="3043"/>
                    <a:pt x="127" y="3081"/>
                    <a:pt x="203" y="3131"/>
                  </a:cubicBezTo>
                  <a:lnTo>
                    <a:pt x="1432" y="2776"/>
                  </a:lnTo>
                  <a:cubicBezTo>
                    <a:pt x="1369" y="2726"/>
                    <a:pt x="1306" y="2688"/>
                    <a:pt x="1255" y="2638"/>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1980425" y="1416025"/>
              <a:ext cx="293800" cy="83700"/>
            </a:xfrm>
            <a:custGeom>
              <a:avLst/>
              <a:gdLst/>
              <a:ahLst/>
              <a:cxnLst/>
              <a:rect l="l" t="t" r="r" b="b"/>
              <a:pathLst>
                <a:path w="11752" h="3348" extrusionOk="0">
                  <a:moveTo>
                    <a:pt x="11371" y="1"/>
                  </a:moveTo>
                  <a:lnTo>
                    <a:pt x="10230" y="330"/>
                  </a:lnTo>
                  <a:cubicBezTo>
                    <a:pt x="10369" y="356"/>
                    <a:pt x="10496" y="393"/>
                    <a:pt x="10611" y="444"/>
                  </a:cubicBezTo>
                  <a:lnTo>
                    <a:pt x="11751" y="114"/>
                  </a:lnTo>
                  <a:cubicBezTo>
                    <a:pt x="11637" y="77"/>
                    <a:pt x="11510" y="38"/>
                    <a:pt x="11371" y="1"/>
                  </a:cubicBezTo>
                  <a:close/>
                  <a:moveTo>
                    <a:pt x="1154" y="2903"/>
                  </a:moveTo>
                  <a:lnTo>
                    <a:pt x="0" y="3232"/>
                  </a:lnTo>
                  <a:lnTo>
                    <a:pt x="419" y="3347"/>
                  </a:lnTo>
                  <a:lnTo>
                    <a:pt x="1572" y="3017"/>
                  </a:lnTo>
                  <a:cubicBezTo>
                    <a:pt x="1471" y="2992"/>
                    <a:pt x="1369" y="2967"/>
                    <a:pt x="1281" y="2941"/>
                  </a:cubicBezTo>
                  <a:cubicBezTo>
                    <a:pt x="1243" y="2928"/>
                    <a:pt x="1192" y="2916"/>
                    <a:pt x="1154" y="290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1963950" y="1411250"/>
              <a:ext cx="321675" cy="91300"/>
            </a:xfrm>
            <a:custGeom>
              <a:avLst/>
              <a:gdLst/>
              <a:ahLst/>
              <a:cxnLst/>
              <a:rect l="l" t="t" r="r" b="b"/>
              <a:pathLst>
                <a:path w="12867" h="3652" extrusionOk="0">
                  <a:moveTo>
                    <a:pt x="6427" y="1"/>
                  </a:moveTo>
                  <a:cubicBezTo>
                    <a:pt x="2878" y="1"/>
                    <a:pt x="0" y="825"/>
                    <a:pt x="0" y="1826"/>
                  </a:cubicBezTo>
                  <a:lnTo>
                    <a:pt x="0" y="1916"/>
                  </a:lnTo>
                  <a:cubicBezTo>
                    <a:pt x="166" y="2879"/>
                    <a:pt x="2980" y="3652"/>
                    <a:pt x="6427" y="3652"/>
                  </a:cubicBezTo>
                  <a:cubicBezTo>
                    <a:pt x="9875" y="3652"/>
                    <a:pt x="12701" y="2879"/>
                    <a:pt x="12854" y="1916"/>
                  </a:cubicBezTo>
                  <a:cubicBezTo>
                    <a:pt x="12867" y="1890"/>
                    <a:pt x="12867" y="1865"/>
                    <a:pt x="12867" y="1826"/>
                  </a:cubicBezTo>
                  <a:cubicBezTo>
                    <a:pt x="12867" y="825"/>
                    <a:pt x="9977"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1963950" y="1415400"/>
              <a:ext cx="321350" cy="87150"/>
            </a:xfrm>
            <a:custGeom>
              <a:avLst/>
              <a:gdLst/>
              <a:ahLst/>
              <a:cxnLst/>
              <a:rect l="l" t="t" r="r" b="b"/>
              <a:pathLst>
                <a:path w="12854" h="3486" extrusionOk="0">
                  <a:moveTo>
                    <a:pt x="6427" y="0"/>
                  </a:moveTo>
                  <a:cubicBezTo>
                    <a:pt x="2980" y="0"/>
                    <a:pt x="166" y="786"/>
                    <a:pt x="0" y="1750"/>
                  </a:cubicBezTo>
                  <a:cubicBezTo>
                    <a:pt x="26" y="1888"/>
                    <a:pt x="102" y="2028"/>
                    <a:pt x="242" y="2167"/>
                  </a:cubicBezTo>
                  <a:cubicBezTo>
                    <a:pt x="292" y="2218"/>
                    <a:pt x="368" y="2269"/>
                    <a:pt x="431" y="2333"/>
                  </a:cubicBezTo>
                  <a:cubicBezTo>
                    <a:pt x="749" y="2548"/>
                    <a:pt x="1205" y="2750"/>
                    <a:pt x="1788" y="2928"/>
                  </a:cubicBezTo>
                  <a:cubicBezTo>
                    <a:pt x="1915" y="2966"/>
                    <a:pt x="2042" y="3004"/>
                    <a:pt x="2181" y="3029"/>
                  </a:cubicBezTo>
                  <a:cubicBezTo>
                    <a:pt x="2713" y="3169"/>
                    <a:pt x="3335" y="3283"/>
                    <a:pt x="4019" y="3359"/>
                  </a:cubicBezTo>
                  <a:cubicBezTo>
                    <a:pt x="4690" y="3435"/>
                    <a:pt x="5426" y="3486"/>
                    <a:pt x="6199" y="3486"/>
                  </a:cubicBezTo>
                  <a:lnTo>
                    <a:pt x="6427" y="3486"/>
                  </a:lnTo>
                  <a:cubicBezTo>
                    <a:pt x="9875" y="3486"/>
                    <a:pt x="12701" y="2713"/>
                    <a:pt x="12854" y="1750"/>
                  </a:cubicBezTo>
                  <a:cubicBezTo>
                    <a:pt x="12854" y="1699"/>
                    <a:pt x="12841" y="1660"/>
                    <a:pt x="12816" y="1610"/>
                  </a:cubicBezTo>
                  <a:cubicBezTo>
                    <a:pt x="12727" y="1407"/>
                    <a:pt x="12524" y="1204"/>
                    <a:pt x="12208" y="1027"/>
                  </a:cubicBezTo>
                  <a:cubicBezTo>
                    <a:pt x="11890" y="849"/>
                    <a:pt x="11472" y="685"/>
                    <a:pt x="10965" y="533"/>
                  </a:cubicBezTo>
                  <a:cubicBezTo>
                    <a:pt x="10839" y="507"/>
                    <a:pt x="10699" y="469"/>
                    <a:pt x="10560" y="431"/>
                  </a:cubicBezTo>
                  <a:cubicBezTo>
                    <a:pt x="9913" y="279"/>
                    <a:pt x="9152" y="165"/>
                    <a:pt x="8329" y="89"/>
                  </a:cubicBezTo>
                  <a:cubicBezTo>
                    <a:pt x="8126" y="63"/>
                    <a:pt x="7910" y="51"/>
                    <a:pt x="7707" y="38"/>
                  </a:cubicBezTo>
                  <a:cubicBezTo>
                    <a:pt x="7289" y="12"/>
                    <a:pt x="6871"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2064425" y="1441050"/>
              <a:ext cx="219950" cy="61500"/>
            </a:xfrm>
            <a:custGeom>
              <a:avLst/>
              <a:gdLst/>
              <a:ahLst/>
              <a:cxnLst/>
              <a:rect l="l" t="t" r="r" b="b"/>
              <a:pathLst>
                <a:path w="8798" h="2460" extrusionOk="0">
                  <a:moveTo>
                    <a:pt x="8189" y="1"/>
                  </a:moveTo>
                  <a:lnTo>
                    <a:pt x="0" y="2333"/>
                  </a:lnTo>
                  <a:cubicBezTo>
                    <a:pt x="671" y="2409"/>
                    <a:pt x="1407" y="2460"/>
                    <a:pt x="2180" y="2460"/>
                  </a:cubicBezTo>
                  <a:lnTo>
                    <a:pt x="8797" y="584"/>
                  </a:lnTo>
                  <a:cubicBezTo>
                    <a:pt x="8708" y="381"/>
                    <a:pt x="8505"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1969975" y="1416325"/>
              <a:ext cx="202200" cy="57400"/>
            </a:xfrm>
            <a:custGeom>
              <a:avLst/>
              <a:gdLst/>
              <a:ahLst/>
              <a:cxnLst/>
              <a:rect l="l" t="t" r="r" b="b"/>
              <a:pathLst>
                <a:path w="8088" h="2296" extrusionOk="0">
                  <a:moveTo>
                    <a:pt x="7466" y="1"/>
                  </a:moveTo>
                  <a:lnTo>
                    <a:pt x="1" y="2130"/>
                  </a:lnTo>
                  <a:cubicBezTo>
                    <a:pt x="51" y="2181"/>
                    <a:pt x="127" y="2232"/>
                    <a:pt x="190" y="2296"/>
                  </a:cubicBezTo>
                  <a:lnTo>
                    <a:pt x="8088" y="52"/>
                  </a:lnTo>
                  <a:cubicBezTo>
                    <a:pt x="7885"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008650" y="1426175"/>
              <a:ext cx="229450" cy="64975"/>
            </a:xfrm>
            <a:custGeom>
              <a:avLst/>
              <a:gdLst/>
              <a:ahLst/>
              <a:cxnLst/>
              <a:rect l="l" t="t" r="r" b="b"/>
              <a:pathLst>
                <a:path w="9178" h="2599" extrusionOk="0">
                  <a:moveTo>
                    <a:pt x="8772" y="0"/>
                  </a:moveTo>
                  <a:lnTo>
                    <a:pt x="0" y="2497"/>
                  </a:lnTo>
                  <a:cubicBezTo>
                    <a:pt x="127" y="2535"/>
                    <a:pt x="254" y="2573"/>
                    <a:pt x="393" y="2598"/>
                  </a:cubicBezTo>
                  <a:lnTo>
                    <a:pt x="9177" y="102"/>
                  </a:lnTo>
                  <a:cubicBezTo>
                    <a:pt x="9051" y="76"/>
                    <a:pt x="8911" y="38"/>
                    <a:pt x="877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051400" y="1426175"/>
              <a:ext cx="151850" cy="64325"/>
            </a:xfrm>
            <a:custGeom>
              <a:avLst/>
              <a:gdLst/>
              <a:ahLst/>
              <a:cxnLst/>
              <a:rect l="l" t="t" r="r" b="b"/>
              <a:pathLst>
                <a:path w="6074" h="2573" extrusionOk="0">
                  <a:moveTo>
                    <a:pt x="2473" y="0"/>
                  </a:moveTo>
                  <a:lnTo>
                    <a:pt x="2473" y="304"/>
                  </a:lnTo>
                  <a:cubicBezTo>
                    <a:pt x="888" y="367"/>
                    <a:pt x="102" y="621"/>
                    <a:pt x="102" y="938"/>
                  </a:cubicBezTo>
                  <a:cubicBezTo>
                    <a:pt x="102" y="1648"/>
                    <a:pt x="3829" y="1457"/>
                    <a:pt x="3829" y="1699"/>
                  </a:cubicBezTo>
                  <a:cubicBezTo>
                    <a:pt x="3829" y="1762"/>
                    <a:pt x="3601" y="1800"/>
                    <a:pt x="2955" y="1800"/>
                  </a:cubicBezTo>
                  <a:cubicBezTo>
                    <a:pt x="2206" y="1800"/>
                    <a:pt x="1358" y="1724"/>
                    <a:pt x="724" y="1623"/>
                  </a:cubicBezTo>
                  <a:lnTo>
                    <a:pt x="1" y="2091"/>
                  </a:lnTo>
                  <a:cubicBezTo>
                    <a:pt x="572" y="2193"/>
                    <a:pt x="1510" y="2269"/>
                    <a:pt x="2473" y="2282"/>
                  </a:cubicBezTo>
                  <a:lnTo>
                    <a:pt x="2473" y="2573"/>
                  </a:lnTo>
                  <a:lnTo>
                    <a:pt x="3829" y="2573"/>
                  </a:lnTo>
                  <a:lnTo>
                    <a:pt x="3829" y="2269"/>
                  </a:lnTo>
                  <a:cubicBezTo>
                    <a:pt x="5325" y="2193"/>
                    <a:pt x="6073" y="1939"/>
                    <a:pt x="6073" y="1648"/>
                  </a:cubicBezTo>
                  <a:cubicBezTo>
                    <a:pt x="6073" y="938"/>
                    <a:pt x="2346" y="1128"/>
                    <a:pt x="2346" y="900"/>
                  </a:cubicBezTo>
                  <a:cubicBezTo>
                    <a:pt x="2346" y="837"/>
                    <a:pt x="2561" y="786"/>
                    <a:pt x="3220" y="786"/>
                  </a:cubicBezTo>
                  <a:cubicBezTo>
                    <a:pt x="3804" y="786"/>
                    <a:pt x="4437" y="824"/>
                    <a:pt x="5097" y="925"/>
                  </a:cubicBezTo>
                  <a:lnTo>
                    <a:pt x="5781" y="457"/>
                  </a:lnTo>
                  <a:cubicBezTo>
                    <a:pt x="5236" y="367"/>
                    <a:pt x="4539"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50150" y="1423625"/>
              <a:ext cx="152125" cy="64350"/>
            </a:xfrm>
            <a:custGeom>
              <a:avLst/>
              <a:gdLst/>
              <a:ahLst/>
              <a:cxnLst/>
              <a:rect l="l" t="t" r="r" b="b"/>
              <a:pathLst>
                <a:path w="6085" h="2574" extrusionOk="0">
                  <a:moveTo>
                    <a:pt x="2485" y="1"/>
                  </a:moveTo>
                  <a:lnTo>
                    <a:pt x="2485" y="305"/>
                  </a:lnTo>
                  <a:cubicBezTo>
                    <a:pt x="901" y="368"/>
                    <a:pt x="115" y="621"/>
                    <a:pt x="115" y="939"/>
                  </a:cubicBezTo>
                  <a:cubicBezTo>
                    <a:pt x="115" y="1649"/>
                    <a:pt x="3841" y="1458"/>
                    <a:pt x="3841" y="1699"/>
                  </a:cubicBezTo>
                  <a:cubicBezTo>
                    <a:pt x="3841" y="1762"/>
                    <a:pt x="3613" y="1801"/>
                    <a:pt x="2966" y="1801"/>
                  </a:cubicBezTo>
                  <a:cubicBezTo>
                    <a:pt x="2219" y="1801"/>
                    <a:pt x="1369" y="1725"/>
                    <a:pt x="735" y="1623"/>
                  </a:cubicBezTo>
                  <a:lnTo>
                    <a:pt x="0" y="2092"/>
                  </a:lnTo>
                  <a:cubicBezTo>
                    <a:pt x="583" y="2193"/>
                    <a:pt x="1521" y="2269"/>
                    <a:pt x="2485" y="2283"/>
                  </a:cubicBezTo>
                  <a:lnTo>
                    <a:pt x="2485" y="2574"/>
                  </a:lnTo>
                  <a:lnTo>
                    <a:pt x="3841" y="2574"/>
                  </a:lnTo>
                  <a:lnTo>
                    <a:pt x="3841" y="2269"/>
                  </a:lnTo>
                  <a:cubicBezTo>
                    <a:pt x="5324" y="2193"/>
                    <a:pt x="6085" y="1940"/>
                    <a:pt x="6085" y="1649"/>
                  </a:cubicBezTo>
                  <a:cubicBezTo>
                    <a:pt x="6085" y="939"/>
                    <a:pt x="2358" y="1128"/>
                    <a:pt x="2358" y="900"/>
                  </a:cubicBezTo>
                  <a:cubicBezTo>
                    <a:pt x="2358" y="837"/>
                    <a:pt x="2561" y="787"/>
                    <a:pt x="3233" y="787"/>
                  </a:cubicBezTo>
                  <a:cubicBezTo>
                    <a:pt x="3816" y="787"/>
                    <a:pt x="4450" y="824"/>
                    <a:pt x="5109" y="926"/>
                  </a:cubicBezTo>
                  <a:lnTo>
                    <a:pt x="5793" y="457"/>
                  </a:lnTo>
                  <a:cubicBezTo>
                    <a:pt x="5248" y="368"/>
                    <a:pt x="4551" y="317"/>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2306525" y="1377250"/>
              <a:ext cx="425300" cy="380950"/>
            </a:xfrm>
            <a:custGeom>
              <a:avLst/>
              <a:gdLst/>
              <a:ahLst/>
              <a:cxnLst/>
              <a:rect l="l" t="t" r="r" b="b"/>
              <a:pathLst>
                <a:path w="17012" h="15238" extrusionOk="0">
                  <a:moveTo>
                    <a:pt x="8458" y="1"/>
                  </a:moveTo>
                  <a:cubicBezTo>
                    <a:pt x="7669" y="1"/>
                    <a:pt x="6866" y="124"/>
                    <a:pt x="6072" y="385"/>
                  </a:cubicBezTo>
                  <a:cubicBezTo>
                    <a:pt x="2167" y="1665"/>
                    <a:pt x="0" y="5811"/>
                    <a:pt x="1141" y="9727"/>
                  </a:cubicBezTo>
                  <a:cubicBezTo>
                    <a:pt x="1167" y="9816"/>
                    <a:pt x="1192" y="9918"/>
                    <a:pt x="1217" y="10006"/>
                  </a:cubicBezTo>
                  <a:cubicBezTo>
                    <a:pt x="1547" y="10982"/>
                    <a:pt x="2041" y="11857"/>
                    <a:pt x="2674" y="12592"/>
                  </a:cubicBezTo>
                  <a:cubicBezTo>
                    <a:pt x="2776" y="12706"/>
                    <a:pt x="2890" y="12820"/>
                    <a:pt x="3004" y="12935"/>
                  </a:cubicBezTo>
                  <a:cubicBezTo>
                    <a:pt x="3562" y="13518"/>
                    <a:pt x="4221" y="13999"/>
                    <a:pt x="4931" y="14380"/>
                  </a:cubicBezTo>
                  <a:lnTo>
                    <a:pt x="5426" y="14608"/>
                  </a:lnTo>
                  <a:cubicBezTo>
                    <a:pt x="5983" y="14848"/>
                    <a:pt x="6553" y="15026"/>
                    <a:pt x="7150" y="15127"/>
                  </a:cubicBezTo>
                  <a:cubicBezTo>
                    <a:pt x="7573" y="15201"/>
                    <a:pt x="8011" y="15237"/>
                    <a:pt x="8452" y="15237"/>
                  </a:cubicBezTo>
                  <a:cubicBezTo>
                    <a:pt x="8698" y="15237"/>
                    <a:pt x="8945" y="15226"/>
                    <a:pt x="9190" y="15203"/>
                  </a:cubicBezTo>
                  <a:cubicBezTo>
                    <a:pt x="9735" y="15152"/>
                    <a:pt x="10293" y="15039"/>
                    <a:pt x="10838" y="14861"/>
                  </a:cubicBezTo>
                  <a:cubicBezTo>
                    <a:pt x="14831" y="13543"/>
                    <a:pt x="17011" y="9233"/>
                    <a:pt x="15693" y="5240"/>
                  </a:cubicBezTo>
                  <a:cubicBezTo>
                    <a:pt x="15668" y="5152"/>
                    <a:pt x="15629" y="5062"/>
                    <a:pt x="15604" y="4974"/>
                  </a:cubicBezTo>
                  <a:cubicBezTo>
                    <a:pt x="15426" y="4505"/>
                    <a:pt x="15211" y="4061"/>
                    <a:pt x="14958" y="3643"/>
                  </a:cubicBezTo>
                  <a:cubicBezTo>
                    <a:pt x="14615" y="3085"/>
                    <a:pt x="14197" y="2578"/>
                    <a:pt x="13741" y="2122"/>
                  </a:cubicBezTo>
                  <a:cubicBezTo>
                    <a:pt x="13285" y="1691"/>
                    <a:pt x="12790" y="1323"/>
                    <a:pt x="12245" y="1006"/>
                  </a:cubicBezTo>
                  <a:cubicBezTo>
                    <a:pt x="12093" y="918"/>
                    <a:pt x="11941" y="842"/>
                    <a:pt x="11789" y="766"/>
                  </a:cubicBezTo>
                  <a:cubicBezTo>
                    <a:pt x="11066" y="423"/>
                    <a:pt x="10305" y="183"/>
                    <a:pt x="9519" y="68"/>
                  </a:cubicBezTo>
                  <a:cubicBezTo>
                    <a:pt x="9330" y="43"/>
                    <a:pt x="9152" y="31"/>
                    <a:pt x="8962" y="17"/>
                  </a:cubicBezTo>
                  <a:cubicBezTo>
                    <a:pt x="8795" y="6"/>
                    <a:pt x="8627" y="1"/>
                    <a:pt x="845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2485250" y="1430275"/>
              <a:ext cx="195225" cy="328025"/>
            </a:xfrm>
            <a:custGeom>
              <a:avLst/>
              <a:gdLst/>
              <a:ahLst/>
              <a:cxnLst/>
              <a:rect l="l" t="t" r="r" b="b"/>
              <a:pathLst>
                <a:path w="7809" h="13121" extrusionOk="0">
                  <a:moveTo>
                    <a:pt x="6592" y="1"/>
                  </a:moveTo>
                  <a:lnTo>
                    <a:pt x="5857" y="1446"/>
                  </a:lnTo>
                  <a:cubicBezTo>
                    <a:pt x="6313" y="1966"/>
                    <a:pt x="6693" y="2561"/>
                    <a:pt x="6959" y="3233"/>
                  </a:cubicBezTo>
                  <a:lnTo>
                    <a:pt x="7809" y="1522"/>
                  </a:lnTo>
                  <a:cubicBezTo>
                    <a:pt x="7581" y="1155"/>
                    <a:pt x="7327" y="800"/>
                    <a:pt x="7035" y="482"/>
                  </a:cubicBezTo>
                  <a:cubicBezTo>
                    <a:pt x="6896" y="318"/>
                    <a:pt x="6744" y="153"/>
                    <a:pt x="6592" y="1"/>
                  </a:cubicBezTo>
                  <a:close/>
                  <a:moveTo>
                    <a:pt x="2891" y="11383"/>
                  </a:moveTo>
                  <a:lnTo>
                    <a:pt x="2891" y="11383"/>
                  </a:lnTo>
                  <a:cubicBezTo>
                    <a:pt x="2370" y="11523"/>
                    <a:pt x="1838" y="11586"/>
                    <a:pt x="1306" y="11586"/>
                  </a:cubicBezTo>
                  <a:cubicBezTo>
                    <a:pt x="1116" y="11586"/>
                    <a:pt x="925" y="11574"/>
                    <a:pt x="736" y="11561"/>
                  </a:cubicBezTo>
                  <a:lnTo>
                    <a:pt x="1" y="13006"/>
                  </a:lnTo>
                  <a:cubicBezTo>
                    <a:pt x="432" y="13082"/>
                    <a:pt x="862" y="13121"/>
                    <a:pt x="1306" y="13121"/>
                  </a:cubicBezTo>
                  <a:cubicBezTo>
                    <a:pt x="1547" y="13121"/>
                    <a:pt x="1800" y="13107"/>
                    <a:pt x="2041" y="13082"/>
                  </a:cubicBezTo>
                  <a:lnTo>
                    <a:pt x="2891" y="11383"/>
                  </a:ln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2373375" y="1377675"/>
              <a:ext cx="171150" cy="322950"/>
            </a:xfrm>
            <a:custGeom>
              <a:avLst/>
              <a:gdLst/>
              <a:ahLst/>
              <a:cxnLst/>
              <a:rect l="l" t="t" r="r" b="b"/>
              <a:pathLst>
                <a:path w="6846" h="12918" extrusionOk="0">
                  <a:moveTo>
                    <a:pt x="6288" y="0"/>
                  </a:moveTo>
                  <a:lnTo>
                    <a:pt x="5527" y="1521"/>
                  </a:lnTo>
                  <a:cubicBezTo>
                    <a:pt x="5616" y="1509"/>
                    <a:pt x="5692" y="1509"/>
                    <a:pt x="5781" y="1509"/>
                  </a:cubicBezTo>
                  <a:cubicBezTo>
                    <a:pt x="5882" y="1509"/>
                    <a:pt x="5997" y="1509"/>
                    <a:pt x="6098" y="1521"/>
                  </a:cubicBezTo>
                  <a:lnTo>
                    <a:pt x="6845" y="51"/>
                  </a:lnTo>
                  <a:cubicBezTo>
                    <a:pt x="6656" y="26"/>
                    <a:pt x="6478" y="14"/>
                    <a:pt x="6288" y="0"/>
                  </a:cubicBezTo>
                  <a:close/>
                  <a:moveTo>
                    <a:pt x="761" y="11054"/>
                  </a:moveTo>
                  <a:lnTo>
                    <a:pt x="0" y="12575"/>
                  </a:lnTo>
                  <a:cubicBezTo>
                    <a:pt x="102" y="12689"/>
                    <a:pt x="216" y="12803"/>
                    <a:pt x="330" y="12918"/>
                  </a:cubicBezTo>
                  <a:lnTo>
                    <a:pt x="1065" y="11459"/>
                  </a:lnTo>
                  <a:cubicBezTo>
                    <a:pt x="964" y="11333"/>
                    <a:pt x="862" y="11194"/>
                    <a:pt x="761" y="11054"/>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2429775" y="1396375"/>
              <a:ext cx="182900" cy="346075"/>
            </a:xfrm>
            <a:custGeom>
              <a:avLst/>
              <a:gdLst/>
              <a:ahLst/>
              <a:cxnLst/>
              <a:rect l="l" t="t" r="r" b="b"/>
              <a:pathLst>
                <a:path w="7316" h="13843" extrusionOk="0">
                  <a:moveTo>
                    <a:pt x="6859" y="1"/>
                  </a:moveTo>
                  <a:lnTo>
                    <a:pt x="6161" y="1370"/>
                  </a:lnTo>
                  <a:cubicBezTo>
                    <a:pt x="6326" y="1446"/>
                    <a:pt x="6479" y="1522"/>
                    <a:pt x="6631" y="1623"/>
                  </a:cubicBezTo>
                  <a:lnTo>
                    <a:pt x="7315" y="241"/>
                  </a:lnTo>
                  <a:cubicBezTo>
                    <a:pt x="7163" y="153"/>
                    <a:pt x="7011" y="77"/>
                    <a:pt x="6859" y="1"/>
                  </a:cubicBezTo>
                  <a:close/>
                  <a:moveTo>
                    <a:pt x="685" y="12246"/>
                  </a:moveTo>
                  <a:lnTo>
                    <a:pt x="1" y="13615"/>
                  </a:lnTo>
                  <a:lnTo>
                    <a:pt x="496" y="13843"/>
                  </a:lnTo>
                  <a:lnTo>
                    <a:pt x="1180" y="12474"/>
                  </a:lnTo>
                  <a:cubicBezTo>
                    <a:pt x="1066" y="12423"/>
                    <a:pt x="939" y="12359"/>
                    <a:pt x="812" y="12308"/>
                  </a:cubicBezTo>
                  <a:cubicBezTo>
                    <a:pt x="774" y="12283"/>
                    <a:pt x="736" y="12258"/>
                    <a:pt x="685" y="12246"/>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2347075" y="1415475"/>
              <a:ext cx="339425" cy="304575"/>
            </a:xfrm>
            <a:custGeom>
              <a:avLst/>
              <a:gdLst/>
              <a:ahLst/>
              <a:cxnLst/>
              <a:rect l="l" t="t" r="r" b="b"/>
              <a:pathLst>
                <a:path w="13577" h="12183" extrusionOk="0">
                  <a:moveTo>
                    <a:pt x="6823" y="0"/>
                  </a:moveTo>
                  <a:cubicBezTo>
                    <a:pt x="6196" y="0"/>
                    <a:pt x="5559" y="97"/>
                    <a:pt x="4931" y="301"/>
                  </a:cubicBezTo>
                  <a:cubicBezTo>
                    <a:pt x="1737" y="1353"/>
                    <a:pt x="1" y="4801"/>
                    <a:pt x="1052" y="7995"/>
                  </a:cubicBezTo>
                  <a:cubicBezTo>
                    <a:pt x="1078" y="8084"/>
                    <a:pt x="1116" y="8173"/>
                    <a:pt x="1142" y="8262"/>
                  </a:cubicBezTo>
                  <a:cubicBezTo>
                    <a:pt x="2060" y="10664"/>
                    <a:pt x="4369" y="12183"/>
                    <a:pt x="6833" y="12183"/>
                  </a:cubicBezTo>
                  <a:cubicBezTo>
                    <a:pt x="7464" y="12183"/>
                    <a:pt x="8104" y="12083"/>
                    <a:pt x="8734" y="11874"/>
                  </a:cubicBezTo>
                  <a:cubicBezTo>
                    <a:pt x="11840" y="10848"/>
                    <a:pt x="13576" y="7564"/>
                    <a:pt x="12702" y="4459"/>
                  </a:cubicBezTo>
                  <a:cubicBezTo>
                    <a:pt x="12677" y="4370"/>
                    <a:pt x="12651" y="4269"/>
                    <a:pt x="12613" y="4180"/>
                  </a:cubicBezTo>
                  <a:cubicBezTo>
                    <a:pt x="11778" y="1623"/>
                    <a:pt x="9388" y="0"/>
                    <a:pt x="682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2354050" y="1428675"/>
              <a:ext cx="332450" cy="291350"/>
            </a:xfrm>
            <a:custGeom>
              <a:avLst/>
              <a:gdLst/>
              <a:ahLst/>
              <a:cxnLst/>
              <a:rect l="l" t="t" r="r" b="b"/>
              <a:pathLst>
                <a:path w="13298" h="11654" extrusionOk="0">
                  <a:moveTo>
                    <a:pt x="6716" y="1"/>
                  </a:moveTo>
                  <a:cubicBezTo>
                    <a:pt x="6683" y="1"/>
                    <a:pt x="6650" y="1"/>
                    <a:pt x="6618" y="2"/>
                  </a:cubicBezTo>
                  <a:cubicBezTo>
                    <a:pt x="6415" y="2"/>
                    <a:pt x="6212" y="27"/>
                    <a:pt x="6009" y="39"/>
                  </a:cubicBezTo>
                  <a:cubicBezTo>
                    <a:pt x="5616" y="90"/>
                    <a:pt x="5223" y="179"/>
                    <a:pt x="4830" y="306"/>
                  </a:cubicBezTo>
                  <a:cubicBezTo>
                    <a:pt x="1725" y="1332"/>
                    <a:pt x="1" y="4616"/>
                    <a:pt x="863" y="7734"/>
                  </a:cubicBezTo>
                  <a:cubicBezTo>
                    <a:pt x="1040" y="8177"/>
                    <a:pt x="1255" y="8583"/>
                    <a:pt x="1509" y="8963"/>
                  </a:cubicBezTo>
                  <a:cubicBezTo>
                    <a:pt x="1610" y="9128"/>
                    <a:pt x="1737" y="9280"/>
                    <a:pt x="1851" y="9432"/>
                  </a:cubicBezTo>
                  <a:cubicBezTo>
                    <a:pt x="2371" y="10053"/>
                    <a:pt x="2992" y="10560"/>
                    <a:pt x="3689" y="10928"/>
                  </a:cubicBezTo>
                  <a:cubicBezTo>
                    <a:pt x="3841" y="11016"/>
                    <a:pt x="4006" y="11093"/>
                    <a:pt x="4158" y="11156"/>
                  </a:cubicBezTo>
                  <a:cubicBezTo>
                    <a:pt x="4792" y="11422"/>
                    <a:pt x="5464" y="11587"/>
                    <a:pt x="6148" y="11638"/>
                  </a:cubicBezTo>
                  <a:cubicBezTo>
                    <a:pt x="6288" y="11648"/>
                    <a:pt x="6428" y="11653"/>
                    <a:pt x="6568" y="11653"/>
                  </a:cubicBezTo>
                  <a:cubicBezTo>
                    <a:pt x="7129" y="11653"/>
                    <a:pt x="7695" y="11572"/>
                    <a:pt x="8252" y="11410"/>
                  </a:cubicBezTo>
                  <a:cubicBezTo>
                    <a:pt x="8316" y="11385"/>
                    <a:pt x="8392" y="11371"/>
                    <a:pt x="8455" y="11346"/>
                  </a:cubicBezTo>
                  <a:cubicBezTo>
                    <a:pt x="11561" y="10320"/>
                    <a:pt x="13297" y="7036"/>
                    <a:pt x="12423" y="3931"/>
                  </a:cubicBezTo>
                  <a:cubicBezTo>
                    <a:pt x="12372" y="3779"/>
                    <a:pt x="12308" y="3639"/>
                    <a:pt x="12246" y="3500"/>
                  </a:cubicBezTo>
                  <a:cubicBezTo>
                    <a:pt x="11954" y="2879"/>
                    <a:pt x="11561" y="2321"/>
                    <a:pt x="11092" y="1839"/>
                  </a:cubicBezTo>
                  <a:cubicBezTo>
                    <a:pt x="10623" y="1357"/>
                    <a:pt x="10065" y="952"/>
                    <a:pt x="9457" y="648"/>
                  </a:cubicBezTo>
                  <a:cubicBezTo>
                    <a:pt x="9305" y="572"/>
                    <a:pt x="9139" y="509"/>
                    <a:pt x="8987" y="445"/>
                  </a:cubicBezTo>
                  <a:cubicBezTo>
                    <a:pt x="8270" y="153"/>
                    <a:pt x="7505" y="1"/>
                    <a:pt x="671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507750" y="1474650"/>
              <a:ext cx="152450" cy="245300"/>
            </a:xfrm>
            <a:custGeom>
              <a:avLst/>
              <a:gdLst/>
              <a:ahLst/>
              <a:cxnLst/>
              <a:rect l="l" t="t" r="r" b="b"/>
              <a:pathLst>
                <a:path w="6098" h="9812" extrusionOk="0">
                  <a:moveTo>
                    <a:pt x="4944" y="0"/>
                  </a:moveTo>
                  <a:lnTo>
                    <a:pt x="0" y="9799"/>
                  </a:lnTo>
                  <a:cubicBezTo>
                    <a:pt x="140" y="9811"/>
                    <a:pt x="279" y="9811"/>
                    <a:pt x="406" y="9811"/>
                  </a:cubicBezTo>
                  <a:cubicBezTo>
                    <a:pt x="977" y="9811"/>
                    <a:pt x="1546" y="9735"/>
                    <a:pt x="2104" y="9571"/>
                  </a:cubicBezTo>
                  <a:lnTo>
                    <a:pt x="6098" y="1661"/>
                  </a:lnTo>
                  <a:cubicBezTo>
                    <a:pt x="5806" y="1040"/>
                    <a:pt x="5413" y="482"/>
                    <a:pt x="494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391750" y="1428700"/>
              <a:ext cx="127750" cy="235800"/>
            </a:xfrm>
            <a:custGeom>
              <a:avLst/>
              <a:gdLst/>
              <a:ahLst/>
              <a:cxnLst/>
              <a:rect l="l" t="t" r="r" b="b"/>
              <a:pathLst>
                <a:path w="5110" h="9432" extrusionOk="0">
                  <a:moveTo>
                    <a:pt x="5110" y="1"/>
                  </a:moveTo>
                  <a:cubicBezTo>
                    <a:pt x="4907" y="1"/>
                    <a:pt x="4704" y="26"/>
                    <a:pt x="4501" y="38"/>
                  </a:cubicBezTo>
                  <a:lnTo>
                    <a:pt x="1" y="8962"/>
                  </a:lnTo>
                  <a:cubicBezTo>
                    <a:pt x="102" y="9127"/>
                    <a:pt x="229" y="9279"/>
                    <a:pt x="343" y="9431"/>
                  </a:cubicBezTo>
                  <a:lnTo>
                    <a:pt x="5110"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2446250" y="1439775"/>
              <a:ext cx="144225" cy="267825"/>
            </a:xfrm>
            <a:custGeom>
              <a:avLst/>
              <a:gdLst/>
              <a:ahLst/>
              <a:cxnLst/>
              <a:rect l="l" t="t" r="r" b="b"/>
              <a:pathLst>
                <a:path w="5769" h="10713" extrusionOk="0">
                  <a:moveTo>
                    <a:pt x="5299" y="1"/>
                  </a:moveTo>
                  <a:lnTo>
                    <a:pt x="1" y="10484"/>
                  </a:lnTo>
                  <a:cubicBezTo>
                    <a:pt x="153" y="10572"/>
                    <a:pt x="318" y="10649"/>
                    <a:pt x="470" y="10712"/>
                  </a:cubicBezTo>
                  <a:lnTo>
                    <a:pt x="5769" y="204"/>
                  </a:lnTo>
                  <a:cubicBezTo>
                    <a:pt x="5617" y="128"/>
                    <a:pt x="5451" y="65"/>
                    <a:pt x="529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2438350" y="1463575"/>
              <a:ext cx="168625" cy="213600"/>
            </a:xfrm>
            <a:custGeom>
              <a:avLst/>
              <a:gdLst/>
              <a:ahLst/>
              <a:cxnLst/>
              <a:rect l="l" t="t" r="r" b="b"/>
              <a:pathLst>
                <a:path w="6745" h="8544" extrusionOk="0">
                  <a:moveTo>
                    <a:pt x="2700" y="0"/>
                  </a:moveTo>
                  <a:lnTo>
                    <a:pt x="1483" y="406"/>
                  </a:lnTo>
                  <a:lnTo>
                    <a:pt x="1800" y="1356"/>
                  </a:lnTo>
                  <a:cubicBezTo>
                    <a:pt x="444" y="2015"/>
                    <a:pt x="1" y="3080"/>
                    <a:pt x="330" y="4056"/>
                  </a:cubicBezTo>
                  <a:cubicBezTo>
                    <a:pt x="656" y="5057"/>
                    <a:pt x="1458" y="5275"/>
                    <a:pt x="2271" y="5275"/>
                  </a:cubicBezTo>
                  <a:cubicBezTo>
                    <a:pt x="2898" y="5275"/>
                    <a:pt x="3532" y="5145"/>
                    <a:pt x="3958" y="5145"/>
                  </a:cubicBezTo>
                  <a:cubicBezTo>
                    <a:pt x="4225" y="5145"/>
                    <a:pt x="4411" y="5196"/>
                    <a:pt x="4462" y="5361"/>
                  </a:cubicBezTo>
                  <a:cubicBezTo>
                    <a:pt x="4538" y="5564"/>
                    <a:pt x="4373" y="5755"/>
                    <a:pt x="3790" y="5944"/>
                  </a:cubicBezTo>
                  <a:cubicBezTo>
                    <a:pt x="3391" y="6073"/>
                    <a:pt x="2934" y="6138"/>
                    <a:pt x="2488" y="6138"/>
                  </a:cubicBezTo>
                  <a:cubicBezTo>
                    <a:pt x="2183" y="6138"/>
                    <a:pt x="1883" y="6108"/>
                    <a:pt x="1610" y="6046"/>
                  </a:cubicBezTo>
                  <a:lnTo>
                    <a:pt x="1432" y="7758"/>
                  </a:lnTo>
                  <a:cubicBezTo>
                    <a:pt x="1676" y="7816"/>
                    <a:pt x="1961" y="7845"/>
                    <a:pt x="2269" y="7845"/>
                  </a:cubicBezTo>
                  <a:cubicBezTo>
                    <a:pt x="2764" y="7845"/>
                    <a:pt x="3320" y="7771"/>
                    <a:pt x="3866" y="7631"/>
                  </a:cubicBezTo>
                  <a:lnTo>
                    <a:pt x="4158" y="8544"/>
                  </a:lnTo>
                  <a:lnTo>
                    <a:pt x="5387" y="8150"/>
                  </a:lnTo>
                  <a:lnTo>
                    <a:pt x="5071" y="7187"/>
                  </a:lnTo>
                  <a:cubicBezTo>
                    <a:pt x="6338" y="6502"/>
                    <a:pt x="6744" y="5476"/>
                    <a:pt x="6427" y="4538"/>
                  </a:cubicBezTo>
                  <a:cubicBezTo>
                    <a:pt x="6104" y="3557"/>
                    <a:pt x="5315" y="3338"/>
                    <a:pt x="4512" y="3338"/>
                  </a:cubicBezTo>
                  <a:cubicBezTo>
                    <a:pt x="3864" y="3338"/>
                    <a:pt x="3206" y="3481"/>
                    <a:pt x="2777" y="3481"/>
                  </a:cubicBezTo>
                  <a:cubicBezTo>
                    <a:pt x="2529" y="3481"/>
                    <a:pt x="2357" y="3434"/>
                    <a:pt x="2308" y="3283"/>
                  </a:cubicBezTo>
                  <a:cubicBezTo>
                    <a:pt x="2244" y="3080"/>
                    <a:pt x="2370" y="2839"/>
                    <a:pt x="2967" y="2649"/>
                  </a:cubicBezTo>
                  <a:cubicBezTo>
                    <a:pt x="3305" y="2536"/>
                    <a:pt x="3674" y="2480"/>
                    <a:pt x="4077" y="2480"/>
                  </a:cubicBezTo>
                  <a:cubicBezTo>
                    <a:pt x="4308" y="2480"/>
                    <a:pt x="4550" y="2498"/>
                    <a:pt x="4804" y="2535"/>
                  </a:cubicBezTo>
                  <a:lnTo>
                    <a:pt x="4931" y="862"/>
                  </a:lnTo>
                  <a:cubicBezTo>
                    <a:pt x="4704" y="813"/>
                    <a:pt x="4463" y="790"/>
                    <a:pt x="4214" y="790"/>
                  </a:cubicBezTo>
                  <a:cubicBezTo>
                    <a:pt x="3824" y="790"/>
                    <a:pt x="3415" y="845"/>
                    <a:pt x="3004" y="938"/>
                  </a:cubicBezTo>
                  <a:lnTo>
                    <a:pt x="2700"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2434850" y="1455950"/>
              <a:ext cx="168625" cy="213625"/>
            </a:xfrm>
            <a:custGeom>
              <a:avLst/>
              <a:gdLst/>
              <a:ahLst/>
              <a:cxnLst/>
              <a:rect l="l" t="t" r="r" b="b"/>
              <a:pathLst>
                <a:path w="6745" h="8545" extrusionOk="0">
                  <a:moveTo>
                    <a:pt x="2701" y="1"/>
                  </a:moveTo>
                  <a:lnTo>
                    <a:pt x="1484" y="406"/>
                  </a:lnTo>
                  <a:lnTo>
                    <a:pt x="1788" y="1344"/>
                  </a:lnTo>
                  <a:cubicBezTo>
                    <a:pt x="445" y="2016"/>
                    <a:pt x="1" y="3068"/>
                    <a:pt x="318" y="4044"/>
                  </a:cubicBezTo>
                  <a:cubicBezTo>
                    <a:pt x="650" y="5052"/>
                    <a:pt x="1455" y="5272"/>
                    <a:pt x="2269" y="5272"/>
                  </a:cubicBezTo>
                  <a:cubicBezTo>
                    <a:pt x="2901" y="5272"/>
                    <a:pt x="3538" y="5140"/>
                    <a:pt x="3965" y="5140"/>
                  </a:cubicBezTo>
                  <a:cubicBezTo>
                    <a:pt x="4226" y="5140"/>
                    <a:pt x="4409" y="5189"/>
                    <a:pt x="4462" y="5350"/>
                  </a:cubicBezTo>
                  <a:cubicBezTo>
                    <a:pt x="4539" y="5565"/>
                    <a:pt x="4361" y="5756"/>
                    <a:pt x="3791" y="5945"/>
                  </a:cubicBezTo>
                  <a:cubicBezTo>
                    <a:pt x="3392" y="6074"/>
                    <a:pt x="2934" y="6139"/>
                    <a:pt x="2485" y="6139"/>
                  </a:cubicBezTo>
                  <a:cubicBezTo>
                    <a:pt x="2178" y="6139"/>
                    <a:pt x="1876" y="6108"/>
                    <a:pt x="1598" y="6047"/>
                  </a:cubicBezTo>
                  <a:lnTo>
                    <a:pt x="1433" y="7745"/>
                  </a:lnTo>
                  <a:cubicBezTo>
                    <a:pt x="1687" y="7806"/>
                    <a:pt x="1986" y="7837"/>
                    <a:pt x="2310" y="7837"/>
                  </a:cubicBezTo>
                  <a:cubicBezTo>
                    <a:pt x="2794" y="7837"/>
                    <a:pt x="3335" y="7768"/>
                    <a:pt x="3867" y="7632"/>
                  </a:cubicBezTo>
                  <a:lnTo>
                    <a:pt x="4158" y="8544"/>
                  </a:lnTo>
                  <a:lnTo>
                    <a:pt x="5388" y="8139"/>
                  </a:lnTo>
                  <a:lnTo>
                    <a:pt x="5071" y="7175"/>
                  </a:lnTo>
                  <a:cubicBezTo>
                    <a:pt x="6326" y="6503"/>
                    <a:pt x="6744" y="5464"/>
                    <a:pt x="6428" y="4539"/>
                  </a:cubicBezTo>
                  <a:cubicBezTo>
                    <a:pt x="6104" y="3551"/>
                    <a:pt x="5314" y="3330"/>
                    <a:pt x="4510" y="3330"/>
                  </a:cubicBezTo>
                  <a:cubicBezTo>
                    <a:pt x="3857" y="3330"/>
                    <a:pt x="3194" y="3476"/>
                    <a:pt x="2766" y="3476"/>
                  </a:cubicBezTo>
                  <a:cubicBezTo>
                    <a:pt x="2524" y="3476"/>
                    <a:pt x="2356" y="3429"/>
                    <a:pt x="2308" y="3283"/>
                  </a:cubicBezTo>
                  <a:cubicBezTo>
                    <a:pt x="2232" y="3068"/>
                    <a:pt x="2371" y="2840"/>
                    <a:pt x="2967" y="2637"/>
                  </a:cubicBezTo>
                  <a:cubicBezTo>
                    <a:pt x="3302" y="2533"/>
                    <a:pt x="3667" y="2480"/>
                    <a:pt x="4066" y="2480"/>
                  </a:cubicBezTo>
                  <a:cubicBezTo>
                    <a:pt x="4301" y="2480"/>
                    <a:pt x="4547" y="2498"/>
                    <a:pt x="4805" y="2536"/>
                  </a:cubicBezTo>
                  <a:lnTo>
                    <a:pt x="4932" y="850"/>
                  </a:lnTo>
                  <a:cubicBezTo>
                    <a:pt x="4702" y="805"/>
                    <a:pt x="4456" y="783"/>
                    <a:pt x="4202" y="783"/>
                  </a:cubicBezTo>
                  <a:cubicBezTo>
                    <a:pt x="3813" y="783"/>
                    <a:pt x="3404" y="834"/>
                    <a:pt x="3005" y="926"/>
                  </a:cubicBezTo>
                  <a:lnTo>
                    <a:pt x="270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262900" y="1709150"/>
              <a:ext cx="782775" cy="77675"/>
            </a:xfrm>
            <a:custGeom>
              <a:avLst/>
              <a:gdLst/>
              <a:ahLst/>
              <a:cxnLst/>
              <a:rect l="l" t="t" r="r" b="b"/>
              <a:pathLst>
                <a:path w="31311" h="3107" extrusionOk="0">
                  <a:moveTo>
                    <a:pt x="15655" y="0"/>
                  </a:moveTo>
                  <a:cubicBezTo>
                    <a:pt x="6998" y="0"/>
                    <a:pt x="1" y="698"/>
                    <a:pt x="1" y="1560"/>
                  </a:cubicBezTo>
                  <a:cubicBezTo>
                    <a:pt x="1" y="2409"/>
                    <a:pt x="6998" y="3106"/>
                    <a:pt x="15655" y="3106"/>
                  </a:cubicBezTo>
                  <a:cubicBezTo>
                    <a:pt x="24300" y="3106"/>
                    <a:pt x="31310" y="2409"/>
                    <a:pt x="31310" y="1560"/>
                  </a:cubicBezTo>
                  <a:cubicBezTo>
                    <a:pt x="31310" y="698"/>
                    <a:pt x="24300" y="0"/>
                    <a:pt x="15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3326600" y="1667000"/>
              <a:ext cx="402475" cy="107450"/>
            </a:xfrm>
            <a:custGeom>
              <a:avLst/>
              <a:gdLst/>
              <a:ahLst/>
              <a:cxnLst/>
              <a:rect l="l" t="t" r="r" b="b"/>
              <a:pathLst>
                <a:path w="16099" h="4298" extrusionOk="0">
                  <a:moveTo>
                    <a:pt x="12258" y="1"/>
                  </a:moveTo>
                  <a:lnTo>
                    <a:pt x="11409" y="13"/>
                  </a:lnTo>
                  <a:lnTo>
                    <a:pt x="3702" y="13"/>
                  </a:lnTo>
                  <a:lnTo>
                    <a:pt x="2865" y="26"/>
                  </a:lnTo>
                  <a:lnTo>
                    <a:pt x="14" y="26"/>
                  </a:lnTo>
                  <a:lnTo>
                    <a:pt x="14" y="1737"/>
                  </a:lnTo>
                  <a:cubicBezTo>
                    <a:pt x="0" y="1762"/>
                    <a:pt x="0" y="1788"/>
                    <a:pt x="0" y="1801"/>
                  </a:cubicBezTo>
                  <a:cubicBezTo>
                    <a:pt x="0" y="2105"/>
                    <a:pt x="178" y="2396"/>
                    <a:pt x="507" y="2675"/>
                  </a:cubicBezTo>
                  <a:cubicBezTo>
                    <a:pt x="533" y="2700"/>
                    <a:pt x="571" y="2726"/>
                    <a:pt x="609" y="2751"/>
                  </a:cubicBezTo>
                  <a:cubicBezTo>
                    <a:pt x="647" y="2790"/>
                    <a:pt x="685" y="2815"/>
                    <a:pt x="723" y="2840"/>
                  </a:cubicBezTo>
                  <a:cubicBezTo>
                    <a:pt x="761" y="2852"/>
                    <a:pt x="786" y="2878"/>
                    <a:pt x="825" y="2903"/>
                  </a:cubicBezTo>
                  <a:cubicBezTo>
                    <a:pt x="1040" y="3030"/>
                    <a:pt x="1281" y="3157"/>
                    <a:pt x="1572" y="3283"/>
                  </a:cubicBezTo>
                  <a:cubicBezTo>
                    <a:pt x="1648" y="3309"/>
                    <a:pt x="1712" y="3334"/>
                    <a:pt x="1788" y="3373"/>
                  </a:cubicBezTo>
                  <a:cubicBezTo>
                    <a:pt x="1952" y="3423"/>
                    <a:pt x="2118" y="3486"/>
                    <a:pt x="2282" y="3537"/>
                  </a:cubicBezTo>
                  <a:cubicBezTo>
                    <a:pt x="2397" y="3575"/>
                    <a:pt x="2523" y="3613"/>
                    <a:pt x="2637" y="3652"/>
                  </a:cubicBezTo>
                  <a:cubicBezTo>
                    <a:pt x="2662" y="3652"/>
                    <a:pt x="2688" y="3664"/>
                    <a:pt x="2701" y="3664"/>
                  </a:cubicBezTo>
                  <a:cubicBezTo>
                    <a:pt x="2751" y="3677"/>
                    <a:pt x="2814" y="3689"/>
                    <a:pt x="2865" y="3702"/>
                  </a:cubicBezTo>
                  <a:cubicBezTo>
                    <a:pt x="3132" y="3778"/>
                    <a:pt x="3411" y="3841"/>
                    <a:pt x="3702" y="3905"/>
                  </a:cubicBezTo>
                  <a:lnTo>
                    <a:pt x="3930" y="3943"/>
                  </a:lnTo>
                  <a:cubicBezTo>
                    <a:pt x="4044" y="3968"/>
                    <a:pt x="4146" y="3981"/>
                    <a:pt x="4259" y="4006"/>
                  </a:cubicBezTo>
                  <a:cubicBezTo>
                    <a:pt x="4425" y="4032"/>
                    <a:pt x="4602" y="4057"/>
                    <a:pt x="4780" y="4083"/>
                  </a:cubicBezTo>
                  <a:cubicBezTo>
                    <a:pt x="4856" y="4083"/>
                    <a:pt x="4919" y="4095"/>
                    <a:pt x="4995" y="4108"/>
                  </a:cubicBezTo>
                  <a:cubicBezTo>
                    <a:pt x="5273" y="4145"/>
                    <a:pt x="5552" y="4171"/>
                    <a:pt x="5844" y="4196"/>
                  </a:cubicBezTo>
                  <a:cubicBezTo>
                    <a:pt x="5920" y="4209"/>
                    <a:pt x="5996" y="4209"/>
                    <a:pt x="6073" y="4221"/>
                  </a:cubicBezTo>
                  <a:cubicBezTo>
                    <a:pt x="6135" y="4221"/>
                    <a:pt x="6211" y="4221"/>
                    <a:pt x="6288" y="4235"/>
                  </a:cubicBezTo>
                  <a:cubicBezTo>
                    <a:pt x="6490" y="4247"/>
                    <a:pt x="6706" y="4260"/>
                    <a:pt x="6909" y="4272"/>
                  </a:cubicBezTo>
                  <a:lnTo>
                    <a:pt x="7137" y="4272"/>
                  </a:lnTo>
                  <a:cubicBezTo>
                    <a:pt x="7416" y="4285"/>
                    <a:pt x="7695" y="4298"/>
                    <a:pt x="7986" y="4298"/>
                  </a:cubicBezTo>
                  <a:lnTo>
                    <a:pt x="8202" y="4298"/>
                  </a:lnTo>
                  <a:cubicBezTo>
                    <a:pt x="8493" y="4285"/>
                    <a:pt x="8772" y="4285"/>
                    <a:pt x="9051" y="4272"/>
                  </a:cubicBezTo>
                  <a:cubicBezTo>
                    <a:pt x="9127" y="4272"/>
                    <a:pt x="9203" y="4272"/>
                    <a:pt x="9267" y="4260"/>
                  </a:cubicBezTo>
                  <a:cubicBezTo>
                    <a:pt x="9558" y="4247"/>
                    <a:pt x="9837" y="4235"/>
                    <a:pt x="10116" y="4209"/>
                  </a:cubicBezTo>
                  <a:cubicBezTo>
                    <a:pt x="10192" y="4209"/>
                    <a:pt x="10268" y="4196"/>
                    <a:pt x="10344" y="4196"/>
                  </a:cubicBezTo>
                  <a:cubicBezTo>
                    <a:pt x="10623" y="4171"/>
                    <a:pt x="10915" y="4133"/>
                    <a:pt x="11180" y="4095"/>
                  </a:cubicBezTo>
                  <a:cubicBezTo>
                    <a:pt x="11256" y="4083"/>
                    <a:pt x="11333" y="4083"/>
                    <a:pt x="11409" y="4069"/>
                  </a:cubicBezTo>
                  <a:cubicBezTo>
                    <a:pt x="11701" y="4032"/>
                    <a:pt x="11979" y="3981"/>
                    <a:pt x="12258" y="3930"/>
                  </a:cubicBezTo>
                  <a:cubicBezTo>
                    <a:pt x="12334" y="3917"/>
                    <a:pt x="12397" y="3905"/>
                    <a:pt x="12473" y="3880"/>
                  </a:cubicBezTo>
                  <a:cubicBezTo>
                    <a:pt x="12778" y="3829"/>
                    <a:pt x="13056" y="3753"/>
                    <a:pt x="13323" y="3689"/>
                  </a:cubicBezTo>
                  <a:cubicBezTo>
                    <a:pt x="13399" y="3664"/>
                    <a:pt x="13475" y="3652"/>
                    <a:pt x="13538" y="3626"/>
                  </a:cubicBezTo>
                  <a:cubicBezTo>
                    <a:pt x="13855" y="3537"/>
                    <a:pt x="14134" y="3436"/>
                    <a:pt x="14388" y="3334"/>
                  </a:cubicBezTo>
                  <a:cubicBezTo>
                    <a:pt x="14464" y="3309"/>
                    <a:pt x="14540" y="3283"/>
                    <a:pt x="14616" y="3246"/>
                  </a:cubicBezTo>
                  <a:cubicBezTo>
                    <a:pt x="14946" y="3106"/>
                    <a:pt x="15224" y="2954"/>
                    <a:pt x="15453" y="2790"/>
                  </a:cubicBezTo>
                  <a:cubicBezTo>
                    <a:pt x="15541" y="2726"/>
                    <a:pt x="15617" y="2663"/>
                    <a:pt x="15681" y="2599"/>
                  </a:cubicBezTo>
                  <a:cubicBezTo>
                    <a:pt x="15960" y="2359"/>
                    <a:pt x="16099" y="2080"/>
                    <a:pt x="16099" y="1801"/>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339275" y="1667650"/>
              <a:ext cx="5425" cy="70375"/>
            </a:xfrm>
            <a:custGeom>
              <a:avLst/>
              <a:gdLst/>
              <a:ahLst/>
              <a:cxnLst/>
              <a:rect l="l" t="t" r="r" b="b"/>
              <a:pathLst>
                <a:path w="217" h="2815" extrusionOk="0">
                  <a:moveTo>
                    <a:pt x="0" y="0"/>
                  </a:moveTo>
                  <a:lnTo>
                    <a:pt x="0" y="2649"/>
                  </a:lnTo>
                  <a:cubicBezTo>
                    <a:pt x="26" y="2674"/>
                    <a:pt x="64" y="2700"/>
                    <a:pt x="102" y="2725"/>
                  </a:cubicBezTo>
                  <a:cubicBezTo>
                    <a:pt x="140" y="2764"/>
                    <a:pt x="178" y="2789"/>
                    <a:pt x="216" y="2814"/>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365900" y="1667650"/>
              <a:ext cx="5425" cy="83675"/>
            </a:xfrm>
            <a:custGeom>
              <a:avLst/>
              <a:gdLst/>
              <a:ahLst/>
              <a:cxnLst/>
              <a:rect l="l" t="t" r="r" b="b"/>
              <a:pathLst>
                <a:path w="217" h="3347" extrusionOk="0">
                  <a:moveTo>
                    <a:pt x="0" y="0"/>
                  </a:moveTo>
                  <a:lnTo>
                    <a:pt x="0" y="3257"/>
                  </a:lnTo>
                  <a:cubicBezTo>
                    <a:pt x="76" y="3283"/>
                    <a:pt x="140" y="3308"/>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392500" y="1667650"/>
              <a:ext cx="5750" cy="91925"/>
            </a:xfrm>
            <a:custGeom>
              <a:avLst/>
              <a:gdLst/>
              <a:ahLst/>
              <a:cxnLst/>
              <a:rect l="l" t="t" r="r" b="b"/>
              <a:pathLst>
                <a:path w="230" h="3677" extrusionOk="0">
                  <a:moveTo>
                    <a:pt x="1" y="0"/>
                  </a:moveTo>
                  <a:lnTo>
                    <a:pt x="1" y="3626"/>
                  </a:lnTo>
                  <a:cubicBezTo>
                    <a:pt x="26" y="3626"/>
                    <a:pt x="52" y="3638"/>
                    <a:pt x="65" y="3638"/>
                  </a:cubicBezTo>
                  <a:cubicBezTo>
                    <a:pt x="115" y="3651"/>
                    <a:pt x="178" y="3663"/>
                    <a:pt x="229" y="367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3419125" y="1667325"/>
              <a:ext cx="5725" cy="98250"/>
            </a:xfrm>
            <a:custGeom>
              <a:avLst/>
              <a:gdLst/>
              <a:ahLst/>
              <a:cxnLst/>
              <a:rect l="l" t="t" r="r" b="b"/>
              <a:pathLst>
                <a:path w="229" h="3930" extrusionOk="0">
                  <a:moveTo>
                    <a:pt x="1" y="0"/>
                  </a:moveTo>
                  <a:lnTo>
                    <a:pt x="1" y="3892"/>
                  </a:lnTo>
                  <a:lnTo>
                    <a:pt x="229" y="3930"/>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446075" y="1667325"/>
              <a:ext cx="5400" cy="102375"/>
            </a:xfrm>
            <a:custGeom>
              <a:avLst/>
              <a:gdLst/>
              <a:ahLst/>
              <a:cxnLst/>
              <a:rect l="l" t="t" r="r" b="b"/>
              <a:pathLst>
                <a:path w="216" h="4095" extrusionOk="0">
                  <a:moveTo>
                    <a:pt x="1" y="0"/>
                  </a:moveTo>
                  <a:lnTo>
                    <a:pt x="1" y="4070"/>
                  </a:lnTo>
                  <a:cubicBezTo>
                    <a:pt x="77" y="4070"/>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3472700" y="1667325"/>
              <a:ext cx="5725" cy="105225"/>
            </a:xfrm>
            <a:custGeom>
              <a:avLst/>
              <a:gdLst/>
              <a:ahLst/>
              <a:cxnLst/>
              <a:rect l="l" t="t" r="r" b="b"/>
              <a:pathLst>
                <a:path w="229" h="4209" extrusionOk="0">
                  <a:moveTo>
                    <a:pt x="0" y="0"/>
                  </a:moveTo>
                  <a:lnTo>
                    <a:pt x="0" y="4183"/>
                  </a:lnTo>
                  <a:cubicBezTo>
                    <a:pt x="76" y="4196"/>
                    <a:pt x="152" y="4196"/>
                    <a:pt x="229" y="420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499325" y="1667325"/>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526250" y="1667325"/>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3552850" y="1667325"/>
              <a:ext cx="5425" cy="106500"/>
            </a:xfrm>
            <a:custGeom>
              <a:avLst/>
              <a:gdLst/>
              <a:ahLst/>
              <a:cxnLst/>
              <a:rect l="l" t="t" r="r" b="b"/>
              <a:pathLst>
                <a:path w="217" h="4260" extrusionOk="0">
                  <a:moveTo>
                    <a:pt x="1" y="0"/>
                  </a:moveTo>
                  <a:lnTo>
                    <a:pt x="1" y="4259"/>
                  </a:lnTo>
                  <a:cubicBezTo>
                    <a:pt x="77" y="4259"/>
                    <a:pt x="153" y="4259"/>
                    <a:pt x="217" y="42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3579475" y="1667325"/>
              <a:ext cx="5725" cy="104925"/>
            </a:xfrm>
            <a:custGeom>
              <a:avLst/>
              <a:gdLst/>
              <a:ahLst/>
              <a:cxnLst/>
              <a:rect l="l" t="t" r="r" b="b"/>
              <a:pathLst>
                <a:path w="229" h="4197" extrusionOk="0">
                  <a:moveTo>
                    <a:pt x="1" y="0"/>
                  </a:moveTo>
                  <a:lnTo>
                    <a:pt x="1" y="4196"/>
                  </a:lnTo>
                  <a:cubicBezTo>
                    <a:pt x="77" y="4196"/>
                    <a:pt x="153" y="4183"/>
                    <a:pt x="229" y="418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3606100" y="1667325"/>
              <a:ext cx="5725" cy="102050"/>
            </a:xfrm>
            <a:custGeom>
              <a:avLst/>
              <a:gdLst/>
              <a:ahLst/>
              <a:cxnLst/>
              <a:rect l="l" t="t" r="r" b="b"/>
              <a:pathLst>
                <a:path w="229" h="4082" extrusionOk="0">
                  <a:moveTo>
                    <a:pt x="0" y="0"/>
                  </a:moveTo>
                  <a:lnTo>
                    <a:pt x="0" y="4082"/>
                  </a:lnTo>
                  <a:cubicBezTo>
                    <a:pt x="76" y="4070"/>
                    <a:pt x="153" y="4070"/>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633050" y="1667000"/>
              <a:ext cx="5400" cy="98275"/>
            </a:xfrm>
            <a:custGeom>
              <a:avLst/>
              <a:gdLst/>
              <a:ahLst/>
              <a:cxnLst/>
              <a:rect l="l" t="t" r="r" b="b"/>
              <a:pathLst>
                <a:path w="216" h="3931" extrusionOk="0">
                  <a:moveTo>
                    <a:pt x="0" y="1"/>
                  </a:moveTo>
                  <a:lnTo>
                    <a:pt x="0" y="3930"/>
                  </a:lnTo>
                  <a:cubicBezTo>
                    <a:pt x="76" y="3917"/>
                    <a:pt x="139" y="3905"/>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659675" y="1667000"/>
              <a:ext cx="5400" cy="92250"/>
            </a:xfrm>
            <a:custGeom>
              <a:avLst/>
              <a:gdLst/>
              <a:ahLst/>
              <a:cxnLst/>
              <a:rect l="l" t="t" r="r" b="b"/>
              <a:pathLst>
                <a:path w="216" h="3690" extrusionOk="0">
                  <a:moveTo>
                    <a:pt x="0" y="1"/>
                  </a:moveTo>
                  <a:lnTo>
                    <a:pt x="0" y="3689"/>
                  </a:lnTo>
                  <a:cubicBezTo>
                    <a:pt x="76" y="3664"/>
                    <a:pt x="152" y="3652"/>
                    <a:pt x="215" y="3626"/>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3686275" y="1667000"/>
              <a:ext cx="5750" cy="83375"/>
            </a:xfrm>
            <a:custGeom>
              <a:avLst/>
              <a:gdLst/>
              <a:ahLst/>
              <a:cxnLst/>
              <a:rect l="l" t="t" r="r" b="b"/>
              <a:pathLst>
                <a:path w="230" h="3335" extrusionOk="0">
                  <a:moveTo>
                    <a:pt x="1" y="1"/>
                  </a:moveTo>
                  <a:lnTo>
                    <a:pt x="1" y="3334"/>
                  </a:lnTo>
                  <a:cubicBezTo>
                    <a:pt x="77" y="3309"/>
                    <a:pt x="153" y="3283"/>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3712900" y="1667000"/>
              <a:ext cx="5725" cy="69750"/>
            </a:xfrm>
            <a:custGeom>
              <a:avLst/>
              <a:gdLst/>
              <a:ahLst/>
              <a:cxnLst/>
              <a:rect l="l" t="t" r="r" b="b"/>
              <a:pathLst>
                <a:path w="229" h="2790" extrusionOk="0">
                  <a:moveTo>
                    <a:pt x="1" y="1"/>
                  </a:moveTo>
                  <a:lnTo>
                    <a:pt x="1" y="2790"/>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3326925" y="1610275"/>
              <a:ext cx="402150" cy="114425"/>
            </a:xfrm>
            <a:custGeom>
              <a:avLst/>
              <a:gdLst/>
              <a:ahLst/>
              <a:cxnLst/>
              <a:rect l="l" t="t" r="r" b="b"/>
              <a:pathLst>
                <a:path w="16086" h="4577" extrusionOk="0">
                  <a:moveTo>
                    <a:pt x="8037" y="0"/>
                  </a:moveTo>
                  <a:cubicBezTo>
                    <a:pt x="3702" y="0"/>
                    <a:pt x="153" y="989"/>
                    <a:pt x="1" y="2206"/>
                  </a:cubicBezTo>
                  <a:lnTo>
                    <a:pt x="1" y="2295"/>
                  </a:lnTo>
                  <a:cubicBezTo>
                    <a:pt x="1" y="2599"/>
                    <a:pt x="215" y="2891"/>
                    <a:pt x="609" y="3169"/>
                  </a:cubicBezTo>
                  <a:cubicBezTo>
                    <a:pt x="672" y="3208"/>
                    <a:pt x="736" y="3259"/>
                    <a:pt x="812" y="3296"/>
                  </a:cubicBezTo>
                  <a:cubicBezTo>
                    <a:pt x="1192" y="3512"/>
                    <a:pt x="1686" y="3715"/>
                    <a:pt x="2282" y="3879"/>
                  </a:cubicBezTo>
                  <a:cubicBezTo>
                    <a:pt x="2409" y="3930"/>
                    <a:pt x="2548" y="3968"/>
                    <a:pt x="2700" y="3994"/>
                  </a:cubicBezTo>
                  <a:cubicBezTo>
                    <a:pt x="3169" y="4121"/>
                    <a:pt x="3689" y="4222"/>
                    <a:pt x="4246" y="4310"/>
                  </a:cubicBezTo>
                  <a:cubicBezTo>
                    <a:pt x="4880" y="4399"/>
                    <a:pt x="5565" y="4476"/>
                    <a:pt x="6275" y="4526"/>
                  </a:cubicBezTo>
                  <a:cubicBezTo>
                    <a:pt x="6845" y="4552"/>
                    <a:pt x="7429" y="4577"/>
                    <a:pt x="8037" y="4577"/>
                  </a:cubicBezTo>
                  <a:cubicBezTo>
                    <a:pt x="12486" y="4577"/>
                    <a:pt x="16086" y="3550"/>
                    <a:pt x="16086" y="2295"/>
                  </a:cubicBezTo>
                  <a:lnTo>
                    <a:pt x="16086" y="2206"/>
                  </a:lnTo>
                  <a:cubicBezTo>
                    <a:pt x="16060" y="2054"/>
                    <a:pt x="15997" y="1915"/>
                    <a:pt x="15883" y="1775"/>
                  </a:cubicBezTo>
                  <a:cubicBezTo>
                    <a:pt x="15719" y="1572"/>
                    <a:pt x="15477" y="1395"/>
                    <a:pt x="15161" y="1217"/>
                  </a:cubicBezTo>
                  <a:cubicBezTo>
                    <a:pt x="14843" y="1053"/>
                    <a:pt x="14463" y="901"/>
                    <a:pt x="14032" y="761"/>
                  </a:cubicBezTo>
                  <a:cubicBezTo>
                    <a:pt x="13905" y="723"/>
                    <a:pt x="13779" y="685"/>
                    <a:pt x="13640" y="647"/>
                  </a:cubicBezTo>
                  <a:cubicBezTo>
                    <a:pt x="13043" y="482"/>
                    <a:pt x="12359" y="343"/>
                    <a:pt x="11598" y="242"/>
                  </a:cubicBezTo>
                  <a:cubicBezTo>
                    <a:pt x="11421" y="216"/>
                    <a:pt x="11243" y="191"/>
                    <a:pt x="11066" y="178"/>
                  </a:cubicBezTo>
                  <a:cubicBezTo>
                    <a:pt x="10128" y="64"/>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433075" y="1709475"/>
              <a:ext cx="86225" cy="13975"/>
            </a:xfrm>
            <a:custGeom>
              <a:avLst/>
              <a:gdLst/>
              <a:ahLst/>
              <a:cxnLst/>
              <a:rect l="l" t="t" r="r" b="b"/>
              <a:pathLst>
                <a:path w="3449" h="559" extrusionOk="0">
                  <a:moveTo>
                    <a:pt x="0" y="0"/>
                  </a:moveTo>
                  <a:lnTo>
                    <a:pt x="0" y="558"/>
                  </a:lnTo>
                  <a:lnTo>
                    <a:pt x="3448" y="558"/>
                  </a:lnTo>
                  <a:lnTo>
                    <a:pt x="3448"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342125" y="1680325"/>
              <a:ext cx="35825" cy="12375"/>
            </a:xfrm>
            <a:custGeom>
              <a:avLst/>
              <a:gdLst/>
              <a:ahLst/>
              <a:cxnLst/>
              <a:rect l="l" t="t" r="r" b="b"/>
              <a:pathLst>
                <a:path w="1433" h="495" extrusionOk="0">
                  <a:moveTo>
                    <a:pt x="1255" y="0"/>
                  </a:moveTo>
                  <a:lnTo>
                    <a:pt x="1" y="367"/>
                  </a:lnTo>
                  <a:cubicBezTo>
                    <a:pt x="64" y="406"/>
                    <a:pt x="128" y="457"/>
                    <a:pt x="204" y="494"/>
                  </a:cubicBezTo>
                  <a:lnTo>
                    <a:pt x="1433" y="139"/>
                  </a:lnTo>
                  <a:cubicBezTo>
                    <a:pt x="1370" y="102"/>
                    <a:pt x="1306" y="51"/>
                    <a:pt x="1255"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383975" y="1699325"/>
              <a:ext cx="38975" cy="10800"/>
            </a:xfrm>
            <a:custGeom>
              <a:avLst/>
              <a:gdLst/>
              <a:ahLst/>
              <a:cxnLst/>
              <a:rect l="l" t="t" r="r" b="b"/>
              <a:pathLst>
                <a:path w="1559" h="432" extrusionOk="0">
                  <a:moveTo>
                    <a:pt x="1141" y="1"/>
                  </a:moveTo>
                  <a:lnTo>
                    <a:pt x="0" y="317"/>
                  </a:lnTo>
                  <a:cubicBezTo>
                    <a:pt x="127" y="368"/>
                    <a:pt x="266" y="406"/>
                    <a:pt x="418" y="432"/>
                  </a:cubicBezTo>
                  <a:lnTo>
                    <a:pt x="1559" y="114"/>
                  </a:lnTo>
                  <a:lnTo>
                    <a:pt x="1255" y="38"/>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367150" y="1622000"/>
              <a:ext cx="321700" cy="91300"/>
            </a:xfrm>
            <a:custGeom>
              <a:avLst/>
              <a:gdLst/>
              <a:ahLst/>
              <a:cxnLst/>
              <a:rect l="l" t="t" r="r" b="b"/>
              <a:pathLst>
                <a:path w="12868" h="3652" extrusionOk="0">
                  <a:moveTo>
                    <a:pt x="6428" y="1"/>
                  </a:moveTo>
                  <a:cubicBezTo>
                    <a:pt x="2891" y="1"/>
                    <a:pt x="1" y="812"/>
                    <a:pt x="1" y="1826"/>
                  </a:cubicBezTo>
                  <a:lnTo>
                    <a:pt x="1" y="1902"/>
                  </a:lnTo>
                  <a:cubicBezTo>
                    <a:pt x="166" y="2878"/>
                    <a:pt x="2980" y="3652"/>
                    <a:pt x="6428" y="3652"/>
                  </a:cubicBezTo>
                  <a:cubicBezTo>
                    <a:pt x="9876" y="3652"/>
                    <a:pt x="12702" y="2878"/>
                    <a:pt x="12854" y="1902"/>
                  </a:cubicBezTo>
                  <a:cubicBezTo>
                    <a:pt x="12867" y="1877"/>
                    <a:pt x="12867" y="1852"/>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367150" y="1626125"/>
              <a:ext cx="321375" cy="87175"/>
            </a:xfrm>
            <a:custGeom>
              <a:avLst/>
              <a:gdLst/>
              <a:ahLst/>
              <a:cxnLst/>
              <a:rect l="l" t="t" r="r" b="b"/>
              <a:pathLst>
                <a:path w="12855" h="3487" extrusionOk="0">
                  <a:moveTo>
                    <a:pt x="6428" y="0"/>
                  </a:moveTo>
                  <a:cubicBezTo>
                    <a:pt x="2980" y="0"/>
                    <a:pt x="166" y="774"/>
                    <a:pt x="1" y="1737"/>
                  </a:cubicBezTo>
                  <a:cubicBezTo>
                    <a:pt x="26" y="1889"/>
                    <a:pt x="115" y="2016"/>
                    <a:pt x="242" y="2155"/>
                  </a:cubicBezTo>
                  <a:cubicBezTo>
                    <a:pt x="293" y="2206"/>
                    <a:pt x="369" y="2270"/>
                    <a:pt x="445" y="2320"/>
                  </a:cubicBezTo>
                  <a:cubicBezTo>
                    <a:pt x="749" y="2549"/>
                    <a:pt x="1206" y="2751"/>
                    <a:pt x="1789" y="2916"/>
                  </a:cubicBezTo>
                  <a:cubicBezTo>
                    <a:pt x="1915" y="2954"/>
                    <a:pt x="2042" y="2992"/>
                    <a:pt x="2181" y="3030"/>
                  </a:cubicBezTo>
                  <a:cubicBezTo>
                    <a:pt x="2727" y="3157"/>
                    <a:pt x="3347" y="3271"/>
                    <a:pt x="4020" y="3347"/>
                  </a:cubicBezTo>
                  <a:cubicBezTo>
                    <a:pt x="4704" y="3423"/>
                    <a:pt x="5439" y="3473"/>
                    <a:pt x="6200" y="3487"/>
                  </a:cubicBezTo>
                  <a:lnTo>
                    <a:pt x="6428" y="3487"/>
                  </a:lnTo>
                  <a:cubicBezTo>
                    <a:pt x="9876" y="3487"/>
                    <a:pt x="12702" y="2713"/>
                    <a:pt x="12854" y="1737"/>
                  </a:cubicBezTo>
                  <a:cubicBezTo>
                    <a:pt x="12854" y="1699"/>
                    <a:pt x="12842" y="1648"/>
                    <a:pt x="12817" y="1597"/>
                  </a:cubicBezTo>
                  <a:cubicBezTo>
                    <a:pt x="12727" y="1395"/>
                    <a:pt x="12525" y="1205"/>
                    <a:pt x="12208" y="1027"/>
                  </a:cubicBezTo>
                  <a:cubicBezTo>
                    <a:pt x="11891" y="837"/>
                    <a:pt x="11473" y="673"/>
                    <a:pt x="10966" y="533"/>
                  </a:cubicBezTo>
                  <a:cubicBezTo>
                    <a:pt x="10839" y="495"/>
                    <a:pt x="10699" y="457"/>
                    <a:pt x="10560" y="431"/>
                  </a:cubicBezTo>
                  <a:cubicBezTo>
                    <a:pt x="9913" y="267"/>
                    <a:pt x="9153" y="152"/>
                    <a:pt x="8329" y="76"/>
                  </a:cubicBezTo>
                  <a:cubicBezTo>
                    <a:pt x="8127" y="64"/>
                    <a:pt x="7924" y="51"/>
                    <a:pt x="7708" y="39"/>
                  </a:cubicBezTo>
                  <a:cubicBezTo>
                    <a:pt x="7290" y="13"/>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467625" y="1702175"/>
              <a:ext cx="88125" cy="11125"/>
            </a:xfrm>
            <a:custGeom>
              <a:avLst/>
              <a:gdLst/>
              <a:ahLst/>
              <a:cxnLst/>
              <a:rect l="l" t="t" r="r" b="b"/>
              <a:pathLst>
                <a:path w="3525" h="445" extrusionOk="0">
                  <a:moveTo>
                    <a:pt x="1078" y="0"/>
                  </a:moveTo>
                  <a:lnTo>
                    <a:pt x="1" y="305"/>
                  </a:lnTo>
                  <a:cubicBezTo>
                    <a:pt x="685" y="381"/>
                    <a:pt x="1420" y="431"/>
                    <a:pt x="2181" y="445"/>
                  </a:cubicBezTo>
                  <a:lnTo>
                    <a:pt x="3524" y="64"/>
                  </a:lnTo>
                  <a:lnTo>
                    <a:pt x="2840" y="64"/>
                  </a:lnTo>
                  <a:cubicBezTo>
                    <a:pt x="2561" y="64"/>
                    <a:pt x="2282" y="64"/>
                    <a:pt x="2003" y="51"/>
                  </a:cubicBezTo>
                  <a:cubicBezTo>
                    <a:pt x="1927" y="51"/>
                    <a:pt x="1851" y="39"/>
                    <a:pt x="1775" y="39"/>
                  </a:cubicBezTo>
                  <a:cubicBezTo>
                    <a:pt x="1559" y="39"/>
                    <a:pt x="1356" y="26"/>
                    <a:pt x="11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373200" y="1678425"/>
              <a:ext cx="13325" cy="5725"/>
            </a:xfrm>
            <a:custGeom>
              <a:avLst/>
              <a:gdLst/>
              <a:ahLst/>
              <a:cxnLst/>
              <a:rect l="l" t="t" r="r" b="b"/>
              <a:pathLst>
                <a:path w="533" h="229" extrusionOk="0">
                  <a:moveTo>
                    <a:pt x="215" y="0"/>
                  </a:moveTo>
                  <a:lnTo>
                    <a:pt x="0" y="63"/>
                  </a:lnTo>
                  <a:cubicBezTo>
                    <a:pt x="51" y="114"/>
                    <a:pt x="127" y="178"/>
                    <a:pt x="203" y="228"/>
                  </a:cubicBezTo>
                  <a:lnTo>
                    <a:pt x="533" y="127"/>
                  </a:lnTo>
                  <a:cubicBezTo>
                    <a:pt x="507" y="114"/>
                    <a:pt x="469" y="102"/>
                    <a:pt x="431" y="88"/>
                  </a:cubicBezTo>
                  <a:cubicBezTo>
                    <a:pt x="355" y="63"/>
                    <a:pt x="279" y="38"/>
                    <a:pt x="21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3411850" y="1693625"/>
              <a:ext cx="30450" cy="8275"/>
            </a:xfrm>
            <a:custGeom>
              <a:avLst/>
              <a:gdLst/>
              <a:ahLst/>
              <a:cxnLst/>
              <a:rect l="l" t="t" r="r" b="b"/>
              <a:pathLst>
                <a:path w="1218" h="331" extrusionOk="0">
                  <a:moveTo>
                    <a:pt x="748" y="1"/>
                  </a:moveTo>
                  <a:lnTo>
                    <a:pt x="1" y="216"/>
                  </a:lnTo>
                  <a:cubicBezTo>
                    <a:pt x="127" y="254"/>
                    <a:pt x="254" y="292"/>
                    <a:pt x="393" y="330"/>
                  </a:cubicBezTo>
                  <a:lnTo>
                    <a:pt x="1218" y="89"/>
                  </a:lnTo>
                  <a:cubicBezTo>
                    <a:pt x="1154" y="77"/>
                    <a:pt x="1091" y="64"/>
                    <a:pt x="1027" y="64"/>
                  </a:cubicBezTo>
                  <a:cubicBezTo>
                    <a:pt x="951" y="38"/>
                    <a:pt x="875" y="26"/>
                    <a:pt x="799" y="13"/>
                  </a:cubicBezTo>
                  <a:cubicBezTo>
                    <a:pt x="787" y="13"/>
                    <a:pt x="773" y="13"/>
                    <a:pt x="748"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3454625" y="1636900"/>
              <a:ext cx="151825" cy="64025"/>
            </a:xfrm>
            <a:custGeom>
              <a:avLst/>
              <a:gdLst/>
              <a:ahLst/>
              <a:cxnLst/>
              <a:rect l="l" t="t" r="r" b="b"/>
              <a:pathLst>
                <a:path w="6073" h="2561" extrusionOk="0">
                  <a:moveTo>
                    <a:pt x="2473" y="0"/>
                  </a:moveTo>
                  <a:lnTo>
                    <a:pt x="2473" y="292"/>
                  </a:lnTo>
                  <a:cubicBezTo>
                    <a:pt x="888" y="355"/>
                    <a:pt x="102" y="622"/>
                    <a:pt x="102" y="926"/>
                  </a:cubicBezTo>
                  <a:cubicBezTo>
                    <a:pt x="102" y="1636"/>
                    <a:pt x="3828" y="1445"/>
                    <a:pt x="3828" y="1687"/>
                  </a:cubicBezTo>
                  <a:cubicBezTo>
                    <a:pt x="3828" y="1749"/>
                    <a:pt x="3600" y="1788"/>
                    <a:pt x="2954" y="1788"/>
                  </a:cubicBezTo>
                  <a:cubicBezTo>
                    <a:pt x="2206" y="1788"/>
                    <a:pt x="1369" y="1724"/>
                    <a:pt x="723" y="1611"/>
                  </a:cubicBezTo>
                  <a:lnTo>
                    <a:pt x="0" y="2079"/>
                  </a:lnTo>
                  <a:cubicBezTo>
                    <a:pt x="571" y="2180"/>
                    <a:pt x="1509" y="2256"/>
                    <a:pt x="2473" y="2282"/>
                  </a:cubicBezTo>
                  <a:lnTo>
                    <a:pt x="2473" y="2561"/>
                  </a:lnTo>
                  <a:lnTo>
                    <a:pt x="3828" y="2561"/>
                  </a:lnTo>
                  <a:lnTo>
                    <a:pt x="3828" y="2256"/>
                  </a:lnTo>
                  <a:cubicBezTo>
                    <a:pt x="5324" y="2194"/>
                    <a:pt x="6073" y="1927"/>
                    <a:pt x="6073" y="1636"/>
                  </a:cubicBezTo>
                  <a:cubicBezTo>
                    <a:pt x="6073" y="926"/>
                    <a:pt x="2346" y="1129"/>
                    <a:pt x="2346" y="888"/>
                  </a:cubicBezTo>
                  <a:cubicBezTo>
                    <a:pt x="2346" y="825"/>
                    <a:pt x="2561" y="774"/>
                    <a:pt x="3220" y="774"/>
                  </a:cubicBezTo>
                  <a:cubicBezTo>
                    <a:pt x="3803" y="774"/>
                    <a:pt x="4437" y="825"/>
                    <a:pt x="5096" y="913"/>
                  </a:cubicBezTo>
                  <a:lnTo>
                    <a:pt x="5781" y="444"/>
                  </a:lnTo>
                  <a:cubicBezTo>
                    <a:pt x="5236"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3453675" y="1634350"/>
              <a:ext cx="151825" cy="64050"/>
            </a:xfrm>
            <a:custGeom>
              <a:avLst/>
              <a:gdLst/>
              <a:ahLst/>
              <a:cxnLst/>
              <a:rect l="l" t="t" r="r" b="b"/>
              <a:pathLst>
                <a:path w="6073" h="2562" extrusionOk="0">
                  <a:moveTo>
                    <a:pt x="2472" y="1"/>
                  </a:moveTo>
                  <a:lnTo>
                    <a:pt x="2472" y="293"/>
                  </a:lnTo>
                  <a:cubicBezTo>
                    <a:pt x="888" y="356"/>
                    <a:pt x="102" y="622"/>
                    <a:pt x="102" y="927"/>
                  </a:cubicBezTo>
                  <a:cubicBezTo>
                    <a:pt x="102" y="1636"/>
                    <a:pt x="3829" y="1446"/>
                    <a:pt x="3829" y="1687"/>
                  </a:cubicBezTo>
                  <a:cubicBezTo>
                    <a:pt x="3829" y="1750"/>
                    <a:pt x="3601" y="1789"/>
                    <a:pt x="2954" y="1789"/>
                  </a:cubicBezTo>
                  <a:cubicBezTo>
                    <a:pt x="2206" y="1789"/>
                    <a:pt x="1357" y="1725"/>
                    <a:pt x="723" y="1611"/>
                  </a:cubicBezTo>
                  <a:lnTo>
                    <a:pt x="1" y="2080"/>
                  </a:lnTo>
                  <a:cubicBezTo>
                    <a:pt x="571" y="2181"/>
                    <a:pt x="1509" y="2257"/>
                    <a:pt x="2472" y="2282"/>
                  </a:cubicBezTo>
                  <a:lnTo>
                    <a:pt x="2472" y="2561"/>
                  </a:lnTo>
                  <a:lnTo>
                    <a:pt x="3829" y="2561"/>
                  </a:lnTo>
                  <a:lnTo>
                    <a:pt x="3829" y="2257"/>
                  </a:lnTo>
                  <a:cubicBezTo>
                    <a:pt x="5325" y="2194"/>
                    <a:pt x="6072" y="1928"/>
                    <a:pt x="6072" y="1636"/>
                  </a:cubicBezTo>
                  <a:cubicBezTo>
                    <a:pt x="6072" y="927"/>
                    <a:pt x="2345" y="1129"/>
                    <a:pt x="2345" y="888"/>
                  </a:cubicBezTo>
                  <a:cubicBezTo>
                    <a:pt x="2345" y="825"/>
                    <a:pt x="2561" y="775"/>
                    <a:pt x="3220" y="775"/>
                  </a:cubicBezTo>
                  <a:cubicBezTo>
                    <a:pt x="3804" y="775"/>
                    <a:pt x="4437" y="825"/>
                    <a:pt x="5097" y="913"/>
                  </a:cubicBezTo>
                  <a:lnTo>
                    <a:pt x="5781" y="445"/>
                  </a:lnTo>
                  <a:cubicBezTo>
                    <a:pt x="5235" y="356"/>
                    <a:pt x="4539"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3339275" y="1596650"/>
              <a:ext cx="402475" cy="107150"/>
            </a:xfrm>
            <a:custGeom>
              <a:avLst/>
              <a:gdLst/>
              <a:ahLst/>
              <a:cxnLst/>
              <a:rect l="l" t="t" r="r" b="b"/>
              <a:pathLst>
                <a:path w="16099" h="4286" extrusionOk="0">
                  <a:moveTo>
                    <a:pt x="8202" y="1"/>
                  </a:moveTo>
                  <a:lnTo>
                    <a:pt x="7974" y="13"/>
                  </a:lnTo>
                  <a:lnTo>
                    <a:pt x="0" y="13"/>
                  </a:lnTo>
                  <a:lnTo>
                    <a:pt x="0" y="1737"/>
                  </a:lnTo>
                  <a:lnTo>
                    <a:pt x="0" y="1801"/>
                  </a:lnTo>
                  <a:cubicBezTo>
                    <a:pt x="0" y="2105"/>
                    <a:pt x="178" y="2396"/>
                    <a:pt x="507" y="2663"/>
                  </a:cubicBezTo>
                  <a:cubicBezTo>
                    <a:pt x="533" y="2688"/>
                    <a:pt x="571" y="2726"/>
                    <a:pt x="609" y="2751"/>
                  </a:cubicBezTo>
                  <a:lnTo>
                    <a:pt x="723" y="2827"/>
                  </a:lnTo>
                  <a:cubicBezTo>
                    <a:pt x="761" y="2852"/>
                    <a:pt x="786" y="2878"/>
                    <a:pt x="825" y="2891"/>
                  </a:cubicBezTo>
                  <a:cubicBezTo>
                    <a:pt x="1028" y="3030"/>
                    <a:pt x="1281" y="3157"/>
                    <a:pt x="1572" y="3271"/>
                  </a:cubicBezTo>
                  <a:cubicBezTo>
                    <a:pt x="1636" y="3309"/>
                    <a:pt x="1712" y="3334"/>
                    <a:pt x="1788" y="3359"/>
                  </a:cubicBezTo>
                  <a:cubicBezTo>
                    <a:pt x="1952" y="3423"/>
                    <a:pt x="2118" y="3486"/>
                    <a:pt x="2282" y="3537"/>
                  </a:cubicBezTo>
                  <a:cubicBezTo>
                    <a:pt x="2397" y="3575"/>
                    <a:pt x="2523" y="3613"/>
                    <a:pt x="2637" y="3638"/>
                  </a:cubicBezTo>
                  <a:cubicBezTo>
                    <a:pt x="2662" y="3652"/>
                    <a:pt x="2688" y="3652"/>
                    <a:pt x="2701" y="3664"/>
                  </a:cubicBezTo>
                  <a:cubicBezTo>
                    <a:pt x="2752" y="3677"/>
                    <a:pt x="2802" y="3689"/>
                    <a:pt x="2865" y="3702"/>
                  </a:cubicBezTo>
                  <a:cubicBezTo>
                    <a:pt x="3132" y="3765"/>
                    <a:pt x="3411" y="3841"/>
                    <a:pt x="3702" y="3892"/>
                  </a:cubicBezTo>
                  <a:cubicBezTo>
                    <a:pt x="3778" y="3905"/>
                    <a:pt x="3854" y="3917"/>
                    <a:pt x="3930" y="3943"/>
                  </a:cubicBezTo>
                  <a:cubicBezTo>
                    <a:pt x="4044" y="3956"/>
                    <a:pt x="4146" y="3981"/>
                    <a:pt x="4259" y="3993"/>
                  </a:cubicBezTo>
                  <a:cubicBezTo>
                    <a:pt x="4425" y="4019"/>
                    <a:pt x="4602" y="4044"/>
                    <a:pt x="4780" y="4069"/>
                  </a:cubicBezTo>
                  <a:cubicBezTo>
                    <a:pt x="4843" y="4082"/>
                    <a:pt x="4919" y="4095"/>
                    <a:pt x="4995" y="4108"/>
                  </a:cubicBezTo>
                  <a:cubicBezTo>
                    <a:pt x="5273" y="4133"/>
                    <a:pt x="5552" y="4171"/>
                    <a:pt x="5844" y="4196"/>
                  </a:cubicBezTo>
                  <a:cubicBezTo>
                    <a:pt x="5920" y="4196"/>
                    <a:pt x="5997" y="4209"/>
                    <a:pt x="6059" y="4209"/>
                  </a:cubicBezTo>
                  <a:cubicBezTo>
                    <a:pt x="6135" y="4221"/>
                    <a:pt x="6212" y="4221"/>
                    <a:pt x="6288" y="4221"/>
                  </a:cubicBezTo>
                  <a:cubicBezTo>
                    <a:pt x="6490" y="4247"/>
                    <a:pt x="6693" y="4260"/>
                    <a:pt x="6909" y="4260"/>
                  </a:cubicBezTo>
                  <a:cubicBezTo>
                    <a:pt x="6985" y="4260"/>
                    <a:pt x="7061" y="4272"/>
                    <a:pt x="7137" y="4272"/>
                  </a:cubicBezTo>
                  <a:cubicBezTo>
                    <a:pt x="7416" y="4285"/>
                    <a:pt x="7695" y="4285"/>
                    <a:pt x="7974" y="4285"/>
                  </a:cubicBezTo>
                  <a:lnTo>
                    <a:pt x="8202" y="4285"/>
                  </a:lnTo>
                  <a:cubicBezTo>
                    <a:pt x="8493" y="4285"/>
                    <a:pt x="8772" y="4285"/>
                    <a:pt x="9051" y="4272"/>
                  </a:cubicBezTo>
                  <a:cubicBezTo>
                    <a:pt x="9127" y="4260"/>
                    <a:pt x="9191" y="4260"/>
                    <a:pt x="9267" y="4260"/>
                  </a:cubicBezTo>
                  <a:cubicBezTo>
                    <a:pt x="9558" y="4247"/>
                    <a:pt x="9837" y="4221"/>
                    <a:pt x="10116" y="4209"/>
                  </a:cubicBezTo>
                  <a:cubicBezTo>
                    <a:pt x="10192" y="4196"/>
                    <a:pt x="10268" y="4196"/>
                    <a:pt x="10344" y="4184"/>
                  </a:cubicBezTo>
                  <a:cubicBezTo>
                    <a:pt x="10623" y="4159"/>
                    <a:pt x="10915" y="4133"/>
                    <a:pt x="11180" y="4095"/>
                  </a:cubicBezTo>
                  <a:lnTo>
                    <a:pt x="11409" y="4057"/>
                  </a:lnTo>
                  <a:cubicBezTo>
                    <a:pt x="11701" y="4019"/>
                    <a:pt x="11980" y="3968"/>
                    <a:pt x="12258" y="3917"/>
                  </a:cubicBezTo>
                  <a:cubicBezTo>
                    <a:pt x="12321" y="3905"/>
                    <a:pt x="12397" y="3892"/>
                    <a:pt x="12473" y="3880"/>
                  </a:cubicBezTo>
                  <a:cubicBezTo>
                    <a:pt x="12765" y="3816"/>
                    <a:pt x="13056" y="3753"/>
                    <a:pt x="13323" y="3677"/>
                  </a:cubicBezTo>
                  <a:cubicBezTo>
                    <a:pt x="13399" y="3664"/>
                    <a:pt x="13475" y="3638"/>
                    <a:pt x="13538" y="3613"/>
                  </a:cubicBezTo>
                  <a:cubicBezTo>
                    <a:pt x="13842" y="3537"/>
                    <a:pt x="14134" y="3436"/>
                    <a:pt x="14388" y="3334"/>
                  </a:cubicBezTo>
                  <a:cubicBezTo>
                    <a:pt x="14464" y="3309"/>
                    <a:pt x="14540" y="3271"/>
                    <a:pt x="14616" y="3246"/>
                  </a:cubicBezTo>
                  <a:cubicBezTo>
                    <a:pt x="14946" y="3094"/>
                    <a:pt x="15225" y="2942"/>
                    <a:pt x="15453" y="2776"/>
                  </a:cubicBezTo>
                  <a:cubicBezTo>
                    <a:pt x="15541" y="2726"/>
                    <a:pt x="15617" y="2663"/>
                    <a:pt x="15681" y="2599"/>
                  </a:cubicBezTo>
                  <a:cubicBezTo>
                    <a:pt x="15960" y="2345"/>
                    <a:pt x="16099" y="2080"/>
                    <a:pt x="16099" y="1801"/>
                  </a:cubicBezTo>
                  <a:lnTo>
                    <a:pt x="16099" y="1775"/>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3351950" y="1596975"/>
              <a:ext cx="5425" cy="70375"/>
            </a:xfrm>
            <a:custGeom>
              <a:avLst/>
              <a:gdLst/>
              <a:ahLst/>
              <a:cxnLst/>
              <a:rect l="l" t="t" r="r" b="b"/>
              <a:pathLst>
                <a:path w="217" h="2815" extrusionOk="0">
                  <a:moveTo>
                    <a:pt x="0" y="0"/>
                  </a:moveTo>
                  <a:lnTo>
                    <a:pt x="0" y="2650"/>
                  </a:lnTo>
                  <a:cubicBezTo>
                    <a:pt x="26" y="2675"/>
                    <a:pt x="64" y="2713"/>
                    <a:pt x="102" y="2738"/>
                  </a:cubicBezTo>
                  <a:lnTo>
                    <a:pt x="216" y="2814"/>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3378575" y="1596975"/>
              <a:ext cx="5425" cy="83675"/>
            </a:xfrm>
            <a:custGeom>
              <a:avLst/>
              <a:gdLst/>
              <a:ahLst/>
              <a:cxnLst/>
              <a:rect l="l" t="t" r="r" b="b"/>
              <a:pathLst>
                <a:path w="217" h="3347" extrusionOk="0">
                  <a:moveTo>
                    <a:pt x="0" y="0"/>
                  </a:moveTo>
                  <a:lnTo>
                    <a:pt x="0" y="3258"/>
                  </a:lnTo>
                  <a:cubicBezTo>
                    <a:pt x="64" y="3296"/>
                    <a:pt x="140" y="3321"/>
                    <a:pt x="216" y="3346"/>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3405175" y="1596975"/>
              <a:ext cx="5750" cy="92250"/>
            </a:xfrm>
            <a:custGeom>
              <a:avLst/>
              <a:gdLst/>
              <a:ahLst/>
              <a:cxnLst/>
              <a:rect l="l" t="t" r="r" b="b"/>
              <a:pathLst>
                <a:path w="230" h="3690" extrusionOk="0">
                  <a:moveTo>
                    <a:pt x="1" y="0"/>
                  </a:moveTo>
                  <a:lnTo>
                    <a:pt x="1" y="3625"/>
                  </a:lnTo>
                  <a:cubicBezTo>
                    <a:pt x="26" y="3639"/>
                    <a:pt x="52" y="3639"/>
                    <a:pt x="65" y="3651"/>
                  </a:cubicBezTo>
                  <a:cubicBezTo>
                    <a:pt x="116"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3431800" y="1596975"/>
              <a:ext cx="5725" cy="98250"/>
            </a:xfrm>
            <a:custGeom>
              <a:avLst/>
              <a:gdLst/>
              <a:ahLst/>
              <a:cxnLst/>
              <a:rect l="l" t="t" r="r" b="b"/>
              <a:pathLst>
                <a:path w="229" h="3930" extrusionOk="0">
                  <a:moveTo>
                    <a:pt x="1" y="0"/>
                  </a:moveTo>
                  <a:lnTo>
                    <a:pt x="1" y="3879"/>
                  </a:lnTo>
                  <a:cubicBezTo>
                    <a:pt x="77" y="3892"/>
                    <a:pt x="153" y="3904"/>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3458750" y="1596975"/>
              <a:ext cx="5400" cy="102375"/>
            </a:xfrm>
            <a:custGeom>
              <a:avLst/>
              <a:gdLst/>
              <a:ahLst/>
              <a:cxnLst/>
              <a:rect l="l" t="t" r="r" b="b"/>
              <a:pathLst>
                <a:path w="216" h="4095" extrusionOk="0">
                  <a:moveTo>
                    <a:pt x="1" y="0"/>
                  </a:moveTo>
                  <a:lnTo>
                    <a:pt x="1" y="4056"/>
                  </a:lnTo>
                  <a:cubicBezTo>
                    <a:pt x="64" y="4069"/>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3485375" y="1596975"/>
              <a:ext cx="5400" cy="104925"/>
            </a:xfrm>
            <a:custGeom>
              <a:avLst/>
              <a:gdLst/>
              <a:ahLst/>
              <a:cxnLst/>
              <a:rect l="l" t="t" r="r" b="b"/>
              <a:pathLst>
                <a:path w="216" h="4197" extrusionOk="0">
                  <a:moveTo>
                    <a:pt x="0" y="0"/>
                  </a:moveTo>
                  <a:lnTo>
                    <a:pt x="0" y="4183"/>
                  </a:lnTo>
                  <a:cubicBezTo>
                    <a:pt x="76" y="4183"/>
                    <a:pt x="153" y="4196"/>
                    <a:pt x="215" y="4196"/>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3512000" y="1596975"/>
              <a:ext cx="5725" cy="106500"/>
            </a:xfrm>
            <a:custGeom>
              <a:avLst/>
              <a:gdLst/>
              <a:ahLst/>
              <a:cxnLst/>
              <a:rect l="l" t="t" r="r" b="b"/>
              <a:pathLst>
                <a:path w="229" h="4260" extrusionOk="0">
                  <a:moveTo>
                    <a:pt x="0" y="0"/>
                  </a:moveTo>
                  <a:lnTo>
                    <a:pt x="0" y="4247"/>
                  </a:lnTo>
                  <a:cubicBezTo>
                    <a:pt x="76" y="4247"/>
                    <a:pt x="152" y="4259"/>
                    <a:pt x="228" y="425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3538600" y="1596650"/>
              <a:ext cx="5750" cy="107150"/>
            </a:xfrm>
            <a:custGeom>
              <a:avLst/>
              <a:gdLst/>
              <a:ahLst/>
              <a:cxnLst/>
              <a:rect l="l" t="t" r="r" b="b"/>
              <a:pathLst>
                <a:path w="230" h="4286" extrusionOk="0">
                  <a:moveTo>
                    <a:pt x="229" y="1"/>
                  </a:moveTo>
                  <a:lnTo>
                    <a:pt x="1" y="13"/>
                  </a:lnTo>
                  <a:lnTo>
                    <a:pt x="1" y="4285"/>
                  </a:lnTo>
                  <a:lnTo>
                    <a:pt x="229" y="4285"/>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3565525" y="1596650"/>
              <a:ext cx="5425" cy="106825"/>
            </a:xfrm>
            <a:custGeom>
              <a:avLst/>
              <a:gdLst/>
              <a:ahLst/>
              <a:cxnLst/>
              <a:rect l="l" t="t" r="r" b="b"/>
              <a:pathLst>
                <a:path w="217" h="4273" extrusionOk="0">
                  <a:moveTo>
                    <a:pt x="1" y="1"/>
                  </a:moveTo>
                  <a:lnTo>
                    <a:pt x="1" y="4272"/>
                  </a:lnTo>
                  <a:cubicBezTo>
                    <a:pt x="77" y="4260"/>
                    <a:pt x="141" y="4260"/>
                    <a:pt x="217" y="4260"/>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3592150" y="1596650"/>
              <a:ext cx="5725" cy="105250"/>
            </a:xfrm>
            <a:custGeom>
              <a:avLst/>
              <a:gdLst/>
              <a:ahLst/>
              <a:cxnLst/>
              <a:rect l="l" t="t" r="r" b="b"/>
              <a:pathLst>
                <a:path w="229" h="4210" extrusionOk="0">
                  <a:moveTo>
                    <a:pt x="1" y="1"/>
                  </a:moveTo>
                  <a:lnTo>
                    <a:pt x="1" y="4209"/>
                  </a:lnTo>
                  <a:cubicBezTo>
                    <a:pt x="77" y="4196"/>
                    <a:pt x="153" y="4196"/>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3618775" y="1596650"/>
              <a:ext cx="5725" cy="102375"/>
            </a:xfrm>
            <a:custGeom>
              <a:avLst/>
              <a:gdLst/>
              <a:ahLst/>
              <a:cxnLst/>
              <a:rect l="l" t="t" r="r" b="b"/>
              <a:pathLst>
                <a:path w="229" h="4095" extrusionOk="0">
                  <a:moveTo>
                    <a:pt x="0" y="1"/>
                  </a:moveTo>
                  <a:lnTo>
                    <a:pt x="0" y="4095"/>
                  </a:lnTo>
                  <a:lnTo>
                    <a:pt x="229" y="4057"/>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3645725" y="1596650"/>
              <a:ext cx="5400" cy="97950"/>
            </a:xfrm>
            <a:custGeom>
              <a:avLst/>
              <a:gdLst/>
              <a:ahLst/>
              <a:cxnLst/>
              <a:rect l="l" t="t" r="r" b="b"/>
              <a:pathLst>
                <a:path w="216" h="3918" extrusionOk="0">
                  <a:moveTo>
                    <a:pt x="0" y="1"/>
                  </a:moveTo>
                  <a:lnTo>
                    <a:pt x="0" y="3917"/>
                  </a:lnTo>
                  <a:cubicBezTo>
                    <a:pt x="63"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3672350" y="1596650"/>
              <a:ext cx="5400" cy="91925"/>
            </a:xfrm>
            <a:custGeom>
              <a:avLst/>
              <a:gdLst/>
              <a:ahLst/>
              <a:cxnLst/>
              <a:rect l="l" t="t" r="r" b="b"/>
              <a:pathLst>
                <a:path w="216" h="3677" extrusionOk="0">
                  <a:moveTo>
                    <a:pt x="0" y="1"/>
                  </a:moveTo>
                  <a:lnTo>
                    <a:pt x="0" y="3677"/>
                  </a:lnTo>
                  <a:cubicBezTo>
                    <a:pt x="76" y="3664"/>
                    <a:pt x="152" y="3638"/>
                    <a:pt x="215" y="3613"/>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3698950" y="1596650"/>
              <a:ext cx="5750" cy="83375"/>
            </a:xfrm>
            <a:custGeom>
              <a:avLst/>
              <a:gdLst/>
              <a:ahLst/>
              <a:cxnLst/>
              <a:rect l="l" t="t" r="r" b="b"/>
              <a:pathLst>
                <a:path w="230" h="3335" extrusionOk="0">
                  <a:moveTo>
                    <a:pt x="1" y="1"/>
                  </a:moveTo>
                  <a:lnTo>
                    <a:pt x="1" y="3334"/>
                  </a:lnTo>
                  <a:cubicBezTo>
                    <a:pt x="77" y="3309"/>
                    <a:pt x="153" y="3271"/>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3725575" y="1596650"/>
              <a:ext cx="5725" cy="69425"/>
            </a:xfrm>
            <a:custGeom>
              <a:avLst/>
              <a:gdLst/>
              <a:ahLst/>
              <a:cxnLst/>
              <a:rect l="l" t="t" r="r" b="b"/>
              <a:pathLst>
                <a:path w="229" h="2777" extrusionOk="0">
                  <a:moveTo>
                    <a:pt x="1" y="1"/>
                  </a:moveTo>
                  <a:lnTo>
                    <a:pt x="1" y="2776"/>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3339275" y="1539925"/>
              <a:ext cx="402475" cy="114425"/>
            </a:xfrm>
            <a:custGeom>
              <a:avLst/>
              <a:gdLst/>
              <a:ahLst/>
              <a:cxnLst/>
              <a:rect l="l" t="t" r="r" b="b"/>
              <a:pathLst>
                <a:path w="16099" h="4577" extrusionOk="0">
                  <a:moveTo>
                    <a:pt x="8050" y="0"/>
                  </a:moveTo>
                  <a:cubicBezTo>
                    <a:pt x="3715" y="0"/>
                    <a:pt x="166" y="977"/>
                    <a:pt x="14" y="2206"/>
                  </a:cubicBezTo>
                  <a:cubicBezTo>
                    <a:pt x="14" y="2231"/>
                    <a:pt x="0" y="2257"/>
                    <a:pt x="0" y="2282"/>
                  </a:cubicBezTo>
                  <a:cubicBezTo>
                    <a:pt x="0" y="2599"/>
                    <a:pt x="229" y="2890"/>
                    <a:pt x="622" y="3157"/>
                  </a:cubicBezTo>
                  <a:cubicBezTo>
                    <a:pt x="685" y="3208"/>
                    <a:pt x="749" y="3245"/>
                    <a:pt x="825" y="3284"/>
                  </a:cubicBezTo>
                  <a:cubicBezTo>
                    <a:pt x="1205" y="3512"/>
                    <a:pt x="1699" y="3702"/>
                    <a:pt x="2282" y="3879"/>
                  </a:cubicBezTo>
                  <a:lnTo>
                    <a:pt x="2701" y="3994"/>
                  </a:lnTo>
                  <a:cubicBezTo>
                    <a:pt x="3182" y="4107"/>
                    <a:pt x="3702" y="4222"/>
                    <a:pt x="4259" y="4298"/>
                  </a:cubicBezTo>
                  <a:cubicBezTo>
                    <a:pt x="4893" y="4399"/>
                    <a:pt x="5566" y="4475"/>
                    <a:pt x="6288" y="4513"/>
                  </a:cubicBezTo>
                  <a:cubicBezTo>
                    <a:pt x="6858" y="4552"/>
                    <a:pt x="7442" y="4577"/>
                    <a:pt x="8050" y="4577"/>
                  </a:cubicBezTo>
                  <a:cubicBezTo>
                    <a:pt x="12499" y="4577"/>
                    <a:pt x="16099" y="3550"/>
                    <a:pt x="16099" y="2282"/>
                  </a:cubicBezTo>
                  <a:lnTo>
                    <a:pt x="16099" y="2206"/>
                  </a:lnTo>
                  <a:cubicBezTo>
                    <a:pt x="16073" y="2054"/>
                    <a:pt x="16010" y="1902"/>
                    <a:pt x="15884" y="1763"/>
                  </a:cubicBezTo>
                  <a:cubicBezTo>
                    <a:pt x="15732" y="1572"/>
                    <a:pt x="15490" y="1383"/>
                    <a:pt x="15161" y="1217"/>
                  </a:cubicBezTo>
                  <a:cubicBezTo>
                    <a:pt x="14856" y="1053"/>
                    <a:pt x="14476" y="901"/>
                    <a:pt x="14033" y="761"/>
                  </a:cubicBezTo>
                  <a:cubicBezTo>
                    <a:pt x="13918" y="723"/>
                    <a:pt x="13792" y="685"/>
                    <a:pt x="13653" y="647"/>
                  </a:cubicBezTo>
                  <a:cubicBezTo>
                    <a:pt x="13056" y="482"/>
                    <a:pt x="12360" y="343"/>
                    <a:pt x="11611" y="229"/>
                  </a:cubicBezTo>
                  <a:cubicBezTo>
                    <a:pt x="11434" y="216"/>
                    <a:pt x="11256" y="191"/>
                    <a:pt x="11079" y="166"/>
                  </a:cubicBezTo>
                  <a:cubicBezTo>
                    <a:pt x="10141" y="64"/>
                    <a:pt x="9127" y="0"/>
                    <a:pt x="805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3445750" y="1583350"/>
              <a:ext cx="290625" cy="69400"/>
            </a:xfrm>
            <a:custGeom>
              <a:avLst/>
              <a:gdLst/>
              <a:ahLst/>
              <a:cxnLst/>
              <a:rect l="l" t="t" r="r" b="b"/>
              <a:pathLst>
                <a:path w="11625" h="2776" extrusionOk="0">
                  <a:moveTo>
                    <a:pt x="0" y="0"/>
                  </a:moveTo>
                  <a:lnTo>
                    <a:pt x="0" y="2776"/>
                  </a:lnTo>
                  <a:lnTo>
                    <a:pt x="11625" y="2776"/>
                  </a:lnTo>
                  <a:lnTo>
                    <a:pt x="1162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3354800" y="1610600"/>
              <a:ext cx="35825" cy="11425"/>
            </a:xfrm>
            <a:custGeom>
              <a:avLst/>
              <a:gdLst/>
              <a:ahLst/>
              <a:cxnLst/>
              <a:rect l="l" t="t" r="r" b="b"/>
              <a:pathLst>
                <a:path w="1433" h="457" extrusionOk="0">
                  <a:moveTo>
                    <a:pt x="1142" y="1"/>
                  </a:moveTo>
                  <a:lnTo>
                    <a:pt x="1" y="330"/>
                  </a:lnTo>
                  <a:cubicBezTo>
                    <a:pt x="64" y="381"/>
                    <a:pt x="128" y="418"/>
                    <a:pt x="204" y="457"/>
                  </a:cubicBezTo>
                  <a:lnTo>
                    <a:pt x="1433" y="114"/>
                  </a:lnTo>
                  <a:cubicBezTo>
                    <a:pt x="1421" y="114"/>
                    <a:pt x="1407" y="102"/>
                    <a:pt x="1407" y="102"/>
                  </a:cubicBezTo>
                  <a:cubicBezTo>
                    <a:pt x="1319" y="63"/>
                    <a:pt x="1230" y="38"/>
                    <a:pt x="1142"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3396325" y="1628650"/>
              <a:ext cx="39300" cy="11125"/>
            </a:xfrm>
            <a:custGeom>
              <a:avLst/>
              <a:gdLst/>
              <a:ahLst/>
              <a:cxnLst/>
              <a:rect l="l" t="t" r="r" b="b"/>
              <a:pathLst>
                <a:path w="1572" h="445" extrusionOk="0">
                  <a:moveTo>
                    <a:pt x="1154" y="1"/>
                  </a:moveTo>
                  <a:lnTo>
                    <a:pt x="0" y="330"/>
                  </a:lnTo>
                  <a:lnTo>
                    <a:pt x="419" y="445"/>
                  </a:lnTo>
                  <a:lnTo>
                    <a:pt x="1572" y="115"/>
                  </a:lnTo>
                  <a:cubicBezTo>
                    <a:pt x="1445" y="90"/>
                    <a:pt x="1331" y="51"/>
                    <a:pt x="1217" y="26"/>
                  </a:cubicBezTo>
                  <a:cubicBezTo>
                    <a:pt x="1192" y="14"/>
                    <a:pt x="1166" y="14"/>
                    <a:pt x="1154"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3379825" y="1551325"/>
              <a:ext cx="321700" cy="91300"/>
            </a:xfrm>
            <a:custGeom>
              <a:avLst/>
              <a:gdLst/>
              <a:ahLst/>
              <a:cxnLst/>
              <a:rect l="l" t="t" r="r" b="b"/>
              <a:pathLst>
                <a:path w="12868" h="3652" extrusionOk="0">
                  <a:moveTo>
                    <a:pt x="6428" y="1"/>
                  </a:moveTo>
                  <a:cubicBezTo>
                    <a:pt x="2879" y="1"/>
                    <a:pt x="1" y="825"/>
                    <a:pt x="1" y="1826"/>
                  </a:cubicBezTo>
                  <a:lnTo>
                    <a:pt x="1" y="1915"/>
                  </a:lnTo>
                  <a:cubicBezTo>
                    <a:pt x="166" y="2879"/>
                    <a:pt x="2980" y="3651"/>
                    <a:pt x="6428" y="3651"/>
                  </a:cubicBezTo>
                  <a:cubicBezTo>
                    <a:pt x="9876" y="3651"/>
                    <a:pt x="12702" y="2879"/>
                    <a:pt x="12854" y="1915"/>
                  </a:cubicBezTo>
                  <a:cubicBezTo>
                    <a:pt x="12867" y="1890"/>
                    <a:pt x="12867" y="1851"/>
                    <a:pt x="12867" y="1826"/>
                  </a:cubicBezTo>
                  <a:cubicBezTo>
                    <a:pt x="12867" y="825"/>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3379825" y="1555475"/>
              <a:ext cx="321375" cy="87150"/>
            </a:xfrm>
            <a:custGeom>
              <a:avLst/>
              <a:gdLst/>
              <a:ahLst/>
              <a:cxnLst/>
              <a:rect l="l" t="t" r="r" b="b"/>
              <a:pathLst>
                <a:path w="12855" h="3486" extrusionOk="0">
                  <a:moveTo>
                    <a:pt x="6428" y="0"/>
                  </a:moveTo>
                  <a:cubicBezTo>
                    <a:pt x="2980" y="0"/>
                    <a:pt x="166" y="773"/>
                    <a:pt x="1" y="1749"/>
                  </a:cubicBezTo>
                  <a:cubicBezTo>
                    <a:pt x="26" y="1888"/>
                    <a:pt x="115" y="2028"/>
                    <a:pt x="242" y="2155"/>
                  </a:cubicBezTo>
                  <a:cubicBezTo>
                    <a:pt x="293" y="2218"/>
                    <a:pt x="369" y="2268"/>
                    <a:pt x="432" y="2332"/>
                  </a:cubicBezTo>
                  <a:cubicBezTo>
                    <a:pt x="749" y="2547"/>
                    <a:pt x="1206" y="2750"/>
                    <a:pt x="1789" y="2928"/>
                  </a:cubicBezTo>
                  <a:cubicBezTo>
                    <a:pt x="1915" y="2966"/>
                    <a:pt x="2042" y="3004"/>
                    <a:pt x="2181" y="3029"/>
                  </a:cubicBezTo>
                  <a:cubicBezTo>
                    <a:pt x="2713" y="3169"/>
                    <a:pt x="3335" y="3283"/>
                    <a:pt x="4020" y="3359"/>
                  </a:cubicBezTo>
                  <a:cubicBezTo>
                    <a:pt x="4704" y="3435"/>
                    <a:pt x="5426" y="3485"/>
                    <a:pt x="6200" y="3485"/>
                  </a:cubicBezTo>
                  <a:lnTo>
                    <a:pt x="6428" y="3485"/>
                  </a:lnTo>
                  <a:cubicBezTo>
                    <a:pt x="9876" y="3485"/>
                    <a:pt x="12702" y="2713"/>
                    <a:pt x="12854" y="1749"/>
                  </a:cubicBezTo>
                  <a:cubicBezTo>
                    <a:pt x="12854" y="1699"/>
                    <a:pt x="12842" y="1660"/>
                    <a:pt x="12817" y="1609"/>
                  </a:cubicBezTo>
                  <a:cubicBezTo>
                    <a:pt x="12727" y="1407"/>
                    <a:pt x="12525" y="1204"/>
                    <a:pt x="12208" y="1026"/>
                  </a:cubicBezTo>
                  <a:cubicBezTo>
                    <a:pt x="11891" y="849"/>
                    <a:pt x="11473" y="684"/>
                    <a:pt x="10966" y="532"/>
                  </a:cubicBezTo>
                  <a:cubicBezTo>
                    <a:pt x="10839" y="507"/>
                    <a:pt x="10699" y="469"/>
                    <a:pt x="10560" y="431"/>
                  </a:cubicBezTo>
                  <a:cubicBezTo>
                    <a:pt x="9913" y="279"/>
                    <a:pt x="9153" y="164"/>
                    <a:pt x="8329" y="88"/>
                  </a:cubicBezTo>
                  <a:cubicBezTo>
                    <a:pt x="8127" y="63"/>
                    <a:pt x="7911" y="51"/>
                    <a:pt x="7708" y="38"/>
                  </a:cubicBezTo>
                  <a:cubicBezTo>
                    <a:pt x="7290" y="12"/>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3480300" y="1632450"/>
              <a:ext cx="90325" cy="10175"/>
            </a:xfrm>
            <a:custGeom>
              <a:avLst/>
              <a:gdLst/>
              <a:ahLst/>
              <a:cxnLst/>
              <a:rect l="l" t="t" r="r" b="b"/>
              <a:pathLst>
                <a:path w="3613" h="407" extrusionOk="0">
                  <a:moveTo>
                    <a:pt x="976" y="1"/>
                  </a:moveTo>
                  <a:lnTo>
                    <a:pt x="1" y="280"/>
                  </a:lnTo>
                  <a:cubicBezTo>
                    <a:pt x="685" y="356"/>
                    <a:pt x="1407" y="406"/>
                    <a:pt x="2181" y="406"/>
                  </a:cubicBezTo>
                  <a:lnTo>
                    <a:pt x="3613" y="1"/>
                  </a:lnTo>
                  <a:cubicBezTo>
                    <a:pt x="3587" y="1"/>
                    <a:pt x="3575" y="1"/>
                    <a:pt x="3550" y="14"/>
                  </a:cubicBezTo>
                  <a:lnTo>
                    <a:pt x="3334" y="14"/>
                  </a:lnTo>
                  <a:cubicBezTo>
                    <a:pt x="3055" y="26"/>
                    <a:pt x="2776" y="39"/>
                    <a:pt x="2485" y="39"/>
                  </a:cubicBezTo>
                  <a:lnTo>
                    <a:pt x="2269" y="39"/>
                  </a:lnTo>
                  <a:cubicBezTo>
                    <a:pt x="1978" y="39"/>
                    <a:pt x="1699" y="26"/>
                    <a:pt x="1420" y="26"/>
                  </a:cubicBezTo>
                  <a:cubicBezTo>
                    <a:pt x="1344" y="14"/>
                    <a:pt x="1268" y="14"/>
                    <a:pt x="1192" y="14"/>
                  </a:cubicBezTo>
                  <a:cubicBezTo>
                    <a:pt x="1128" y="14"/>
                    <a:pt x="1052" y="1"/>
                    <a:pt x="97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3389975" y="1613150"/>
              <a:ext cx="1300" cy="650"/>
            </a:xfrm>
            <a:custGeom>
              <a:avLst/>
              <a:gdLst/>
              <a:ahLst/>
              <a:cxnLst/>
              <a:rect l="l" t="t" r="r" b="b"/>
              <a:pathLst>
                <a:path w="52" h="26" extrusionOk="0">
                  <a:moveTo>
                    <a:pt x="1" y="0"/>
                  </a:moveTo>
                  <a:cubicBezTo>
                    <a:pt x="14" y="0"/>
                    <a:pt x="26" y="12"/>
                    <a:pt x="26" y="25"/>
                  </a:cubicBezTo>
                  <a:lnTo>
                    <a:pt x="51" y="12"/>
                  </a:lnTo>
                  <a:cubicBezTo>
                    <a:pt x="39" y="12"/>
                    <a:pt x="14"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3424525" y="1624850"/>
              <a:ext cx="25050" cy="6375"/>
            </a:xfrm>
            <a:custGeom>
              <a:avLst/>
              <a:gdLst/>
              <a:ahLst/>
              <a:cxnLst/>
              <a:rect l="l" t="t" r="r" b="b"/>
              <a:pathLst>
                <a:path w="1002" h="255" extrusionOk="0">
                  <a:moveTo>
                    <a:pt x="520" y="1"/>
                  </a:moveTo>
                  <a:lnTo>
                    <a:pt x="1" y="153"/>
                  </a:lnTo>
                  <a:cubicBezTo>
                    <a:pt x="127" y="191"/>
                    <a:pt x="254" y="229"/>
                    <a:pt x="393" y="254"/>
                  </a:cubicBezTo>
                  <a:lnTo>
                    <a:pt x="1002" y="90"/>
                  </a:lnTo>
                  <a:lnTo>
                    <a:pt x="773" y="51"/>
                  </a:lnTo>
                  <a:cubicBezTo>
                    <a:pt x="685" y="39"/>
                    <a:pt x="596" y="14"/>
                    <a:pt x="52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3467300" y="1566225"/>
              <a:ext cx="151825" cy="64350"/>
            </a:xfrm>
            <a:custGeom>
              <a:avLst/>
              <a:gdLst/>
              <a:ahLst/>
              <a:cxnLst/>
              <a:rect l="l" t="t" r="r" b="b"/>
              <a:pathLst>
                <a:path w="6073" h="2574" extrusionOk="0">
                  <a:moveTo>
                    <a:pt x="2473" y="1"/>
                  </a:moveTo>
                  <a:lnTo>
                    <a:pt x="2473" y="305"/>
                  </a:lnTo>
                  <a:cubicBezTo>
                    <a:pt x="888" y="368"/>
                    <a:pt x="102" y="622"/>
                    <a:pt x="102" y="939"/>
                  </a:cubicBezTo>
                  <a:cubicBezTo>
                    <a:pt x="102" y="1649"/>
                    <a:pt x="3828" y="1458"/>
                    <a:pt x="3828" y="1700"/>
                  </a:cubicBezTo>
                  <a:cubicBezTo>
                    <a:pt x="3828" y="1762"/>
                    <a:pt x="3600" y="1801"/>
                    <a:pt x="2954" y="1801"/>
                  </a:cubicBezTo>
                  <a:cubicBezTo>
                    <a:pt x="2206" y="1801"/>
                    <a:pt x="1357" y="1725"/>
                    <a:pt x="723" y="1623"/>
                  </a:cubicBezTo>
                  <a:lnTo>
                    <a:pt x="0" y="2092"/>
                  </a:lnTo>
                  <a:cubicBezTo>
                    <a:pt x="571" y="2193"/>
                    <a:pt x="1509" y="2269"/>
                    <a:pt x="2473" y="2283"/>
                  </a:cubicBezTo>
                  <a:lnTo>
                    <a:pt x="2473" y="2574"/>
                  </a:lnTo>
                  <a:lnTo>
                    <a:pt x="3828" y="2574"/>
                  </a:lnTo>
                  <a:lnTo>
                    <a:pt x="3828" y="2269"/>
                  </a:lnTo>
                  <a:cubicBezTo>
                    <a:pt x="5324" y="2193"/>
                    <a:pt x="6073" y="1940"/>
                    <a:pt x="6073" y="1649"/>
                  </a:cubicBezTo>
                  <a:cubicBezTo>
                    <a:pt x="6073" y="939"/>
                    <a:pt x="2346" y="1129"/>
                    <a:pt x="2346" y="900"/>
                  </a:cubicBezTo>
                  <a:cubicBezTo>
                    <a:pt x="2346" y="838"/>
                    <a:pt x="2561" y="774"/>
                    <a:pt x="3220" y="774"/>
                  </a:cubicBezTo>
                  <a:cubicBezTo>
                    <a:pt x="3803" y="774"/>
                    <a:pt x="4437" y="824"/>
                    <a:pt x="5096" y="926"/>
                  </a:cubicBezTo>
                  <a:lnTo>
                    <a:pt x="5781" y="457"/>
                  </a:lnTo>
                  <a:cubicBezTo>
                    <a:pt x="5236" y="368"/>
                    <a:pt x="4538"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3466025" y="1563700"/>
              <a:ext cx="152150" cy="64350"/>
            </a:xfrm>
            <a:custGeom>
              <a:avLst/>
              <a:gdLst/>
              <a:ahLst/>
              <a:cxnLst/>
              <a:rect l="l" t="t" r="r" b="b"/>
              <a:pathLst>
                <a:path w="6086" h="2574" extrusionOk="0">
                  <a:moveTo>
                    <a:pt x="2485" y="1"/>
                  </a:moveTo>
                  <a:lnTo>
                    <a:pt x="2485" y="305"/>
                  </a:lnTo>
                  <a:cubicBezTo>
                    <a:pt x="901" y="368"/>
                    <a:pt x="115" y="621"/>
                    <a:pt x="115" y="939"/>
                  </a:cubicBezTo>
                  <a:cubicBezTo>
                    <a:pt x="115" y="1648"/>
                    <a:pt x="3842" y="1458"/>
                    <a:pt x="3842" y="1699"/>
                  </a:cubicBezTo>
                  <a:cubicBezTo>
                    <a:pt x="3842" y="1762"/>
                    <a:pt x="3614" y="1801"/>
                    <a:pt x="2967" y="1801"/>
                  </a:cubicBezTo>
                  <a:cubicBezTo>
                    <a:pt x="2219" y="1801"/>
                    <a:pt x="1370" y="1724"/>
                    <a:pt x="736" y="1623"/>
                  </a:cubicBezTo>
                  <a:lnTo>
                    <a:pt x="1" y="2092"/>
                  </a:lnTo>
                  <a:cubicBezTo>
                    <a:pt x="584" y="2193"/>
                    <a:pt x="1522" y="2269"/>
                    <a:pt x="2485" y="2282"/>
                  </a:cubicBezTo>
                  <a:lnTo>
                    <a:pt x="2485" y="2573"/>
                  </a:lnTo>
                  <a:lnTo>
                    <a:pt x="3842" y="2573"/>
                  </a:lnTo>
                  <a:lnTo>
                    <a:pt x="3842" y="2269"/>
                  </a:lnTo>
                  <a:cubicBezTo>
                    <a:pt x="5325" y="2193"/>
                    <a:pt x="6085" y="1939"/>
                    <a:pt x="6085" y="1648"/>
                  </a:cubicBezTo>
                  <a:cubicBezTo>
                    <a:pt x="6085" y="939"/>
                    <a:pt x="2358" y="1128"/>
                    <a:pt x="2358" y="900"/>
                  </a:cubicBezTo>
                  <a:cubicBezTo>
                    <a:pt x="2358" y="837"/>
                    <a:pt x="2561" y="786"/>
                    <a:pt x="3234" y="786"/>
                  </a:cubicBezTo>
                  <a:cubicBezTo>
                    <a:pt x="3817" y="786"/>
                    <a:pt x="4450" y="824"/>
                    <a:pt x="5110" y="925"/>
                  </a:cubicBezTo>
                  <a:lnTo>
                    <a:pt x="5794" y="457"/>
                  </a:lnTo>
                  <a:cubicBezTo>
                    <a:pt x="5248" y="368"/>
                    <a:pt x="4552" y="317"/>
                    <a:pt x="3842" y="292"/>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3337375" y="1525975"/>
              <a:ext cx="402475" cy="107475"/>
            </a:xfrm>
            <a:custGeom>
              <a:avLst/>
              <a:gdLst/>
              <a:ahLst/>
              <a:cxnLst/>
              <a:rect l="l" t="t" r="r" b="b"/>
              <a:pathLst>
                <a:path w="16099" h="4299" extrusionOk="0">
                  <a:moveTo>
                    <a:pt x="13323" y="1"/>
                  </a:moveTo>
                  <a:lnTo>
                    <a:pt x="12473" y="14"/>
                  </a:lnTo>
                  <a:lnTo>
                    <a:pt x="4780" y="14"/>
                  </a:lnTo>
                  <a:lnTo>
                    <a:pt x="3930" y="26"/>
                  </a:lnTo>
                  <a:lnTo>
                    <a:pt x="13" y="26"/>
                  </a:lnTo>
                  <a:lnTo>
                    <a:pt x="13" y="1750"/>
                  </a:lnTo>
                  <a:cubicBezTo>
                    <a:pt x="0" y="1763"/>
                    <a:pt x="0" y="1788"/>
                    <a:pt x="0" y="1814"/>
                  </a:cubicBezTo>
                  <a:cubicBezTo>
                    <a:pt x="0" y="2118"/>
                    <a:pt x="178" y="2409"/>
                    <a:pt x="507" y="2676"/>
                  </a:cubicBezTo>
                  <a:cubicBezTo>
                    <a:pt x="546" y="2701"/>
                    <a:pt x="571" y="2726"/>
                    <a:pt x="609" y="2764"/>
                  </a:cubicBezTo>
                  <a:lnTo>
                    <a:pt x="723" y="2840"/>
                  </a:lnTo>
                  <a:cubicBezTo>
                    <a:pt x="761" y="2865"/>
                    <a:pt x="786" y="2879"/>
                    <a:pt x="825" y="2904"/>
                  </a:cubicBezTo>
                  <a:cubicBezTo>
                    <a:pt x="1040" y="3031"/>
                    <a:pt x="1281" y="3157"/>
                    <a:pt x="1572" y="3284"/>
                  </a:cubicBezTo>
                  <a:cubicBezTo>
                    <a:pt x="1648" y="3310"/>
                    <a:pt x="1724" y="3347"/>
                    <a:pt x="1800" y="3372"/>
                  </a:cubicBezTo>
                  <a:cubicBezTo>
                    <a:pt x="1952" y="3436"/>
                    <a:pt x="2118" y="3487"/>
                    <a:pt x="2282" y="3538"/>
                  </a:cubicBezTo>
                  <a:cubicBezTo>
                    <a:pt x="2397" y="3575"/>
                    <a:pt x="2523" y="3614"/>
                    <a:pt x="2637" y="3651"/>
                  </a:cubicBezTo>
                  <a:cubicBezTo>
                    <a:pt x="2662" y="3651"/>
                    <a:pt x="2688" y="3664"/>
                    <a:pt x="2701" y="3664"/>
                  </a:cubicBezTo>
                  <a:cubicBezTo>
                    <a:pt x="2764" y="3677"/>
                    <a:pt x="2814" y="3690"/>
                    <a:pt x="2865" y="3715"/>
                  </a:cubicBezTo>
                  <a:cubicBezTo>
                    <a:pt x="3132" y="3778"/>
                    <a:pt x="3411" y="3842"/>
                    <a:pt x="3715" y="3905"/>
                  </a:cubicBezTo>
                  <a:cubicBezTo>
                    <a:pt x="3778" y="3918"/>
                    <a:pt x="3854" y="3930"/>
                    <a:pt x="3930" y="3943"/>
                  </a:cubicBezTo>
                  <a:cubicBezTo>
                    <a:pt x="4044" y="3969"/>
                    <a:pt x="4146" y="3981"/>
                    <a:pt x="4259" y="4006"/>
                  </a:cubicBezTo>
                  <a:cubicBezTo>
                    <a:pt x="4425" y="4032"/>
                    <a:pt x="4602" y="4057"/>
                    <a:pt x="4780" y="4082"/>
                  </a:cubicBezTo>
                  <a:cubicBezTo>
                    <a:pt x="4856" y="4095"/>
                    <a:pt x="4919" y="4095"/>
                    <a:pt x="4995" y="4108"/>
                  </a:cubicBezTo>
                  <a:cubicBezTo>
                    <a:pt x="5273" y="4146"/>
                    <a:pt x="5552" y="4172"/>
                    <a:pt x="5844" y="4197"/>
                  </a:cubicBezTo>
                  <a:cubicBezTo>
                    <a:pt x="5920" y="4209"/>
                    <a:pt x="5996" y="4209"/>
                    <a:pt x="6073" y="4222"/>
                  </a:cubicBezTo>
                  <a:cubicBezTo>
                    <a:pt x="6135" y="4222"/>
                    <a:pt x="6211" y="4234"/>
                    <a:pt x="6288" y="4234"/>
                  </a:cubicBezTo>
                  <a:cubicBezTo>
                    <a:pt x="6490" y="4248"/>
                    <a:pt x="6706" y="4260"/>
                    <a:pt x="6909" y="4273"/>
                  </a:cubicBezTo>
                  <a:cubicBezTo>
                    <a:pt x="6985" y="4273"/>
                    <a:pt x="7061" y="4273"/>
                    <a:pt x="7137" y="4285"/>
                  </a:cubicBezTo>
                  <a:cubicBezTo>
                    <a:pt x="7416" y="4285"/>
                    <a:pt x="7695" y="4298"/>
                    <a:pt x="7986" y="4298"/>
                  </a:cubicBezTo>
                  <a:lnTo>
                    <a:pt x="8202" y="4298"/>
                  </a:lnTo>
                  <a:cubicBezTo>
                    <a:pt x="8493" y="4298"/>
                    <a:pt x="8772" y="4285"/>
                    <a:pt x="9051" y="4273"/>
                  </a:cubicBezTo>
                  <a:lnTo>
                    <a:pt x="9267" y="4273"/>
                  </a:lnTo>
                  <a:cubicBezTo>
                    <a:pt x="9558" y="4248"/>
                    <a:pt x="9837" y="4234"/>
                    <a:pt x="10116" y="4209"/>
                  </a:cubicBezTo>
                  <a:cubicBezTo>
                    <a:pt x="10192" y="4209"/>
                    <a:pt x="10268" y="4197"/>
                    <a:pt x="10344" y="4197"/>
                  </a:cubicBezTo>
                  <a:cubicBezTo>
                    <a:pt x="10636" y="4172"/>
                    <a:pt x="10915" y="4133"/>
                    <a:pt x="11180" y="4095"/>
                  </a:cubicBezTo>
                  <a:cubicBezTo>
                    <a:pt x="11256" y="4095"/>
                    <a:pt x="11332" y="4082"/>
                    <a:pt x="11409" y="4070"/>
                  </a:cubicBezTo>
                  <a:cubicBezTo>
                    <a:pt x="11701" y="4032"/>
                    <a:pt x="11979" y="3981"/>
                    <a:pt x="12258" y="3930"/>
                  </a:cubicBezTo>
                  <a:cubicBezTo>
                    <a:pt x="12334" y="3918"/>
                    <a:pt x="12397" y="3905"/>
                    <a:pt x="12473" y="3893"/>
                  </a:cubicBezTo>
                  <a:cubicBezTo>
                    <a:pt x="12778" y="3829"/>
                    <a:pt x="13056" y="3766"/>
                    <a:pt x="13323" y="3690"/>
                  </a:cubicBezTo>
                  <a:cubicBezTo>
                    <a:pt x="13399" y="3664"/>
                    <a:pt x="13475" y="3651"/>
                    <a:pt x="13551" y="3626"/>
                  </a:cubicBezTo>
                  <a:cubicBezTo>
                    <a:pt x="13855" y="3538"/>
                    <a:pt x="14134" y="3448"/>
                    <a:pt x="14388" y="3347"/>
                  </a:cubicBezTo>
                  <a:cubicBezTo>
                    <a:pt x="14464" y="3310"/>
                    <a:pt x="14540" y="3284"/>
                    <a:pt x="14616" y="3246"/>
                  </a:cubicBezTo>
                  <a:cubicBezTo>
                    <a:pt x="14946" y="3107"/>
                    <a:pt x="15224" y="2955"/>
                    <a:pt x="15465" y="2789"/>
                  </a:cubicBezTo>
                  <a:cubicBezTo>
                    <a:pt x="15541" y="2726"/>
                    <a:pt x="15617" y="2663"/>
                    <a:pt x="15681" y="2612"/>
                  </a:cubicBezTo>
                  <a:cubicBezTo>
                    <a:pt x="15960" y="2358"/>
                    <a:pt x="16099" y="2093"/>
                    <a:pt x="16099" y="1814"/>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3350050" y="1526600"/>
              <a:ext cx="5425" cy="70400"/>
            </a:xfrm>
            <a:custGeom>
              <a:avLst/>
              <a:gdLst/>
              <a:ahLst/>
              <a:cxnLst/>
              <a:rect l="l" t="t" r="r" b="b"/>
              <a:pathLst>
                <a:path w="217" h="2816" extrusionOk="0">
                  <a:moveTo>
                    <a:pt x="0" y="1"/>
                  </a:moveTo>
                  <a:lnTo>
                    <a:pt x="0" y="2651"/>
                  </a:lnTo>
                  <a:cubicBezTo>
                    <a:pt x="39" y="2676"/>
                    <a:pt x="64" y="2701"/>
                    <a:pt x="102" y="2739"/>
                  </a:cubicBezTo>
                  <a:lnTo>
                    <a:pt x="216" y="281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3376675" y="1526600"/>
              <a:ext cx="5725" cy="83700"/>
            </a:xfrm>
            <a:custGeom>
              <a:avLst/>
              <a:gdLst/>
              <a:ahLst/>
              <a:cxnLst/>
              <a:rect l="l" t="t" r="r" b="b"/>
              <a:pathLst>
                <a:path w="229" h="3348" extrusionOk="0">
                  <a:moveTo>
                    <a:pt x="0" y="1"/>
                  </a:moveTo>
                  <a:lnTo>
                    <a:pt x="0" y="3259"/>
                  </a:lnTo>
                  <a:cubicBezTo>
                    <a:pt x="76" y="3285"/>
                    <a:pt x="152" y="3322"/>
                    <a:pt x="228" y="334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3403275" y="1526600"/>
              <a:ext cx="5750" cy="92275"/>
            </a:xfrm>
            <a:custGeom>
              <a:avLst/>
              <a:gdLst/>
              <a:ahLst/>
              <a:cxnLst/>
              <a:rect l="l" t="t" r="r" b="b"/>
              <a:pathLst>
                <a:path w="230" h="3691" extrusionOk="0">
                  <a:moveTo>
                    <a:pt x="1" y="1"/>
                  </a:moveTo>
                  <a:lnTo>
                    <a:pt x="1" y="3626"/>
                  </a:lnTo>
                  <a:cubicBezTo>
                    <a:pt x="26" y="3626"/>
                    <a:pt x="52" y="3639"/>
                    <a:pt x="65" y="3639"/>
                  </a:cubicBezTo>
                  <a:cubicBezTo>
                    <a:pt x="128" y="3652"/>
                    <a:pt x="178" y="3665"/>
                    <a:pt x="229" y="3690"/>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430225" y="1526600"/>
              <a:ext cx="5400" cy="97975"/>
            </a:xfrm>
            <a:custGeom>
              <a:avLst/>
              <a:gdLst/>
              <a:ahLst/>
              <a:cxnLst/>
              <a:rect l="l" t="t" r="r" b="b"/>
              <a:pathLst>
                <a:path w="216" h="3919" extrusionOk="0">
                  <a:moveTo>
                    <a:pt x="1" y="1"/>
                  </a:moveTo>
                  <a:lnTo>
                    <a:pt x="1" y="3880"/>
                  </a:lnTo>
                  <a:cubicBezTo>
                    <a:pt x="64" y="3893"/>
                    <a:pt x="140" y="3905"/>
                    <a:pt x="216" y="3918"/>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56850" y="1526300"/>
              <a:ext cx="5400" cy="102375"/>
            </a:xfrm>
            <a:custGeom>
              <a:avLst/>
              <a:gdLst/>
              <a:ahLst/>
              <a:cxnLst/>
              <a:rect l="l" t="t" r="r" b="b"/>
              <a:pathLst>
                <a:path w="216" h="4095" extrusionOk="0">
                  <a:moveTo>
                    <a:pt x="1" y="1"/>
                  </a:moveTo>
                  <a:lnTo>
                    <a:pt x="1" y="4069"/>
                  </a:lnTo>
                  <a:cubicBezTo>
                    <a:pt x="77" y="4082"/>
                    <a:pt x="140" y="4082"/>
                    <a:pt x="216" y="4095"/>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483475" y="1526300"/>
              <a:ext cx="5725" cy="105250"/>
            </a:xfrm>
            <a:custGeom>
              <a:avLst/>
              <a:gdLst/>
              <a:ahLst/>
              <a:cxnLst/>
              <a:rect l="l" t="t" r="r" b="b"/>
              <a:pathLst>
                <a:path w="229" h="4210" extrusionOk="0">
                  <a:moveTo>
                    <a:pt x="0" y="1"/>
                  </a:moveTo>
                  <a:lnTo>
                    <a:pt x="0" y="4184"/>
                  </a:lnTo>
                  <a:cubicBezTo>
                    <a:pt x="76" y="4196"/>
                    <a:pt x="152" y="4196"/>
                    <a:pt x="229" y="420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510100" y="1526300"/>
              <a:ext cx="5725" cy="106825"/>
            </a:xfrm>
            <a:custGeom>
              <a:avLst/>
              <a:gdLst/>
              <a:ahLst/>
              <a:cxnLst/>
              <a:rect l="l" t="t" r="r" b="b"/>
              <a:pathLst>
                <a:path w="229" h="4273" extrusionOk="0">
                  <a:moveTo>
                    <a:pt x="0" y="1"/>
                  </a:moveTo>
                  <a:lnTo>
                    <a:pt x="0" y="4260"/>
                  </a:lnTo>
                  <a:cubicBezTo>
                    <a:pt x="76" y="4260"/>
                    <a:pt x="152" y="4260"/>
                    <a:pt x="228" y="427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537025" y="1526300"/>
              <a:ext cx="5425" cy="107150"/>
            </a:xfrm>
            <a:custGeom>
              <a:avLst/>
              <a:gdLst/>
              <a:ahLst/>
              <a:cxnLst/>
              <a:rect l="l" t="t" r="r" b="b"/>
              <a:pathLst>
                <a:path w="217" h="4286" extrusionOk="0">
                  <a:moveTo>
                    <a:pt x="0" y="1"/>
                  </a:moveTo>
                  <a:lnTo>
                    <a:pt x="0" y="4285"/>
                  </a:lnTo>
                  <a:lnTo>
                    <a:pt x="216" y="428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563625" y="1526300"/>
              <a:ext cx="5425" cy="106500"/>
            </a:xfrm>
            <a:custGeom>
              <a:avLst/>
              <a:gdLst/>
              <a:ahLst/>
              <a:cxnLst/>
              <a:rect l="l" t="t" r="r" b="b"/>
              <a:pathLst>
                <a:path w="217" h="4260" extrusionOk="0">
                  <a:moveTo>
                    <a:pt x="1" y="1"/>
                  </a:moveTo>
                  <a:lnTo>
                    <a:pt x="1" y="4260"/>
                  </a:lnTo>
                  <a:lnTo>
                    <a:pt x="217" y="4260"/>
                  </a:ln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590250" y="1526300"/>
              <a:ext cx="5725" cy="104925"/>
            </a:xfrm>
            <a:custGeom>
              <a:avLst/>
              <a:gdLst/>
              <a:ahLst/>
              <a:cxnLst/>
              <a:rect l="l" t="t" r="r" b="b"/>
              <a:pathLst>
                <a:path w="229" h="4197" extrusionOk="0">
                  <a:moveTo>
                    <a:pt x="1" y="1"/>
                  </a:moveTo>
                  <a:lnTo>
                    <a:pt x="1" y="4196"/>
                  </a:lnTo>
                  <a:cubicBezTo>
                    <a:pt x="77" y="4196"/>
                    <a:pt x="153" y="4184"/>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616875" y="1526300"/>
              <a:ext cx="5725" cy="102075"/>
            </a:xfrm>
            <a:custGeom>
              <a:avLst/>
              <a:gdLst/>
              <a:ahLst/>
              <a:cxnLst/>
              <a:rect l="l" t="t" r="r" b="b"/>
              <a:pathLst>
                <a:path w="229" h="4083" extrusionOk="0">
                  <a:moveTo>
                    <a:pt x="0" y="1"/>
                  </a:moveTo>
                  <a:lnTo>
                    <a:pt x="0" y="4082"/>
                  </a:lnTo>
                  <a:cubicBezTo>
                    <a:pt x="76" y="4082"/>
                    <a:pt x="152" y="4069"/>
                    <a:pt x="229" y="405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643825" y="1526300"/>
              <a:ext cx="5400" cy="97950"/>
            </a:xfrm>
            <a:custGeom>
              <a:avLst/>
              <a:gdLst/>
              <a:ahLst/>
              <a:cxnLst/>
              <a:rect l="l" t="t" r="r" b="b"/>
              <a:pathLst>
                <a:path w="216" h="3918" extrusionOk="0">
                  <a:moveTo>
                    <a:pt x="0" y="1"/>
                  </a:moveTo>
                  <a:lnTo>
                    <a:pt x="0" y="3917"/>
                  </a:lnTo>
                  <a:cubicBezTo>
                    <a:pt x="76"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670450" y="1525975"/>
              <a:ext cx="5725" cy="92250"/>
            </a:xfrm>
            <a:custGeom>
              <a:avLst/>
              <a:gdLst/>
              <a:ahLst/>
              <a:cxnLst/>
              <a:rect l="l" t="t" r="r" b="b"/>
              <a:pathLst>
                <a:path w="229" h="3690" extrusionOk="0">
                  <a:moveTo>
                    <a:pt x="0" y="1"/>
                  </a:moveTo>
                  <a:lnTo>
                    <a:pt x="0" y="3690"/>
                  </a:lnTo>
                  <a:cubicBezTo>
                    <a:pt x="76" y="3664"/>
                    <a:pt x="152" y="3651"/>
                    <a:pt x="228" y="3626"/>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697050" y="1525975"/>
              <a:ext cx="5750" cy="83700"/>
            </a:xfrm>
            <a:custGeom>
              <a:avLst/>
              <a:gdLst/>
              <a:ahLst/>
              <a:cxnLst/>
              <a:rect l="l" t="t" r="r" b="b"/>
              <a:pathLst>
                <a:path w="230" h="3348" extrusionOk="0">
                  <a:moveTo>
                    <a:pt x="1" y="1"/>
                  </a:moveTo>
                  <a:lnTo>
                    <a:pt x="1" y="3347"/>
                  </a:lnTo>
                  <a:cubicBezTo>
                    <a:pt x="77" y="3310"/>
                    <a:pt x="153" y="3284"/>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723975" y="1525975"/>
              <a:ext cx="5425" cy="69750"/>
            </a:xfrm>
            <a:custGeom>
              <a:avLst/>
              <a:gdLst/>
              <a:ahLst/>
              <a:cxnLst/>
              <a:rect l="l" t="t" r="r" b="b"/>
              <a:pathLst>
                <a:path w="217" h="2790" extrusionOk="0">
                  <a:moveTo>
                    <a:pt x="1" y="1"/>
                  </a:moveTo>
                  <a:lnTo>
                    <a:pt x="1" y="2789"/>
                  </a:lnTo>
                  <a:cubicBezTo>
                    <a:pt x="77" y="2726"/>
                    <a:pt x="153" y="2663"/>
                    <a:pt x="217" y="2612"/>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337700" y="1469575"/>
              <a:ext cx="402150" cy="114100"/>
            </a:xfrm>
            <a:custGeom>
              <a:avLst/>
              <a:gdLst/>
              <a:ahLst/>
              <a:cxnLst/>
              <a:rect l="l" t="t" r="r" b="b"/>
              <a:pathLst>
                <a:path w="16086" h="4564" extrusionOk="0">
                  <a:moveTo>
                    <a:pt x="8037" y="0"/>
                  </a:moveTo>
                  <a:cubicBezTo>
                    <a:pt x="3702" y="0"/>
                    <a:pt x="153" y="977"/>
                    <a:pt x="0" y="2194"/>
                  </a:cubicBezTo>
                  <a:lnTo>
                    <a:pt x="0" y="2282"/>
                  </a:lnTo>
                  <a:cubicBezTo>
                    <a:pt x="0" y="2586"/>
                    <a:pt x="215" y="2890"/>
                    <a:pt x="609" y="3157"/>
                  </a:cubicBezTo>
                  <a:cubicBezTo>
                    <a:pt x="672" y="3195"/>
                    <a:pt x="736" y="3245"/>
                    <a:pt x="812" y="3284"/>
                  </a:cubicBezTo>
                  <a:cubicBezTo>
                    <a:pt x="1192" y="3499"/>
                    <a:pt x="1686" y="3702"/>
                    <a:pt x="2282" y="3879"/>
                  </a:cubicBezTo>
                  <a:cubicBezTo>
                    <a:pt x="2409" y="3918"/>
                    <a:pt x="2548" y="3955"/>
                    <a:pt x="2700" y="3994"/>
                  </a:cubicBezTo>
                  <a:cubicBezTo>
                    <a:pt x="3169" y="4107"/>
                    <a:pt x="3689" y="4209"/>
                    <a:pt x="4246" y="4298"/>
                  </a:cubicBezTo>
                  <a:cubicBezTo>
                    <a:pt x="4880" y="4386"/>
                    <a:pt x="5565" y="4462"/>
                    <a:pt x="6275" y="4513"/>
                  </a:cubicBezTo>
                  <a:cubicBezTo>
                    <a:pt x="6845" y="4551"/>
                    <a:pt x="7441" y="4564"/>
                    <a:pt x="8037" y="4564"/>
                  </a:cubicBezTo>
                  <a:cubicBezTo>
                    <a:pt x="12486" y="4564"/>
                    <a:pt x="16086" y="3537"/>
                    <a:pt x="16086" y="2282"/>
                  </a:cubicBezTo>
                  <a:lnTo>
                    <a:pt x="16086" y="2194"/>
                  </a:lnTo>
                  <a:cubicBezTo>
                    <a:pt x="16060" y="2042"/>
                    <a:pt x="15997" y="1902"/>
                    <a:pt x="15883" y="1763"/>
                  </a:cubicBezTo>
                  <a:cubicBezTo>
                    <a:pt x="15718" y="1560"/>
                    <a:pt x="15477" y="1383"/>
                    <a:pt x="15161" y="1205"/>
                  </a:cubicBezTo>
                  <a:cubicBezTo>
                    <a:pt x="14843" y="1040"/>
                    <a:pt x="14463" y="888"/>
                    <a:pt x="14032" y="749"/>
                  </a:cubicBezTo>
                  <a:cubicBezTo>
                    <a:pt x="13905" y="710"/>
                    <a:pt x="13779" y="673"/>
                    <a:pt x="13640" y="634"/>
                  </a:cubicBezTo>
                  <a:cubicBezTo>
                    <a:pt x="13043" y="470"/>
                    <a:pt x="12359" y="330"/>
                    <a:pt x="11598" y="229"/>
                  </a:cubicBezTo>
                  <a:cubicBezTo>
                    <a:pt x="11421" y="203"/>
                    <a:pt x="11243" y="178"/>
                    <a:pt x="11066" y="166"/>
                  </a:cubicBezTo>
                  <a:cubicBezTo>
                    <a:pt x="10128" y="51"/>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443850" y="1508550"/>
              <a:ext cx="290925" cy="73850"/>
            </a:xfrm>
            <a:custGeom>
              <a:avLst/>
              <a:gdLst/>
              <a:ahLst/>
              <a:cxnLst/>
              <a:rect l="l" t="t" r="r" b="b"/>
              <a:pathLst>
                <a:path w="11637" h="2954" extrusionOk="0">
                  <a:moveTo>
                    <a:pt x="0" y="1"/>
                  </a:moveTo>
                  <a:lnTo>
                    <a:pt x="0" y="2954"/>
                  </a:lnTo>
                  <a:lnTo>
                    <a:pt x="11637" y="2954"/>
                  </a:lnTo>
                  <a:lnTo>
                    <a:pt x="11637"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3352900" y="1540550"/>
              <a:ext cx="34900" cy="11125"/>
            </a:xfrm>
            <a:custGeom>
              <a:avLst/>
              <a:gdLst/>
              <a:ahLst/>
              <a:cxnLst/>
              <a:rect l="l" t="t" r="r" b="b"/>
              <a:pathLst>
                <a:path w="1396" h="445" extrusionOk="0">
                  <a:moveTo>
                    <a:pt x="1078" y="1"/>
                  </a:moveTo>
                  <a:lnTo>
                    <a:pt x="1" y="318"/>
                  </a:lnTo>
                  <a:cubicBezTo>
                    <a:pt x="64" y="356"/>
                    <a:pt x="128" y="406"/>
                    <a:pt x="204" y="445"/>
                  </a:cubicBezTo>
                  <a:lnTo>
                    <a:pt x="1395" y="115"/>
                  </a:lnTo>
                  <a:cubicBezTo>
                    <a:pt x="1370" y="102"/>
                    <a:pt x="1357" y="102"/>
                    <a:pt x="1345" y="90"/>
                  </a:cubicBezTo>
                  <a:cubicBezTo>
                    <a:pt x="1255" y="65"/>
                    <a:pt x="1167" y="39"/>
                    <a:pt x="1078"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3394750" y="1558300"/>
              <a:ext cx="38975" cy="11125"/>
            </a:xfrm>
            <a:custGeom>
              <a:avLst/>
              <a:gdLst/>
              <a:ahLst/>
              <a:cxnLst/>
              <a:rect l="l" t="t" r="r" b="b"/>
              <a:pathLst>
                <a:path w="1559" h="445" extrusionOk="0">
                  <a:moveTo>
                    <a:pt x="1141" y="1"/>
                  </a:moveTo>
                  <a:lnTo>
                    <a:pt x="0" y="330"/>
                  </a:lnTo>
                  <a:cubicBezTo>
                    <a:pt x="127" y="369"/>
                    <a:pt x="266" y="406"/>
                    <a:pt x="418" y="445"/>
                  </a:cubicBez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3377925" y="1480975"/>
              <a:ext cx="321700" cy="91300"/>
            </a:xfrm>
            <a:custGeom>
              <a:avLst/>
              <a:gdLst/>
              <a:ahLst/>
              <a:cxnLst/>
              <a:rect l="l" t="t" r="r" b="b"/>
              <a:pathLst>
                <a:path w="12868" h="3652" extrusionOk="0">
                  <a:moveTo>
                    <a:pt x="6428" y="1"/>
                  </a:moveTo>
                  <a:cubicBezTo>
                    <a:pt x="2891" y="1"/>
                    <a:pt x="1" y="812"/>
                    <a:pt x="1" y="1826"/>
                  </a:cubicBezTo>
                  <a:cubicBezTo>
                    <a:pt x="1" y="1851"/>
                    <a:pt x="1" y="1877"/>
                    <a:pt x="14" y="1902"/>
                  </a:cubicBezTo>
                  <a:cubicBezTo>
                    <a:pt x="166" y="2879"/>
                    <a:pt x="2980" y="3651"/>
                    <a:pt x="6428" y="3651"/>
                  </a:cubicBezTo>
                  <a:cubicBezTo>
                    <a:pt x="9876" y="3651"/>
                    <a:pt x="12702" y="2879"/>
                    <a:pt x="12854" y="1902"/>
                  </a:cubicBezTo>
                  <a:cubicBezTo>
                    <a:pt x="12867" y="1877"/>
                    <a:pt x="12867" y="1851"/>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3378250" y="1485100"/>
              <a:ext cx="321050" cy="87175"/>
            </a:xfrm>
            <a:custGeom>
              <a:avLst/>
              <a:gdLst/>
              <a:ahLst/>
              <a:cxnLst/>
              <a:rect l="l" t="t" r="r" b="b"/>
              <a:pathLst>
                <a:path w="12842" h="3487" extrusionOk="0">
                  <a:moveTo>
                    <a:pt x="6415" y="1"/>
                  </a:moveTo>
                  <a:cubicBezTo>
                    <a:pt x="2967" y="1"/>
                    <a:pt x="153" y="774"/>
                    <a:pt x="1" y="1737"/>
                  </a:cubicBezTo>
                  <a:cubicBezTo>
                    <a:pt x="13" y="1889"/>
                    <a:pt x="102" y="2029"/>
                    <a:pt x="229" y="2156"/>
                  </a:cubicBezTo>
                  <a:cubicBezTo>
                    <a:pt x="292" y="2219"/>
                    <a:pt x="356" y="2269"/>
                    <a:pt x="432" y="2320"/>
                  </a:cubicBezTo>
                  <a:cubicBezTo>
                    <a:pt x="736" y="2548"/>
                    <a:pt x="1193" y="2751"/>
                    <a:pt x="1776" y="2916"/>
                  </a:cubicBezTo>
                  <a:cubicBezTo>
                    <a:pt x="1902" y="2954"/>
                    <a:pt x="2029" y="2992"/>
                    <a:pt x="2168" y="3030"/>
                  </a:cubicBezTo>
                  <a:cubicBezTo>
                    <a:pt x="2714" y="3170"/>
                    <a:pt x="3334" y="3271"/>
                    <a:pt x="4007" y="3347"/>
                  </a:cubicBezTo>
                  <a:cubicBezTo>
                    <a:pt x="4691" y="3436"/>
                    <a:pt x="5426" y="3474"/>
                    <a:pt x="6187" y="3486"/>
                  </a:cubicBezTo>
                  <a:lnTo>
                    <a:pt x="6415" y="3486"/>
                  </a:lnTo>
                  <a:cubicBezTo>
                    <a:pt x="9863" y="3486"/>
                    <a:pt x="12689" y="2714"/>
                    <a:pt x="12841" y="1737"/>
                  </a:cubicBezTo>
                  <a:cubicBezTo>
                    <a:pt x="12841" y="1700"/>
                    <a:pt x="12829" y="1649"/>
                    <a:pt x="12804" y="1610"/>
                  </a:cubicBezTo>
                  <a:cubicBezTo>
                    <a:pt x="12714" y="1395"/>
                    <a:pt x="12512" y="1205"/>
                    <a:pt x="12207" y="1027"/>
                  </a:cubicBezTo>
                  <a:cubicBezTo>
                    <a:pt x="11891" y="838"/>
                    <a:pt x="11460" y="672"/>
                    <a:pt x="10953" y="533"/>
                  </a:cubicBezTo>
                  <a:cubicBezTo>
                    <a:pt x="10826" y="495"/>
                    <a:pt x="10686" y="457"/>
                    <a:pt x="10547" y="432"/>
                  </a:cubicBezTo>
                  <a:cubicBezTo>
                    <a:pt x="9900" y="267"/>
                    <a:pt x="9140" y="153"/>
                    <a:pt x="8316" y="77"/>
                  </a:cubicBezTo>
                  <a:cubicBezTo>
                    <a:pt x="8114" y="64"/>
                    <a:pt x="7911" y="52"/>
                    <a:pt x="7695" y="38"/>
                  </a:cubicBezTo>
                  <a:cubicBezTo>
                    <a:pt x="7289" y="13"/>
                    <a:pt x="6858" y="1"/>
                    <a:pt x="64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3478400" y="1560200"/>
              <a:ext cx="97000" cy="12075"/>
            </a:xfrm>
            <a:custGeom>
              <a:avLst/>
              <a:gdLst/>
              <a:ahLst/>
              <a:cxnLst/>
              <a:rect l="l" t="t" r="r" b="b"/>
              <a:pathLst>
                <a:path w="3880" h="483" extrusionOk="0">
                  <a:moveTo>
                    <a:pt x="3879" y="1"/>
                  </a:moveTo>
                  <a:lnTo>
                    <a:pt x="3308" y="39"/>
                  </a:lnTo>
                  <a:lnTo>
                    <a:pt x="3080" y="39"/>
                  </a:lnTo>
                  <a:cubicBezTo>
                    <a:pt x="2815" y="51"/>
                    <a:pt x="2523" y="65"/>
                    <a:pt x="2244" y="65"/>
                  </a:cubicBezTo>
                  <a:lnTo>
                    <a:pt x="2015" y="65"/>
                  </a:lnTo>
                  <a:cubicBezTo>
                    <a:pt x="1737" y="65"/>
                    <a:pt x="1446" y="51"/>
                    <a:pt x="1179" y="39"/>
                  </a:cubicBezTo>
                  <a:lnTo>
                    <a:pt x="1077" y="39"/>
                  </a:lnTo>
                  <a:lnTo>
                    <a:pt x="1" y="343"/>
                  </a:lnTo>
                  <a:cubicBezTo>
                    <a:pt x="685" y="432"/>
                    <a:pt x="1420" y="470"/>
                    <a:pt x="2181" y="482"/>
                  </a:cubicBezTo>
                  <a:lnTo>
                    <a:pt x="3879"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3422625" y="1554500"/>
              <a:ext cx="25675" cy="6350"/>
            </a:xfrm>
            <a:custGeom>
              <a:avLst/>
              <a:gdLst/>
              <a:ahLst/>
              <a:cxnLst/>
              <a:rect l="l" t="t" r="r" b="b"/>
              <a:pathLst>
                <a:path w="1027" h="254" extrusionOk="0">
                  <a:moveTo>
                    <a:pt x="520" y="0"/>
                  </a:moveTo>
                  <a:lnTo>
                    <a:pt x="1" y="140"/>
                  </a:lnTo>
                  <a:cubicBezTo>
                    <a:pt x="127" y="178"/>
                    <a:pt x="254" y="216"/>
                    <a:pt x="393" y="254"/>
                  </a:cubicBezTo>
                  <a:lnTo>
                    <a:pt x="1027" y="77"/>
                  </a:lnTo>
                  <a:lnTo>
                    <a:pt x="533" y="0"/>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3465400" y="1495875"/>
              <a:ext cx="151825" cy="64350"/>
            </a:xfrm>
            <a:custGeom>
              <a:avLst/>
              <a:gdLst/>
              <a:ahLst/>
              <a:cxnLst/>
              <a:rect l="l" t="t" r="r" b="b"/>
              <a:pathLst>
                <a:path w="6073" h="2574" extrusionOk="0">
                  <a:moveTo>
                    <a:pt x="2473" y="1"/>
                  </a:moveTo>
                  <a:lnTo>
                    <a:pt x="2473" y="292"/>
                  </a:lnTo>
                  <a:cubicBezTo>
                    <a:pt x="888" y="356"/>
                    <a:pt x="102" y="622"/>
                    <a:pt x="102" y="926"/>
                  </a:cubicBezTo>
                  <a:cubicBezTo>
                    <a:pt x="102" y="1636"/>
                    <a:pt x="3828" y="1446"/>
                    <a:pt x="3828" y="1686"/>
                  </a:cubicBezTo>
                  <a:cubicBezTo>
                    <a:pt x="3828" y="1750"/>
                    <a:pt x="3600" y="1788"/>
                    <a:pt x="2954" y="1788"/>
                  </a:cubicBezTo>
                  <a:cubicBezTo>
                    <a:pt x="2206" y="1788"/>
                    <a:pt x="1369" y="1725"/>
                    <a:pt x="723" y="1623"/>
                  </a:cubicBezTo>
                  <a:lnTo>
                    <a:pt x="0" y="2092"/>
                  </a:lnTo>
                  <a:cubicBezTo>
                    <a:pt x="571" y="2193"/>
                    <a:pt x="1509" y="2257"/>
                    <a:pt x="2473" y="2283"/>
                  </a:cubicBezTo>
                  <a:lnTo>
                    <a:pt x="2473" y="2574"/>
                  </a:lnTo>
                  <a:lnTo>
                    <a:pt x="3828" y="2574"/>
                  </a:lnTo>
                  <a:lnTo>
                    <a:pt x="3828" y="2269"/>
                  </a:lnTo>
                  <a:cubicBezTo>
                    <a:pt x="5324" y="2193"/>
                    <a:pt x="6073" y="1940"/>
                    <a:pt x="6073" y="1636"/>
                  </a:cubicBezTo>
                  <a:cubicBezTo>
                    <a:pt x="6073" y="939"/>
                    <a:pt x="2346" y="1129"/>
                    <a:pt x="2346" y="900"/>
                  </a:cubicBezTo>
                  <a:cubicBezTo>
                    <a:pt x="2346" y="824"/>
                    <a:pt x="2561" y="774"/>
                    <a:pt x="3220" y="774"/>
                  </a:cubicBezTo>
                  <a:cubicBezTo>
                    <a:pt x="3816" y="774"/>
                    <a:pt x="4437" y="824"/>
                    <a:pt x="5096" y="914"/>
                  </a:cubicBezTo>
                  <a:lnTo>
                    <a:pt x="5781" y="444"/>
                  </a:lnTo>
                  <a:cubicBezTo>
                    <a:pt x="5236" y="356"/>
                    <a:pt x="4538" y="305"/>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464450" y="1493350"/>
              <a:ext cx="151825" cy="64350"/>
            </a:xfrm>
            <a:custGeom>
              <a:avLst/>
              <a:gdLst/>
              <a:ahLst/>
              <a:cxnLst/>
              <a:rect l="l" t="t" r="r" b="b"/>
              <a:pathLst>
                <a:path w="6073" h="2574" extrusionOk="0">
                  <a:moveTo>
                    <a:pt x="2472" y="1"/>
                  </a:moveTo>
                  <a:lnTo>
                    <a:pt x="2472" y="292"/>
                  </a:lnTo>
                  <a:cubicBezTo>
                    <a:pt x="888" y="355"/>
                    <a:pt x="102" y="621"/>
                    <a:pt x="102" y="925"/>
                  </a:cubicBezTo>
                  <a:cubicBezTo>
                    <a:pt x="102" y="1635"/>
                    <a:pt x="3829" y="1446"/>
                    <a:pt x="3829" y="1686"/>
                  </a:cubicBezTo>
                  <a:cubicBezTo>
                    <a:pt x="3829" y="1750"/>
                    <a:pt x="3601" y="1787"/>
                    <a:pt x="2954" y="1787"/>
                  </a:cubicBezTo>
                  <a:cubicBezTo>
                    <a:pt x="2206" y="1787"/>
                    <a:pt x="1357" y="1724"/>
                    <a:pt x="723" y="1623"/>
                  </a:cubicBezTo>
                  <a:lnTo>
                    <a:pt x="1" y="2092"/>
                  </a:lnTo>
                  <a:cubicBezTo>
                    <a:pt x="571" y="2193"/>
                    <a:pt x="1509" y="2257"/>
                    <a:pt x="2472" y="2282"/>
                  </a:cubicBezTo>
                  <a:lnTo>
                    <a:pt x="2472" y="2573"/>
                  </a:lnTo>
                  <a:lnTo>
                    <a:pt x="3829" y="2573"/>
                  </a:lnTo>
                  <a:lnTo>
                    <a:pt x="3829" y="2269"/>
                  </a:lnTo>
                  <a:cubicBezTo>
                    <a:pt x="5325" y="2193"/>
                    <a:pt x="6072" y="1939"/>
                    <a:pt x="6072" y="1635"/>
                  </a:cubicBezTo>
                  <a:cubicBezTo>
                    <a:pt x="6072" y="939"/>
                    <a:pt x="2345" y="1128"/>
                    <a:pt x="2345" y="900"/>
                  </a:cubicBezTo>
                  <a:cubicBezTo>
                    <a:pt x="2345" y="824"/>
                    <a:pt x="2561" y="773"/>
                    <a:pt x="3220" y="773"/>
                  </a:cubicBezTo>
                  <a:cubicBezTo>
                    <a:pt x="3804" y="773"/>
                    <a:pt x="4437" y="824"/>
                    <a:pt x="5096" y="913"/>
                  </a:cubicBezTo>
                  <a:lnTo>
                    <a:pt x="5781" y="444"/>
                  </a:lnTo>
                  <a:cubicBezTo>
                    <a:pt x="5235" y="368"/>
                    <a:pt x="4539" y="305"/>
                    <a:pt x="3829" y="292"/>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329450" y="1454350"/>
              <a:ext cx="402500" cy="107475"/>
            </a:xfrm>
            <a:custGeom>
              <a:avLst/>
              <a:gdLst/>
              <a:ahLst/>
              <a:cxnLst/>
              <a:rect l="l" t="t" r="r" b="b"/>
              <a:pathLst>
                <a:path w="16100" h="4299" extrusionOk="0">
                  <a:moveTo>
                    <a:pt x="13323" y="1"/>
                  </a:moveTo>
                  <a:lnTo>
                    <a:pt x="12474" y="14"/>
                  </a:lnTo>
                  <a:lnTo>
                    <a:pt x="4767" y="14"/>
                  </a:lnTo>
                  <a:lnTo>
                    <a:pt x="3930" y="26"/>
                  </a:lnTo>
                  <a:lnTo>
                    <a:pt x="1" y="26"/>
                  </a:lnTo>
                  <a:lnTo>
                    <a:pt x="1" y="1750"/>
                  </a:lnTo>
                  <a:lnTo>
                    <a:pt x="1" y="1814"/>
                  </a:lnTo>
                  <a:cubicBezTo>
                    <a:pt x="1" y="2118"/>
                    <a:pt x="178" y="2397"/>
                    <a:pt x="495" y="2676"/>
                  </a:cubicBezTo>
                  <a:cubicBezTo>
                    <a:pt x="533" y="2701"/>
                    <a:pt x="571" y="2727"/>
                    <a:pt x="609" y="2764"/>
                  </a:cubicBezTo>
                  <a:lnTo>
                    <a:pt x="723" y="2840"/>
                  </a:lnTo>
                  <a:cubicBezTo>
                    <a:pt x="748" y="2866"/>
                    <a:pt x="787" y="2879"/>
                    <a:pt x="812" y="2904"/>
                  </a:cubicBezTo>
                  <a:cubicBezTo>
                    <a:pt x="1027" y="3031"/>
                    <a:pt x="1281" y="3158"/>
                    <a:pt x="1573" y="3284"/>
                  </a:cubicBezTo>
                  <a:cubicBezTo>
                    <a:pt x="1636" y="3310"/>
                    <a:pt x="1712" y="3347"/>
                    <a:pt x="1788" y="3373"/>
                  </a:cubicBezTo>
                  <a:cubicBezTo>
                    <a:pt x="1940" y="3437"/>
                    <a:pt x="2105" y="3487"/>
                    <a:pt x="2283" y="3538"/>
                  </a:cubicBezTo>
                  <a:cubicBezTo>
                    <a:pt x="2396" y="3575"/>
                    <a:pt x="2511" y="3614"/>
                    <a:pt x="2637" y="3652"/>
                  </a:cubicBezTo>
                  <a:cubicBezTo>
                    <a:pt x="2663" y="3652"/>
                    <a:pt x="2675" y="3665"/>
                    <a:pt x="2700" y="3665"/>
                  </a:cubicBezTo>
                  <a:lnTo>
                    <a:pt x="2852" y="3702"/>
                  </a:lnTo>
                  <a:cubicBezTo>
                    <a:pt x="3131" y="3778"/>
                    <a:pt x="3410" y="3842"/>
                    <a:pt x="3702" y="3905"/>
                  </a:cubicBezTo>
                  <a:lnTo>
                    <a:pt x="3930" y="3944"/>
                  </a:lnTo>
                  <a:cubicBezTo>
                    <a:pt x="4032" y="3969"/>
                    <a:pt x="4145" y="3981"/>
                    <a:pt x="4260" y="4006"/>
                  </a:cubicBezTo>
                  <a:cubicBezTo>
                    <a:pt x="4424" y="4032"/>
                    <a:pt x="4602" y="4057"/>
                    <a:pt x="4767" y="4083"/>
                  </a:cubicBezTo>
                  <a:cubicBezTo>
                    <a:pt x="4843" y="4096"/>
                    <a:pt x="4919" y="4096"/>
                    <a:pt x="4995" y="4108"/>
                  </a:cubicBezTo>
                  <a:cubicBezTo>
                    <a:pt x="5274" y="4146"/>
                    <a:pt x="5553" y="4172"/>
                    <a:pt x="5844" y="4197"/>
                  </a:cubicBezTo>
                  <a:cubicBezTo>
                    <a:pt x="5920" y="4209"/>
                    <a:pt x="5984" y="4209"/>
                    <a:pt x="6060" y="4222"/>
                  </a:cubicBezTo>
                  <a:cubicBezTo>
                    <a:pt x="6136" y="4222"/>
                    <a:pt x="6212" y="4235"/>
                    <a:pt x="6288" y="4235"/>
                  </a:cubicBezTo>
                  <a:cubicBezTo>
                    <a:pt x="6491" y="4248"/>
                    <a:pt x="6694" y="4260"/>
                    <a:pt x="6909" y="4273"/>
                  </a:cubicBezTo>
                  <a:lnTo>
                    <a:pt x="7137" y="4273"/>
                  </a:lnTo>
                  <a:cubicBezTo>
                    <a:pt x="7404" y="4285"/>
                    <a:pt x="7695" y="4299"/>
                    <a:pt x="7973" y="4299"/>
                  </a:cubicBezTo>
                  <a:lnTo>
                    <a:pt x="8202" y="4299"/>
                  </a:lnTo>
                  <a:cubicBezTo>
                    <a:pt x="8481" y="4299"/>
                    <a:pt x="8773" y="4285"/>
                    <a:pt x="9038" y="4273"/>
                  </a:cubicBezTo>
                  <a:lnTo>
                    <a:pt x="9266" y="4273"/>
                  </a:lnTo>
                  <a:cubicBezTo>
                    <a:pt x="9558" y="4248"/>
                    <a:pt x="9837" y="4235"/>
                    <a:pt x="10116" y="4209"/>
                  </a:cubicBezTo>
                  <a:cubicBezTo>
                    <a:pt x="10192" y="4209"/>
                    <a:pt x="10268" y="4197"/>
                    <a:pt x="10331" y="4197"/>
                  </a:cubicBezTo>
                  <a:cubicBezTo>
                    <a:pt x="10623" y="4172"/>
                    <a:pt x="10902" y="4133"/>
                    <a:pt x="11181" y="4096"/>
                  </a:cubicBezTo>
                  <a:cubicBezTo>
                    <a:pt x="11257" y="4096"/>
                    <a:pt x="11333" y="4083"/>
                    <a:pt x="11409" y="4070"/>
                  </a:cubicBezTo>
                  <a:cubicBezTo>
                    <a:pt x="11700" y="4032"/>
                    <a:pt x="11979" y="3981"/>
                    <a:pt x="12246" y="3930"/>
                  </a:cubicBezTo>
                  <a:lnTo>
                    <a:pt x="12474" y="3893"/>
                  </a:lnTo>
                  <a:cubicBezTo>
                    <a:pt x="12765" y="3829"/>
                    <a:pt x="13057" y="3766"/>
                    <a:pt x="13323" y="3690"/>
                  </a:cubicBezTo>
                  <a:cubicBezTo>
                    <a:pt x="13399" y="3665"/>
                    <a:pt x="13463" y="3652"/>
                    <a:pt x="13539" y="3626"/>
                  </a:cubicBezTo>
                  <a:cubicBezTo>
                    <a:pt x="13843" y="3538"/>
                    <a:pt x="14134" y="3449"/>
                    <a:pt x="14387" y="3347"/>
                  </a:cubicBezTo>
                  <a:cubicBezTo>
                    <a:pt x="14464" y="3310"/>
                    <a:pt x="14540" y="3284"/>
                    <a:pt x="14603" y="3246"/>
                  </a:cubicBezTo>
                  <a:cubicBezTo>
                    <a:pt x="14945" y="3107"/>
                    <a:pt x="15224" y="2955"/>
                    <a:pt x="15452" y="2790"/>
                  </a:cubicBezTo>
                  <a:cubicBezTo>
                    <a:pt x="15541" y="2727"/>
                    <a:pt x="15604" y="2663"/>
                    <a:pt x="15680" y="2612"/>
                  </a:cubicBezTo>
                  <a:cubicBezTo>
                    <a:pt x="15947" y="2359"/>
                    <a:pt x="16099" y="2093"/>
                    <a:pt x="16099" y="1814"/>
                  </a:cubicBezTo>
                  <a:lnTo>
                    <a:pt x="16099" y="1789"/>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341800" y="1455000"/>
              <a:ext cx="5725" cy="70375"/>
            </a:xfrm>
            <a:custGeom>
              <a:avLst/>
              <a:gdLst/>
              <a:ahLst/>
              <a:cxnLst/>
              <a:rect l="l" t="t" r="r" b="b"/>
              <a:pathLst>
                <a:path w="229" h="2815" extrusionOk="0">
                  <a:moveTo>
                    <a:pt x="1" y="0"/>
                  </a:moveTo>
                  <a:lnTo>
                    <a:pt x="1" y="2650"/>
                  </a:lnTo>
                  <a:cubicBezTo>
                    <a:pt x="39" y="2675"/>
                    <a:pt x="77" y="2701"/>
                    <a:pt x="115"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368750" y="1455000"/>
              <a:ext cx="5400" cy="83675"/>
            </a:xfrm>
            <a:custGeom>
              <a:avLst/>
              <a:gdLst/>
              <a:ahLst/>
              <a:cxnLst/>
              <a:rect l="l" t="t" r="r" b="b"/>
              <a:pathLst>
                <a:path w="216" h="3347" extrusionOk="0">
                  <a:moveTo>
                    <a:pt x="1" y="0"/>
                  </a:moveTo>
                  <a:lnTo>
                    <a:pt x="1" y="3258"/>
                  </a:lnTo>
                  <a:cubicBezTo>
                    <a:pt x="64" y="3284"/>
                    <a:pt x="140" y="3321"/>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95375" y="1455000"/>
              <a:ext cx="5400" cy="91925"/>
            </a:xfrm>
            <a:custGeom>
              <a:avLst/>
              <a:gdLst/>
              <a:ahLst/>
              <a:cxnLst/>
              <a:rect l="l" t="t" r="r" b="b"/>
              <a:pathLst>
                <a:path w="216" h="3677" extrusionOk="0">
                  <a:moveTo>
                    <a:pt x="0" y="0"/>
                  </a:moveTo>
                  <a:lnTo>
                    <a:pt x="0" y="3626"/>
                  </a:lnTo>
                  <a:cubicBezTo>
                    <a:pt x="26" y="3626"/>
                    <a:pt x="38" y="3639"/>
                    <a:pt x="63" y="3639"/>
                  </a:cubicBezTo>
                  <a:lnTo>
                    <a:pt x="215" y="3676"/>
                  </a:ln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422000" y="1455000"/>
              <a:ext cx="5725" cy="97950"/>
            </a:xfrm>
            <a:custGeom>
              <a:avLst/>
              <a:gdLst/>
              <a:ahLst/>
              <a:cxnLst/>
              <a:rect l="l" t="t" r="r" b="b"/>
              <a:pathLst>
                <a:path w="229" h="3918" extrusionOk="0">
                  <a:moveTo>
                    <a:pt x="0" y="0"/>
                  </a:moveTo>
                  <a:lnTo>
                    <a:pt x="0" y="3879"/>
                  </a:lnTo>
                  <a:lnTo>
                    <a:pt x="228" y="3918"/>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48625" y="1454700"/>
              <a:ext cx="5725" cy="102350"/>
            </a:xfrm>
            <a:custGeom>
              <a:avLst/>
              <a:gdLst/>
              <a:ahLst/>
              <a:cxnLst/>
              <a:rect l="l" t="t" r="r" b="b"/>
              <a:pathLst>
                <a:path w="229" h="4094" extrusionOk="0">
                  <a:moveTo>
                    <a:pt x="0" y="0"/>
                  </a:moveTo>
                  <a:lnTo>
                    <a:pt x="0" y="4069"/>
                  </a:lnTo>
                  <a:cubicBezTo>
                    <a:pt x="76" y="4082"/>
                    <a:pt x="152" y="4082"/>
                    <a:pt x="228" y="409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75525" y="1454700"/>
              <a:ext cx="5425" cy="105225"/>
            </a:xfrm>
            <a:custGeom>
              <a:avLst/>
              <a:gdLst/>
              <a:ahLst/>
              <a:cxnLst/>
              <a:rect l="l" t="t" r="r" b="b"/>
              <a:pathLst>
                <a:path w="217" h="4209" extrusionOk="0">
                  <a:moveTo>
                    <a:pt x="1" y="0"/>
                  </a:moveTo>
                  <a:lnTo>
                    <a:pt x="1" y="4183"/>
                  </a:lnTo>
                  <a:cubicBezTo>
                    <a:pt x="77" y="4195"/>
                    <a:pt x="141" y="4195"/>
                    <a:pt x="217" y="4208"/>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02150" y="145470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8775" y="1454700"/>
              <a:ext cx="5725" cy="107125"/>
            </a:xfrm>
            <a:custGeom>
              <a:avLst/>
              <a:gdLst/>
              <a:ahLst/>
              <a:cxnLst/>
              <a:rect l="l" t="t" r="r" b="b"/>
              <a:pathLst>
                <a:path w="229" h="4285" extrusionOk="0">
                  <a:moveTo>
                    <a:pt x="0" y="0"/>
                  </a:moveTo>
                  <a:lnTo>
                    <a:pt x="0"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55400" y="1454700"/>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82350" y="1454700"/>
              <a:ext cx="5400" cy="104900"/>
            </a:xfrm>
            <a:custGeom>
              <a:avLst/>
              <a:gdLst/>
              <a:ahLst/>
              <a:cxnLst/>
              <a:rect l="l" t="t" r="r" b="b"/>
              <a:pathLst>
                <a:path w="216" h="4196" extrusionOk="0">
                  <a:moveTo>
                    <a:pt x="0" y="0"/>
                  </a:moveTo>
                  <a:lnTo>
                    <a:pt x="0" y="4195"/>
                  </a:lnTo>
                  <a:cubicBezTo>
                    <a:pt x="76" y="4195"/>
                    <a:pt x="152" y="4183"/>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608950" y="1454700"/>
              <a:ext cx="5750" cy="102050"/>
            </a:xfrm>
            <a:custGeom>
              <a:avLst/>
              <a:gdLst/>
              <a:ahLst/>
              <a:cxnLst/>
              <a:rect l="l" t="t" r="r" b="b"/>
              <a:pathLst>
                <a:path w="230" h="4082" extrusionOk="0">
                  <a:moveTo>
                    <a:pt x="1" y="0"/>
                  </a:moveTo>
                  <a:lnTo>
                    <a:pt x="1" y="4082"/>
                  </a:lnTo>
                  <a:cubicBezTo>
                    <a:pt x="77" y="4082"/>
                    <a:pt x="153" y="4069"/>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635575" y="14547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662500" y="1454350"/>
              <a:ext cx="5425" cy="92275"/>
            </a:xfrm>
            <a:custGeom>
              <a:avLst/>
              <a:gdLst/>
              <a:ahLst/>
              <a:cxnLst/>
              <a:rect l="l" t="t" r="r" b="b"/>
              <a:pathLst>
                <a:path w="217" h="3691" extrusionOk="0">
                  <a:moveTo>
                    <a:pt x="1" y="1"/>
                  </a:moveTo>
                  <a:lnTo>
                    <a:pt x="1" y="3690"/>
                  </a:lnTo>
                  <a:cubicBezTo>
                    <a:pt x="77" y="3665"/>
                    <a:pt x="141" y="3652"/>
                    <a:pt x="217" y="362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689125" y="1454350"/>
              <a:ext cx="5425" cy="83700"/>
            </a:xfrm>
            <a:custGeom>
              <a:avLst/>
              <a:gdLst/>
              <a:ahLst/>
              <a:cxnLst/>
              <a:rect l="l" t="t" r="r" b="b"/>
              <a:pathLst>
                <a:path w="217" h="3348" extrusionOk="0">
                  <a:moveTo>
                    <a:pt x="0" y="1"/>
                  </a:moveTo>
                  <a:lnTo>
                    <a:pt x="0" y="3347"/>
                  </a:lnTo>
                  <a:cubicBezTo>
                    <a:pt x="77" y="3310"/>
                    <a:pt x="153" y="3284"/>
                    <a:pt x="216" y="324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715750" y="1454350"/>
              <a:ext cx="5725" cy="69750"/>
            </a:xfrm>
            <a:custGeom>
              <a:avLst/>
              <a:gdLst/>
              <a:ahLst/>
              <a:cxnLst/>
              <a:rect l="l" t="t" r="r" b="b"/>
              <a:pathLst>
                <a:path w="229" h="2790" extrusionOk="0">
                  <a:moveTo>
                    <a:pt x="0" y="1"/>
                  </a:moveTo>
                  <a:lnTo>
                    <a:pt x="0" y="2790"/>
                  </a:lnTo>
                  <a:cubicBezTo>
                    <a:pt x="89" y="2727"/>
                    <a:pt x="152" y="2663"/>
                    <a:pt x="228" y="261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329450" y="1397950"/>
              <a:ext cx="402500" cy="114100"/>
            </a:xfrm>
            <a:custGeom>
              <a:avLst/>
              <a:gdLst/>
              <a:ahLst/>
              <a:cxnLst/>
              <a:rect l="l" t="t" r="r" b="b"/>
              <a:pathLst>
                <a:path w="16100" h="4564" extrusionOk="0">
                  <a:moveTo>
                    <a:pt x="8050" y="1"/>
                  </a:moveTo>
                  <a:cubicBezTo>
                    <a:pt x="3702" y="1"/>
                    <a:pt x="165" y="977"/>
                    <a:pt x="13" y="2194"/>
                  </a:cubicBezTo>
                  <a:cubicBezTo>
                    <a:pt x="1" y="2219"/>
                    <a:pt x="1" y="2257"/>
                    <a:pt x="1" y="2282"/>
                  </a:cubicBezTo>
                  <a:cubicBezTo>
                    <a:pt x="1" y="2586"/>
                    <a:pt x="216" y="2891"/>
                    <a:pt x="609" y="3157"/>
                  </a:cubicBezTo>
                  <a:cubicBezTo>
                    <a:pt x="672" y="3195"/>
                    <a:pt x="748" y="3246"/>
                    <a:pt x="824" y="3284"/>
                  </a:cubicBezTo>
                  <a:cubicBezTo>
                    <a:pt x="1192" y="3499"/>
                    <a:pt x="1699" y="3702"/>
                    <a:pt x="2283" y="3879"/>
                  </a:cubicBezTo>
                  <a:lnTo>
                    <a:pt x="2700" y="3994"/>
                  </a:lnTo>
                  <a:cubicBezTo>
                    <a:pt x="3170" y="4108"/>
                    <a:pt x="3702" y="4209"/>
                    <a:pt x="4260" y="4298"/>
                  </a:cubicBezTo>
                  <a:cubicBezTo>
                    <a:pt x="4894" y="4386"/>
                    <a:pt x="5565" y="4462"/>
                    <a:pt x="6288" y="4513"/>
                  </a:cubicBezTo>
                  <a:cubicBezTo>
                    <a:pt x="6846" y="4552"/>
                    <a:pt x="7441" y="4564"/>
                    <a:pt x="8050" y="4564"/>
                  </a:cubicBezTo>
                  <a:cubicBezTo>
                    <a:pt x="12499" y="4564"/>
                    <a:pt x="16099" y="3538"/>
                    <a:pt x="16099" y="2282"/>
                  </a:cubicBezTo>
                  <a:cubicBezTo>
                    <a:pt x="16099" y="2257"/>
                    <a:pt x="16099" y="2219"/>
                    <a:pt x="16086" y="2194"/>
                  </a:cubicBezTo>
                  <a:cubicBezTo>
                    <a:pt x="16074" y="2042"/>
                    <a:pt x="15998" y="1902"/>
                    <a:pt x="15883" y="1763"/>
                  </a:cubicBezTo>
                  <a:cubicBezTo>
                    <a:pt x="15731" y="1560"/>
                    <a:pt x="15478" y="1383"/>
                    <a:pt x="15161" y="1205"/>
                  </a:cubicBezTo>
                  <a:cubicBezTo>
                    <a:pt x="14857" y="1040"/>
                    <a:pt x="14477" y="888"/>
                    <a:pt x="14033" y="749"/>
                  </a:cubicBezTo>
                  <a:cubicBezTo>
                    <a:pt x="13919" y="710"/>
                    <a:pt x="13779" y="673"/>
                    <a:pt x="13652" y="634"/>
                  </a:cubicBezTo>
                  <a:cubicBezTo>
                    <a:pt x="13057" y="470"/>
                    <a:pt x="12359" y="330"/>
                    <a:pt x="11599" y="229"/>
                  </a:cubicBezTo>
                  <a:cubicBezTo>
                    <a:pt x="11434" y="203"/>
                    <a:pt x="11257" y="178"/>
                    <a:pt x="11080" y="166"/>
                  </a:cubicBezTo>
                  <a:cubicBezTo>
                    <a:pt x="10142" y="51"/>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435925" y="1496825"/>
              <a:ext cx="85900" cy="13975"/>
            </a:xfrm>
            <a:custGeom>
              <a:avLst/>
              <a:gdLst/>
              <a:ahLst/>
              <a:cxnLst/>
              <a:rect l="l" t="t" r="r" b="b"/>
              <a:pathLst>
                <a:path w="3436" h="559" extrusionOk="0">
                  <a:moveTo>
                    <a:pt x="1" y="0"/>
                  </a:moveTo>
                  <a:lnTo>
                    <a:pt x="1" y="558"/>
                  </a:lnTo>
                  <a:lnTo>
                    <a:pt x="3436" y="558"/>
                  </a:lnTo>
                  <a:lnTo>
                    <a:pt x="3436"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3344675" y="1467675"/>
              <a:ext cx="35825" cy="12400"/>
            </a:xfrm>
            <a:custGeom>
              <a:avLst/>
              <a:gdLst/>
              <a:ahLst/>
              <a:cxnLst/>
              <a:rect l="l" t="t" r="r" b="b"/>
              <a:pathLst>
                <a:path w="1433" h="496" extrusionOk="0">
                  <a:moveTo>
                    <a:pt x="1268" y="0"/>
                  </a:moveTo>
                  <a:lnTo>
                    <a:pt x="0" y="368"/>
                  </a:lnTo>
                  <a:cubicBezTo>
                    <a:pt x="63" y="406"/>
                    <a:pt x="139" y="457"/>
                    <a:pt x="215" y="495"/>
                  </a:cubicBezTo>
                  <a:lnTo>
                    <a:pt x="1432" y="152"/>
                  </a:lnTo>
                  <a:cubicBezTo>
                    <a:pt x="1369" y="102"/>
                    <a:pt x="1319" y="51"/>
                    <a:pt x="126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3386500" y="1486675"/>
              <a:ext cx="39000" cy="11125"/>
            </a:xfrm>
            <a:custGeom>
              <a:avLst/>
              <a:gdLst/>
              <a:ahLst/>
              <a:cxnLst/>
              <a:rect l="l" t="t" r="r" b="b"/>
              <a:pathLst>
                <a:path w="1560" h="445" extrusionOk="0">
                  <a:moveTo>
                    <a:pt x="1141" y="1"/>
                  </a:moveTo>
                  <a:lnTo>
                    <a:pt x="1" y="330"/>
                  </a:lnTo>
                  <a:lnTo>
                    <a:pt x="418" y="445"/>
                  </a:ln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3370025" y="1409350"/>
              <a:ext cx="321650" cy="91300"/>
            </a:xfrm>
            <a:custGeom>
              <a:avLst/>
              <a:gdLst/>
              <a:ahLst/>
              <a:cxnLst/>
              <a:rect l="l" t="t" r="r" b="b"/>
              <a:pathLst>
                <a:path w="12866" h="3652" extrusionOk="0">
                  <a:moveTo>
                    <a:pt x="6427" y="1"/>
                  </a:moveTo>
                  <a:cubicBezTo>
                    <a:pt x="2877" y="1"/>
                    <a:pt x="0" y="812"/>
                    <a:pt x="0" y="1826"/>
                  </a:cubicBezTo>
                  <a:lnTo>
                    <a:pt x="0" y="1902"/>
                  </a:lnTo>
                  <a:cubicBezTo>
                    <a:pt x="153" y="2879"/>
                    <a:pt x="2979" y="3652"/>
                    <a:pt x="6427" y="3652"/>
                  </a:cubicBezTo>
                  <a:cubicBezTo>
                    <a:pt x="9874" y="3652"/>
                    <a:pt x="12702" y="2879"/>
                    <a:pt x="12854" y="1902"/>
                  </a:cubicBezTo>
                  <a:cubicBezTo>
                    <a:pt x="12854" y="1877"/>
                    <a:pt x="12866" y="1852"/>
                    <a:pt x="12866" y="1826"/>
                  </a:cubicBezTo>
                  <a:cubicBezTo>
                    <a:pt x="12866"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3370025" y="1413500"/>
              <a:ext cx="321350" cy="87150"/>
            </a:xfrm>
            <a:custGeom>
              <a:avLst/>
              <a:gdLst/>
              <a:ahLst/>
              <a:cxnLst/>
              <a:rect l="l" t="t" r="r" b="b"/>
              <a:pathLst>
                <a:path w="12854" h="3486" extrusionOk="0">
                  <a:moveTo>
                    <a:pt x="6427" y="0"/>
                  </a:moveTo>
                  <a:cubicBezTo>
                    <a:pt x="2979" y="0"/>
                    <a:pt x="153" y="773"/>
                    <a:pt x="0" y="1736"/>
                  </a:cubicBezTo>
                  <a:cubicBezTo>
                    <a:pt x="26" y="1888"/>
                    <a:pt x="102" y="2028"/>
                    <a:pt x="241" y="2155"/>
                  </a:cubicBezTo>
                  <a:cubicBezTo>
                    <a:pt x="291" y="2206"/>
                    <a:pt x="355" y="2269"/>
                    <a:pt x="431" y="2319"/>
                  </a:cubicBezTo>
                  <a:cubicBezTo>
                    <a:pt x="736" y="2548"/>
                    <a:pt x="1204" y="2750"/>
                    <a:pt x="1775" y="2916"/>
                  </a:cubicBezTo>
                  <a:cubicBezTo>
                    <a:pt x="1902" y="2953"/>
                    <a:pt x="2041" y="2992"/>
                    <a:pt x="2181" y="3029"/>
                  </a:cubicBezTo>
                  <a:cubicBezTo>
                    <a:pt x="2713" y="3169"/>
                    <a:pt x="3334" y="3271"/>
                    <a:pt x="4018" y="3347"/>
                  </a:cubicBezTo>
                  <a:cubicBezTo>
                    <a:pt x="4690" y="3435"/>
                    <a:pt x="5426" y="3473"/>
                    <a:pt x="6198" y="3486"/>
                  </a:cubicBezTo>
                  <a:lnTo>
                    <a:pt x="6427" y="3486"/>
                  </a:lnTo>
                  <a:cubicBezTo>
                    <a:pt x="9874" y="3486"/>
                    <a:pt x="12702" y="2713"/>
                    <a:pt x="12854" y="1736"/>
                  </a:cubicBezTo>
                  <a:cubicBezTo>
                    <a:pt x="12841" y="1699"/>
                    <a:pt x="12828" y="1648"/>
                    <a:pt x="12815" y="1610"/>
                  </a:cubicBezTo>
                  <a:cubicBezTo>
                    <a:pt x="12727" y="1395"/>
                    <a:pt x="12511" y="1204"/>
                    <a:pt x="12207" y="1026"/>
                  </a:cubicBezTo>
                  <a:cubicBezTo>
                    <a:pt x="11890" y="837"/>
                    <a:pt x="11472" y="672"/>
                    <a:pt x="10964" y="533"/>
                  </a:cubicBezTo>
                  <a:cubicBezTo>
                    <a:pt x="10838" y="494"/>
                    <a:pt x="10699" y="457"/>
                    <a:pt x="10559" y="431"/>
                  </a:cubicBezTo>
                  <a:cubicBezTo>
                    <a:pt x="9913" y="266"/>
                    <a:pt x="9152" y="152"/>
                    <a:pt x="8328" y="76"/>
                  </a:cubicBezTo>
                  <a:cubicBezTo>
                    <a:pt x="8125" y="63"/>
                    <a:pt x="7910" y="51"/>
                    <a:pt x="7707" y="38"/>
                  </a:cubicBezTo>
                  <a:cubicBezTo>
                    <a:pt x="7289" y="12"/>
                    <a:pt x="6858"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3470475" y="1495250"/>
              <a:ext cx="56425" cy="5400"/>
            </a:xfrm>
            <a:custGeom>
              <a:avLst/>
              <a:gdLst/>
              <a:ahLst/>
              <a:cxnLst/>
              <a:rect l="l" t="t" r="r" b="b"/>
              <a:pathLst>
                <a:path w="2257" h="216" extrusionOk="0">
                  <a:moveTo>
                    <a:pt x="292" y="1"/>
                  </a:moveTo>
                  <a:lnTo>
                    <a:pt x="0" y="77"/>
                  </a:lnTo>
                  <a:cubicBezTo>
                    <a:pt x="672" y="165"/>
                    <a:pt x="1408" y="203"/>
                    <a:pt x="2180" y="216"/>
                  </a:cubicBezTo>
                  <a:lnTo>
                    <a:pt x="2256" y="190"/>
                  </a:lnTo>
                  <a:cubicBezTo>
                    <a:pt x="2155" y="190"/>
                    <a:pt x="2054" y="178"/>
                    <a:pt x="1952" y="178"/>
                  </a:cubicBezTo>
                  <a:cubicBezTo>
                    <a:pt x="1889" y="165"/>
                    <a:pt x="1813" y="165"/>
                    <a:pt x="1737" y="153"/>
                  </a:cubicBezTo>
                  <a:cubicBezTo>
                    <a:pt x="1661" y="153"/>
                    <a:pt x="1585" y="140"/>
                    <a:pt x="1509" y="140"/>
                  </a:cubicBezTo>
                  <a:cubicBezTo>
                    <a:pt x="1230" y="114"/>
                    <a:pt x="938" y="77"/>
                    <a:pt x="672" y="51"/>
                  </a:cubicBezTo>
                  <a:lnTo>
                    <a:pt x="444" y="13"/>
                  </a:lnTo>
                  <a:cubicBezTo>
                    <a:pt x="394" y="13"/>
                    <a:pt x="343" y="1"/>
                    <a:pt x="292"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3376025" y="1465775"/>
              <a:ext cx="12075" cy="5725"/>
            </a:xfrm>
            <a:custGeom>
              <a:avLst/>
              <a:gdLst/>
              <a:ahLst/>
              <a:cxnLst/>
              <a:rect l="l" t="t" r="r" b="b"/>
              <a:pathLst>
                <a:path w="483" h="229" extrusionOk="0">
                  <a:moveTo>
                    <a:pt x="242" y="0"/>
                  </a:moveTo>
                  <a:lnTo>
                    <a:pt x="1" y="64"/>
                  </a:lnTo>
                  <a:cubicBezTo>
                    <a:pt x="51" y="115"/>
                    <a:pt x="115" y="178"/>
                    <a:pt x="191" y="228"/>
                  </a:cubicBezTo>
                  <a:lnTo>
                    <a:pt x="482" y="140"/>
                  </a:lnTo>
                  <a:cubicBezTo>
                    <a:pt x="406" y="102"/>
                    <a:pt x="344" y="64"/>
                    <a:pt x="267" y="13"/>
                  </a:cubicBezTo>
                  <a:cubicBezTo>
                    <a:pt x="254" y="13"/>
                    <a:pt x="254" y="0"/>
                    <a:pt x="24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3414400" y="1483850"/>
              <a:ext cx="19650" cy="5400"/>
            </a:xfrm>
            <a:custGeom>
              <a:avLst/>
              <a:gdLst/>
              <a:ahLst/>
              <a:cxnLst/>
              <a:rect l="l" t="t" r="r" b="b"/>
              <a:pathLst>
                <a:path w="786" h="216" extrusionOk="0">
                  <a:moveTo>
                    <a:pt x="392" y="0"/>
                  </a:moveTo>
                  <a:lnTo>
                    <a:pt x="0" y="102"/>
                  </a:lnTo>
                  <a:cubicBezTo>
                    <a:pt x="127" y="139"/>
                    <a:pt x="266" y="178"/>
                    <a:pt x="406" y="215"/>
                  </a:cubicBezTo>
                  <a:lnTo>
                    <a:pt x="786" y="102"/>
                  </a:lnTo>
                  <a:lnTo>
                    <a:pt x="773" y="102"/>
                  </a:lnTo>
                  <a:lnTo>
                    <a:pt x="621" y="63"/>
                  </a:lnTo>
                  <a:cubicBezTo>
                    <a:pt x="595" y="51"/>
                    <a:pt x="570" y="51"/>
                    <a:pt x="558" y="38"/>
                  </a:cubicBezTo>
                  <a:cubicBezTo>
                    <a:pt x="494" y="26"/>
                    <a:pt x="443" y="12"/>
                    <a:pt x="39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3457150" y="1424275"/>
              <a:ext cx="152150" cy="64325"/>
            </a:xfrm>
            <a:custGeom>
              <a:avLst/>
              <a:gdLst/>
              <a:ahLst/>
              <a:cxnLst/>
              <a:rect l="l" t="t" r="r" b="b"/>
              <a:pathLst>
                <a:path w="6086" h="2573" extrusionOk="0">
                  <a:moveTo>
                    <a:pt x="2485" y="0"/>
                  </a:moveTo>
                  <a:lnTo>
                    <a:pt x="2485" y="291"/>
                  </a:lnTo>
                  <a:cubicBezTo>
                    <a:pt x="901" y="355"/>
                    <a:pt x="115" y="621"/>
                    <a:pt x="115" y="925"/>
                  </a:cubicBezTo>
                  <a:cubicBezTo>
                    <a:pt x="115" y="1635"/>
                    <a:pt x="3842" y="1445"/>
                    <a:pt x="3842" y="1686"/>
                  </a:cubicBezTo>
                  <a:cubicBezTo>
                    <a:pt x="3842" y="1749"/>
                    <a:pt x="3601" y="1787"/>
                    <a:pt x="2967" y="1787"/>
                  </a:cubicBezTo>
                  <a:cubicBezTo>
                    <a:pt x="2220" y="1787"/>
                    <a:pt x="1370" y="1724"/>
                    <a:pt x="736" y="1610"/>
                  </a:cubicBezTo>
                  <a:lnTo>
                    <a:pt x="1" y="2091"/>
                  </a:lnTo>
                  <a:cubicBezTo>
                    <a:pt x="584" y="2193"/>
                    <a:pt x="1522" y="2257"/>
                    <a:pt x="2485" y="2282"/>
                  </a:cubicBezTo>
                  <a:lnTo>
                    <a:pt x="2485" y="2573"/>
                  </a:lnTo>
                  <a:lnTo>
                    <a:pt x="3842" y="2573"/>
                  </a:lnTo>
                  <a:lnTo>
                    <a:pt x="3842" y="2269"/>
                  </a:lnTo>
                  <a:cubicBezTo>
                    <a:pt x="5325" y="2193"/>
                    <a:pt x="6085" y="1927"/>
                    <a:pt x="6085" y="1635"/>
                  </a:cubicBezTo>
                  <a:cubicBezTo>
                    <a:pt x="6085" y="938"/>
                    <a:pt x="2358" y="1128"/>
                    <a:pt x="2358" y="900"/>
                  </a:cubicBezTo>
                  <a:cubicBezTo>
                    <a:pt x="2358" y="824"/>
                    <a:pt x="2561" y="773"/>
                    <a:pt x="3234" y="773"/>
                  </a:cubicBezTo>
                  <a:cubicBezTo>
                    <a:pt x="3817" y="773"/>
                    <a:pt x="4437" y="824"/>
                    <a:pt x="5110" y="913"/>
                  </a:cubicBezTo>
                  <a:lnTo>
                    <a:pt x="5794" y="443"/>
                  </a:lnTo>
                  <a:cubicBezTo>
                    <a:pt x="5249" y="355"/>
                    <a:pt x="4552" y="304"/>
                    <a:pt x="3842" y="291"/>
                  </a:cubicBezTo>
                  <a:lnTo>
                    <a:pt x="384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3456225" y="1421725"/>
              <a:ext cx="151800" cy="64350"/>
            </a:xfrm>
            <a:custGeom>
              <a:avLst/>
              <a:gdLst/>
              <a:ahLst/>
              <a:cxnLst/>
              <a:rect l="l" t="t" r="r" b="b"/>
              <a:pathLst>
                <a:path w="6072" h="2574" extrusionOk="0">
                  <a:moveTo>
                    <a:pt x="2472" y="1"/>
                  </a:moveTo>
                  <a:lnTo>
                    <a:pt x="2472" y="292"/>
                  </a:lnTo>
                  <a:cubicBezTo>
                    <a:pt x="900" y="356"/>
                    <a:pt x="114" y="621"/>
                    <a:pt x="114" y="926"/>
                  </a:cubicBezTo>
                  <a:cubicBezTo>
                    <a:pt x="114" y="1635"/>
                    <a:pt x="3841" y="1446"/>
                    <a:pt x="3841" y="1686"/>
                  </a:cubicBezTo>
                  <a:cubicBezTo>
                    <a:pt x="3841" y="1750"/>
                    <a:pt x="3600" y="1788"/>
                    <a:pt x="2953" y="1788"/>
                  </a:cubicBezTo>
                  <a:cubicBezTo>
                    <a:pt x="2218" y="1788"/>
                    <a:pt x="1369" y="1725"/>
                    <a:pt x="735" y="1623"/>
                  </a:cubicBezTo>
                  <a:lnTo>
                    <a:pt x="0" y="2092"/>
                  </a:lnTo>
                  <a:cubicBezTo>
                    <a:pt x="583" y="2193"/>
                    <a:pt x="1508" y="2257"/>
                    <a:pt x="2472" y="2282"/>
                  </a:cubicBezTo>
                  <a:lnTo>
                    <a:pt x="2472" y="2573"/>
                  </a:lnTo>
                  <a:lnTo>
                    <a:pt x="3841" y="2573"/>
                  </a:lnTo>
                  <a:lnTo>
                    <a:pt x="3841" y="2269"/>
                  </a:lnTo>
                  <a:cubicBezTo>
                    <a:pt x="5324" y="2193"/>
                    <a:pt x="6071" y="1940"/>
                    <a:pt x="6071" y="1635"/>
                  </a:cubicBezTo>
                  <a:cubicBezTo>
                    <a:pt x="6071" y="939"/>
                    <a:pt x="2358" y="1128"/>
                    <a:pt x="2358" y="900"/>
                  </a:cubicBezTo>
                  <a:cubicBezTo>
                    <a:pt x="2358" y="824"/>
                    <a:pt x="2561" y="774"/>
                    <a:pt x="3232" y="774"/>
                  </a:cubicBezTo>
                  <a:cubicBezTo>
                    <a:pt x="3815" y="774"/>
                    <a:pt x="4437" y="824"/>
                    <a:pt x="5108" y="913"/>
                  </a:cubicBezTo>
                  <a:lnTo>
                    <a:pt x="5793" y="444"/>
                  </a:lnTo>
                  <a:cubicBezTo>
                    <a:pt x="5235" y="368"/>
                    <a:pt x="4550" y="305"/>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3362425" y="1393850"/>
              <a:ext cx="402475" cy="107125"/>
            </a:xfrm>
            <a:custGeom>
              <a:avLst/>
              <a:gdLst/>
              <a:ahLst/>
              <a:cxnLst/>
              <a:rect l="l" t="t" r="r" b="b"/>
              <a:pathLst>
                <a:path w="16099" h="4285" extrusionOk="0">
                  <a:moveTo>
                    <a:pt x="10115" y="0"/>
                  </a:moveTo>
                  <a:lnTo>
                    <a:pt x="9266" y="12"/>
                  </a:lnTo>
                  <a:lnTo>
                    <a:pt x="722" y="12"/>
                  </a:lnTo>
                  <a:lnTo>
                    <a:pt x="494" y="26"/>
                  </a:lnTo>
                  <a:lnTo>
                    <a:pt x="0" y="26"/>
                  </a:lnTo>
                  <a:lnTo>
                    <a:pt x="0" y="1736"/>
                  </a:lnTo>
                  <a:lnTo>
                    <a:pt x="0" y="1800"/>
                  </a:lnTo>
                  <a:cubicBezTo>
                    <a:pt x="0" y="2105"/>
                    <a:pt x="178" y="2396"/>
                    <a:pt x="494" y="2662"/>
                  </a:cubicBezTo>
                  <a:cubicBezTo>
                    <a:pt x="533" y="2700"/>
                    <a:pt x="570" y="2725"/>
                    <a:pt x="609" y="2750"/>
                  </a:cubicBezTo>
                  <a:lnTo>
                    <a:pt x="722" y="2827"/>
                  </a:lnTo>
                  <a:cubicBezTo>
                    <a:pt x="748" y="2852"/>
                    <a:pt x="786" y="2877"/>
                    <a:pt x="811" y="2890"/>
                  </a:cubicBezTo>
                  <a:cubicBezTo>
                    <a:pt x="1026" y="3029"/>
                    <a:pt x="1280" y="3156"/>
                    <a:pt x="1559" y="3271"/>
                  </a:cubicBezTo>
                  <a:cubicBezTo>
                    <a:pt x="1635" y="3308"/>
                    <a:pt x="1711" y="3334"/>
                    <a:pt x="1787" y="3372"/>
                  </a:cubicBezTo>
                  <a:cubicBezTo>
                    <a:pt x="1939" y="3423"/>
                    <a:pt x="2104" y="3486"/>
                    <a:pt x="2282" y="3536"/>
                  </a:cubicBezTo>
                  <a:cubicBezTo>
                    <a:pt x="2395" y="3575"/>
                    <a:pt x="2510" y="3612"/>
                    <a:pt x="2637" y="3638"/>
                  </a:cubicBezTo>
                  <a:cubicBezTo>
                    <a:pt x="2649" y="3651"/>
                    <a:pt x="2674" y="3651"/>
                    <a:pt x="2700" y="3663"/>
                  </a:cubicBezTo>
                  <a:lnTo>
                    <a:pt x="2852" y="3702"/>
                  </a:lnTo>
                  <a:cubicBezTo>
                    <a:pt x="3118" y="3778"/>
                    <a:pt x="3409" y="3841"/>
                    <a:pt x="3702" y="3891"/>
                  </a:cubicBezTo>
                  <a:cubicBezTo>
                    <a:pt x="3778" y="3904"/>
                    <a:pt x="3854" y="3930"/>
                    <a:pt x="3930" y="3942"/>
                  </a:cubicBezTo>
                  <a:cubicBezTo>
                    <a:pt x="4031" y="3955"/>
                    <a:pt x="4145" y="3981"/>
                    <a:pt x="4259" y="3993"/>
                  </a:cubicBezTo>
                  <a:cubicBezTo>
                    <a:pt x="4424" y="4018"/>
                    <a:pt x="4589" y="4043"/>
                    <a:pt x="4766" y="4069"/>
                  </a:cubicBezTo>
                  <a:lnTo>
                    <a:pt x="4994" y="4107"/>
                  </a:lnTo>
                  <a:cubicBezTo>
                    <a:pt x="5260" y="4133"/>
                    <a:pt x="5552" y="4170"/>
                    <a:pt x="5831" y="4196"/>
                  </a:cubicBezTo>
                  <a:cubicBezTo>
                    <a:pt x="5907" y="4196"/>
                    <a:pt x="5983" y="4209"/>
                    <a:pt x="6059" y="4209"/>
                  </a:cubicBezTo>
                  <a:cubicBezTo>
                    <a:pt x="6135" y="4221"/>
                    <a:pt x="6211" y="4221"/>
                    <a:pt x="6274" y="4234"/>
                  </a:cubicBezTo>
                  <a:cubicBezTo>
                    <a:pt x="6490" y="4246"/>
                    <a:pt x="6693" y="4259"/>
                    <a:pt x="6908" y="4259"/>
                  </a:cubicBezTo>
                  <a:cubicBezTo>
                    <a:pt x="6984" y="4272"/>
                    <a:pt x="7048" y="4272"/>
                    <a:pt x="7124" y="4272"/>
                  </a:cubicBezTo>
                  <a:cubicBezTo>
                    <a:pt x="7403" y="4285"/>
                    <a:pt x="7694" y="4285"/>
                    <a:pt x="7973" y="4285"/>
                  </a:cubicBezTo>
                  <a:lnTo>
                    <a:pt x="8201" y="4285"/>
                  </a:lnTo>
                  <a:cubicBezTo>
                    <a:pt x="8480" y="4285"/>
                    <a:pt x="8759" y="4285"/>
                    <a:pt x="9038" y="4272"/>
                  </a:cubicBezTo>
                  <a:cubicBezTo>
                    <a:pt x="9114" y="4272"/>
                    <a:pt x="9190" y="4259"/>
                    <a:pt x="9266" y="4259"/>
                  </a:cubicBezTo>
                  <a:cubicBezTo>
                    <a:pt x="9558" y="4246"/>
                    <a:pt x="9837" y="4234"/>
                    <a:pt x="10115" y="4209"/>
                  </a:cubicBezTo>
                  <a:cubicBezTo>
                    <a:pt x="10178" y="4196"/>
                    <a:pt x="10254" y="4196"/>
                    <a:pt x="10330" y="4183"/>
                  </a:cubicBezTo>
                  <a:cubicBezTo>
                    <a:pt x="10623" y="4158"/>
                    <a:pt x="10901" y="4133"/>
                    <a:pt x="11180" y="4094"/>
                  </a:cubicBezTo>
                  <a:cubicBezTo>
                    <a:pt x="11256" y="4082"/>
                    <a:pt x="11332" y="4069"/>
                    <a:pt x="11395" y="4069"/>
                  </a:cubicBezTo>
                  <a:cubicBezTo>
                    <a:pt x="11687" y="4018"/>
                    <a:pt x="11978" y="3981"/>
                    <a:pt x="12245" y="3930"/>
                  </a:cubicBezTo>
                  <a:cubicBezTo>
                    <a:pt x="12321" y="3904"/>
                    <a:pt x="12397" y="3891"/>
                    <a:pt x="12473" y="3879"/>
                  </a:cubicBezTo>
                  <a:cubicBezTo>
                    <a:pt x="12764" y="3815"/>
                    <a:pt x="13043" y="3752"/>
                    <a:pt x="13310" y="3688"/>
                  </a:cubicBezTo>
                  <a:cubicBezTo>
                    <a:pt x="13386" y="3663"/>
                    <a:pt x="13462" y="3638"/>
                    <a:pt x="13538" y="3626"/>
                  </a:cubicBezTo>
                  <a:cubicBezTo>
                    <a:pt x="13842" y="3536"/>
                    <a:pt x="14121" y="3435"/>
                    <a:pt x="14387" y="3334"/>
                  </a:cubicBezTo>
                  <a:cubicBezTo>
                    <a:pt x="14463" y="3308"/>
                    <a:pt x="14539" y="3271"/>
                    <a:pt x="14603" y="3245"/>
                  </a:cubicBezTo>
                  <a:cubicBezTo>
                    <a:pt x="14944" y="3105"/>
                    <a:pt x="15223" y="2941"/>
                    <a:pt x="15452" y="2776"/>
                  </a:cubicBezTo>
                  <a:cubicBezTo>
                    <a:pt x="15528" y="2725"/>
                    <a:pt x="15604" y="2662"/>
                    <a:pt x="15680" y="2598"/>
                  </a:cubicBezTo>
                  <a:cubicBezTo>
                    <a:pt x="15946" y="2345"/>
                    <a:pt x="16098" y="2079"/>
                    <a:pt x="16098" y="1800"/>
                  </a:cubicBezTo>
                  <a:lnTo>
                    <a:pt x="16098" y="1775"/>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3374775" y="1394150"/>
              <a:ext cx="5725" cy="70375"/>
            </a:xfrm>
            <a:custGeom>
              <a:avLst/>
              <a:gdLst/>
              <a:ahLst/>
              <a:cxnLst/>
              <a:rect l="l" t="t" r="r" b="b"/>
              <a:pathLst>
                <a:path w="229" h="2815" extrusionOk="0">
                  <a:moveTo>
                    <a:pt x="228" y="0"/>
                  </a:moveTo>
                  <a:lnTo>
                    <a:pt x="0" y="14"/>
                  </a:lnTo>
                  <a:lnTo>
                    <a:pt x="0" y="2650"/>
                  </a:lnTo>
                  <a:cubicBezTo>
                    <a:pt x="39" y="2688"/>
                    <a:pt x="76" y="2713"/>
                    <a:pt x="115" y="2738"/>
                  </a:cubicBezTo>
                  <a:lnTo>
                    <a:pt x="228" y="281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3401375" y="1394150"/>
              <a:ext cx="5725" cy="84025"/>
            </a:xfrm>
            <a:custGeom>
              <a:avLst/>
              <a:gdLst/>
              <a:ahLst/>
              <a:cxnLst/>
              <a:rect l="l" t="t" r="r" b="b"/>
              <a:pathLst>
                <a:path w="229" h="3361" extrusionOk="0">
                  <a:moveTo>
                    <a:pt x="1" y="0"/>
                  </a:moveTo>
                  <a:lnTo>
                    <a:pt x="1" y="3259"/>
                  </a:lnTo>
                  <a:cubicBezTo>
                    <a:pt x="77" y="3296"/>
                    <a:pt x="153" y="3322"/>
                    <a:pt x="229" y="336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428325" y="1394150"/>
              <a:ext cx="5400" cy="92250"/>
            </a:xfrm>
            <a:custGeom>
              <a:avLst/>
              <a:gdLst/>
              <a:ahLst/>
              <a:cxnLst/>
              <a:rect l="l" t="t" r="r" b="b"/>
              <a:pathLst>
                <a:path w="216" h="3690" extrusionOk="0">
                  <a:moveTo>
                    <a:pt x="1" y="0"/>
                  </a:moveTo>
                  <a:lnTo>
                    <a:pt x="1" y="3626"/>
                  </a:lnTo>
                  <a:cubicBezTo>
                    <a:pt x="13" y="3639"/>
                    <a:pt x="38" y="3639"/>
                    <a:pt x="64" y="3651"/>
                  </a:cubicBezTo>
                  <a:lnTo>
                    <a:pt x="216" y="3690"/>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3454950" y="1394150"/>
              <a:ext cx="5725" cy="98250"/>
            </a:xfrm>
            <a:custGeom>
              <a:avLst/>
              <a:gdLst/>
              <a:ahLst/>
              <a:cxnLst/>
              <a:rect l="l" t="t" r="r" b="b"/>
              <a:pathLst>
                <a:path w="229" h="3930" extrusionOk="0">
                  <a:moveTo>
                    <a:pt x="1" y="0"/>
                  </a:moveTo>
                  <a:lnTo>
                    <a:pt x="1" y="3879"/>
                  </a:lnTo>
                  <a:cubicBezTo>
                    <a:pt x="77" y="3892"/>
                    <a:pt x="153" y="3918"/>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3481575" y="1394150"/>
              <a:ext cx="5725" cy="102400"/>
            </a:xfrm>
            <a:custGeom>
              <a:avLst/>
              <a:gdLst/>
              <a:ahLst/>
              <a:cxnLst/>
              <a:rect l="l" t="t" r="r" b="b"/>
              <a:pathLst>
                <a:path w="229" h="4096" extrusionOk="0">
                  <a:moveTo>
                    <a:pt x="0" y="0"/>
                  </a:moveTo>
                  <a:lnTo>
                    <a:pt x="0" y="4057"/>
                  </a:lnTo>
                  <a:lnTo>
                    <a:pt x="228" y="409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3508200" y="1394150"/>
              <a:ext cx="5725" cy="104925"/>
            </a:xfrm>
            <a:custGeom>
              <a:avLst/>
              <a:gdLst/>
              <a:ahLst/>
              <a:cxnLst/>
              <a:rect l="l" t="t" r="r" b="b"/>
              <a:pathLst>
                <a:path w="229" h="4197" extrusionOk="0">
                  <a:moveTo>
                    <a:pt x="0" y="0"/>
                  </a:moveTo>
                  <a:lnTo>
                    <a:pt x="0" y="4184"/>
                  </a:lnTo>
                  <a:cubicBezTo>
                    <a:pt x="76" y="4184"/>
                    <a:pt x="152" y="4197"/>
                    <a:pt x="228" y="4197"/>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3535125" y="1394150"/>
              <a:ext cx="5400" cy="106500"/>
            </a:xfrm>
            <a:custGeom>
              <a:avLst/>
              <a:gdLst/>
              <a:ahLst/>
              <a:cxnLst/>
              <a:rect l="l" t="t" r="r" b="b"/>
              <a:pathLst>
                <a:path w="216" h="4260" extrusionOk="0">
                  <a:moveTo>
                    <a:pt x="0" y="0"/>
                  </a:moveTo>
                  <a:lnTo>
                    <a:pt x="0" y="4247"/>
                  </a:lnTo>
                  <a:cubicBezTo>
                    <a:pt x="76" y="4260"/>
                    <a:pt x="140" y="4260"/>
                    <a:pt x="216" y="4260"/>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3561725" y="1394150"/>
              <a:ext cx="5725" cy="106825"/>
            </a:xfrm>
            <a:custGeom>
              <a:avLst/>
              <a:gdLst/>
              <a:ahLst/>
              <a:cxnLst/>
              <a:rect l="l" t="t" r="r" b="b"/>
              <a:pathLst>
                <a:path w="229" h="4273" extrusionOk="0">
                  <a:moveTo>
                    <a:pt x="1" y="0"/>
                  </a:moveTo>
                  <a:lnTo>
                    <a:pt x="1"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3588350" y="1394150"/>
              <a:ext cx="5725" cy="106500"/>
            </a:xfrm>
            <a:custGeom>
              <a:avLst/>
              <a:gdLst/>
              <a:ahLst/>
              <a:cxnLst/>
              <a:rect l="l" t="t" r="r" b="b"/>
              <a:pathLst>
                <a:path w="229" h="4260" extrusionOk="0">
                  <a:moveTo>
                    <a:pt x="1" y="0"/>
                  </a:moveTo>
                  <a:lnTo>
                    <a:pt x="1" y="4260"/>
                  </a:lnTo>
                  <a:cubicBezTo>
                    <a:pt x="77" y="4260"/>
                    <a:pt x="153" y="4247"/>
                    <a:pt x="229" y="42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3615300" y="1393850"/>
              <a:ext cx="5400" cy="105225"/>
            </a:xfrm>
            <a:custGeom>
              <a:avLst/>
              <a:gdLst/>
              <a:ahLst/>
              <a:cxnLst/>
              <a:rect l="l" t="t" r="r" b="b"/>
              <a:pathLst>
                <a:path w="216" h="4209" extrusionOk="0">
                  <a:moveTo>
                    <a:pt x="0" y="0"/>
                  </a:moveTo>
                  <a:lnTo>
                    <a:pt x="0" y="4209"/>
                  </a:lnTo>
                  <a:cubicBezTo>
                    <a:pt x="63" y="4196"/>
                    <a:pt x="139" y="4196"/>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3641925" y="1393850"/>
              <a:ext cx="5400" cy="102375"/>
            </a:xfrm>
            <a:custGeom>
              <a:avLst/>
              <a:gdLst/>
              <a:ahLst/>
              <a:cxnLst/>
              <a:rect l="l" t="t" r="r" b="b"/>
              <a:pathLst>
                <a:path w="216" h="4095" extrusionOk="0">
                  <a:moveTo>
                    <a:pt x="0" y="0"/>
                  </a:moveTo>
                  <a:lnTo>
                    <a:pt x="0" y="4094"/>
                  </a:lnTo>
                  <a:cubicBezTo>
                    <a:pt x="76" y="4082"/>
                    <a:pt x="152" y="4069"/>
                    <a:pt x="215" y="4069"/>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668550" y="1393850"/>
              <a:ext cx="5725" cy="98250"/>
            </a:xfrm>
            <a:custGeom>
              <a:avLst/>
              <a:gdLst/>
              <a:ahLst/>
              <a:cxnLst/>
              <a:rect l="l" t="t" r="r" b="b"/>
              <a:pathLst>
                <a:path w="229" h="3930" extrusionOk="0">
                  <a:moveTo>
                    <a:pt x="0" y="0"/>
                  </a:moveTo>
                  <a:lnTo>
                    <a:pt x="0" y="3930"/>
                  </a:lnTo>
                  <a:cubicBezTo>
                    <a:pt x="76" y="3904"/>
                    <a:pt x="152" y="3891"/>
                    <a:pt x="228" y="387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695150" y="1393850"/>
              <a:ext cx="5725" cy="92225"/>
            </a:xfrm>
            <a:custGeom>
              <a:avLst/>
              <a:gdLst/>
              <a:ahLst/>
              <a:cxnLst/>
              <a:rect l="l" t="t" r="r" b="b"/>
              <a:pathLst>
                <a:path w="229" h="3689" extrusionOk="0">
                  <a:moveTo>
                    <a:pt x="1" y="0"/>
                  </a:moveTo>
                  <a:lnTo>
                    <a:pt x="1" y="3688"/>
                  </a:lnTo>
                  <a:cubicBezTo>
                    <a:pt x="77" y="3663"/>
                    <a:pt x="153" y="3638"/>
                    <a:pt x="229" y="362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722075" y="1393850"/>
              <a:ext cx="5425" cy="83350"/>
            </a:xfrm>
            <a:custGeom>
              <a:avLst/>
              <a:gdLst/>
              <a:ahLst/>
              <a:cxnLst/>
              <a:rect l="l" t="t" r="r" b="b"/>
              <a:pathLst>
                <a:path w="217" h="3334" extrusionOk="0">
                  <a:moveTo>
                    <a:pt x="1" y="0"/>
                  </a:moveTo>
                  <a:lnTo>
                    <a:pt x="1" y="3334"/>
                  </a:lnTo>
                  <a:cubicBezTo>
                    <a:pt x="77" y="3308"/>
                    <a:pt x="153" y="3271"/>
                    <a:pt x="217" y="3245"/>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748700" y="1393850"/>
              <a:ext cx="5725" cy="69400"/>
            </a:xfrm>
            <a:custGeom>
              <a:avLst/>
              <a:gdLst/>
              <a:ahLst/>
              <a:cxnLst/>
              <a:rect l="l" t="t" r="r" b="b"/>
              <a:pathLst>
                <a:path w="229" h="2776" extrusionOk="0">
                  <a:moveTo>
                    <a:pt x="1" y="0"/>
                  </a:moveTo>
                  <a:lnTo>
                    <a:pt x="1" y="2776"/>
                  </a:lnTo>
                  <a:cubicBezTo>
                    <a:pt x="77" y="2725"/>
                    <a:pt x="153" y="2662"/>
                    <a:pt x="229" y="259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362425" y="1337100"/>
              <a:ext cx="402475" cy="114450"/>
            </a:xfrm>
            <a:custGeom>
              <a:avLst/>
              <a:gdLst/>
              <a:ahLst/>
              <a:cxnLst/>
              <a:rect l="l" t="t" r="r" b="b"/>
              <a:pathLst>
                <a:path w="16099" h="4578" extrusionOk="0">
                  <a:moveTo>
                    <a:pt x="8049" y="1"/>
                  </a:moveTo>
                  <a:cubicBezTo>
                    <a:pt x="3702" y="1"/>
                    <a:pt x="164" y="977"/>
                    <a:pt x="12" y="2206"/>
                  </a:cubicBezTo>
                  <a:cubicBezTo>
                    <a:pt x="0" y="2232"/>
                    <a:pt x="0" y="2257"/>
                    <a:pt x="0" y="2282"/>
                  </a:cubicBezTo>
                  <a:cubicBezTo>
                    <a:pt x="0" y="2600"/>
                    <a:pt x="215" y="2891"/>
                    <a:pt x="609" y="3158"/>
                  </a:cubicBezTo>
                  <a:cubicBezTo>
                    <a:pt x="672" y="3208"/>
                    <a:pt x="748" y="3246"/>
                    <a:pt x="811" y="3297"/>
                  </a:cubicBezTo>
                  <a:cubicBezTo>
                    <a:pt x="1192" y="3513"/>
                    <a:pt x="1686" y="3715"/>
                    <a:pt x="2282" y="3880"/>
                  </a:cubicBezTo>
                  <a:lnTo>
                    <a:pt x="2700" y="3994"/>
                  </a:lnTo>
                  <a:cubicBezTo>
                    <a:pt x="3169" y="4121"/>
                    <a:pt x="3688" y="4222"/>
                    <a:pt x="4259" y="4298"/>
                  </a:cubicBezTo>
                  <a:cubicBezTo>
                    <a:pt x="4880" y="4400"/>
                    <a:pt x="5564" y="4476"/>
                    <a:pt x="6274" y="4513"/>
                  </a:cubicBezTo>
                  <a:cubicBezTo>
                    <a:pt x="6845" y="4552"/>
                    <a:pt x="7440" y="4577"/>
                    <a:pt x="8049" y="4577"/>
                  </a:cubicBezTo>
                  <a:cubicBezTo>
                    <a:pt x="12499" y="4577"/>
                    <a:pt x="16098" y="3550"/>
                    <a:pt x="16098" y="2282"/>
                  </a:cubicBezTo>
                  <a:cubicBezTo>
                    <a:pt x="16098" y="2257"/>
                    <a:pt x="16098" y="2232"/>
                    <a:pt x="16085" y="2206"/>
                  </a:cubicBezTo>
                  <a:cubicBezTo>
                    <a:pt x="16073" y="2054"/>
                    <a:pt x="15997" y="1902"/>
                    <a:pt x="15882" y="1763"/>
                  </a:cubicBezTo>
                  <a:cubicBezTo>
                    <a:pt x="15730" y="1573"/>
                    <a:pt x="15477" y="1383"/>
                    <a:pt x="15160" y="1218"/>
                  </a:cubicBezTo>
                  <a:cubicBezTo>
                    <a:pt x="14856" y="1053"/>
                    <a:pt x="14476" y="901"/>
                    <a:pt x="14032" y="761"/>
                  </a:cubicBezTo>
                  <a:lnTo>
                    <a:pt x="13652" y="648"/>
                  </a:lnTo>
                  <a:cubicBezTo>
                    <a:pt x="13056" y="483"/>
                    <a:pt x="12359" y="344"/>
                    <a:pt x="11598" y="242"/>
                  </a:cubicBezTo>
                  <a:cubicBezTo>
                    <a:pt x="11434" y="217"/>
                    <a:pt x="11256" y="191"/>
                    <a:pt x="11066" y="166"/>
                  </a:cubicBezTo>
                  <a:cubicBezTo>
                    <a:pt x="10141" y="65"/>
                    <a:pt x="9114" y="1"/>
                    <a:pt x="804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468900" y="1367525"/>
              <a:ext cx="290600" cy="82425"/>
            </a:xfrm>
            <a:custGeom>
              <a:avLst/>
              <a:gdLst/>
              <a:ahLst/>
              <a:cxnLst/>
              <a:rect l="l" t="t" r="r" b="b"/>
              <a:pathLst>
                <a:path w="11624" h="3297" extrusionOk="0">
                  <a:moveTo>
                    <a:pt x="0" y="1"/>
                  </a:moveTo>
                  <a:lnTo>
                    <a:pt x="0" y="3296"/>
                  </a:lnTo>
                  <a:lnTo>
                    <a:pt x="11623" y="3296"/>
                  </a:lnTo>
                  <a:lnTo>
                    <a:pt x="11623"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377625" y="1414425"/>
              <a:ext cx="14275" cy="5100"/>
            </a:xfrm>
            <a:custGeom>
              <a:avLst/>
              <a:gdLst/>
              <a:ahLst/>
              <a:cxnLst/>
              <a:rect l="l" t="t" r="r" b="b"/>
              <a:pathLst>
                <a:path w="571" h="204" extrusionOk="0">
                  <a:moveTo>
                    <a:pt x="229" y="1"/>
                  </a:moveTo>
                  <a:lnTo>
                    <a:pt x="1" y="65"/>
                  </a:lnTo>
                  <a:cubicBezTo>
                    <a:pt x="64" y="115"/>
                    <a:pt x="140" y="153"/>
                    <a:pt x="203" y="204"/>
                  </a:cubicBezTo>
                  <a:lnTo>
                    <a:pt x="571" y="90"/>
                  </a:lnTo>
                  <a:cubicBezTo>
                    <a:pt x="533" y="90"/>
                    <a:pt x="482" y="77"/>
                    <a:pt x="432" y="65"/>
                  </a:cubicBezTo>
                  <a:cubicBezTo>
                    <a:pt x="381" y="51"/>
                    <a:pt x="330" y="26"/>
                    <a:pt x="280" y="14"/>
                  </a:cubicBezTo>
                  <a:cubicBezTo>
                    <a:pt x="266" y="14"/>
                    <a:pt x="241" y="14"/>
                    <a:pt x="22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419450" y="1426475"/>
              <a:ext cx="39000" cy="10500"/>
            </a:xfrm>
            <a:custGeom>
              <a:avLst/>
              <a:gdLst/>
              <a:ahLst/>
              <a:cxnLst/>
              <a:rect l="l" t="t" r="r" b="b"/>
              <a:pathLst>
                <a:path w="1560" h="420" extrusionOk="0">
                  <a:moveTo>
                    <a:pt x="1078" y="0"/>
                  </a:moveTo>
                  <a:lnTo>
                    <a:pt x="1" y="305"/>
                  </a:lnTo>
                  <a:lnTo>
                    <a:pt x="419" y="419"/>
                  </a:lnTo>
                  <a:lnTo>
                    <a:pt x="1559" y="90"/>
                  </a:lnTo>
                  <a:cubicBezTo>
                    <a:pt x="1471" y="76"/>
                    <a:pt x="1382" y="51"/>
                    <a:pt x="1294" y="26"/>
                  </a:cubicBezTo>
                  <a:cubicBezTo>
                    <a:pt x="1230" y="14"/>
                    <a:pt x="1154" y="14"/>
                    <a:pt x="107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402650" y="1348525"/>
              <a:ext cx="321675" cy="91600"/>
            </a:xfrm>
            <a:custGeom>
              <a:avLst/>
              <a:gdLst/>
              <a:ahLst/>
              <a:cxnLst/>
              <a:rect l="l" t="t" r="r" b="b"/>
              <a:pathLst>
                <a:path w="12867" h="3664" extrusionOk="0">
                  <a:moveTo>
                    <a:pt x="6440" y="0"/>
                  </a:moveTo>
                  <a:cubicBezTo>
                    <a:pt x="2891" y="0"/>
                    <a:pt x="1" y="825"/>
                    <a:pt x="1" y="1825"/>
                  </a:cubicBezTo>
                  <a:cubicBezTo>
                    <a:pt x="1" y="1864"/>
                    <a:pt x="14" y="1889"/>
                    <a:pt x="14" y="1915"/>
                  </a:cubicBezTo>
                  <a:cubicBezTo>
                    <a:pt x="166" y="2878"/>
                    <a:pt x="2992" y="3664"/>
                    <a:pt x="6440" y="3664"/>
                  </a:cubicBezTo>
                  <a:cubicBezTo>
                    <a:pt x="9888" y="3664"/>
                    <a:pt x="12715" y="2878"/>
                    <a:pt x="12867" y="1915"/>
                  </a:cubicBezTo>
                  <a:lnTo>
                    <a:pt x="12867" y="1825"/>
                  </a:lnTo>
                  <a:cubicBezTo>
                    <a:pt x="12867"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3402975" y="1352950"/>
              <a:ext cx="321350" cy="87175"/>
            </a:xfrm>
            <a:custGeom>
              <a:avLst/>
              <a:gdLst/>
              <a:ahLst/>
              <a:cxnLst/>
              <a:rect l="l" t="t" r="r" b="b"/>
              <a:pathLst>
                <a:path w="12854" h="3487" extrusionOk="0">
                  <a:moveTo>
                    <a:pt x="6427" y="1"/>
                  </a:moveTo>
                  <a:cubicBezTo>
                    <a:pt x="2979" y="1"/>
                    <a:pt x="153" y="774"/>
                    <a:pt x="1" y="1738"/>
                  </a:cubicBezTo>
                  <a:cubicBezTo>
                    <a:pt x="26" y="1877"/>
                    <a:pt x="102" y="2017"/>
                    <a:pt x="241" y="2156"/>
                  </a:cubicBezTo>
                  <a:cubicBezTo>
                    <a:pt x="292" y="2206"/>
                    <a:pt x="356" y="2257"/>
                    <a:pt x="432" y="2321"/>
                  </a:cubicBezTo>
                  <a:cubicBezTo>
                    <a:pt x="736" y="2536"/>
                    <a:pt x="1204" y="2739"/>
                    <a:pt x="1775" y="2916"/>
                  </a:cubicBezTo>
                  <a:cubicBezTo>
                    <a:pt x="1902" y="2955"/>
                    <a:pt x="2041" y="2992"/>
                    <a:pt x="2168" y="3017"/>
                  </a:cubicBezTo>
                  <a:cubicBezTo>
                    <a:pt x="2713" y="3157"/>
                    <a:pt x="3334" y="3271"/>
                    <a:pt x="4018" y="3347"/>
                  </a:cubicBezTo>
                  <a:cubicBezTo>
                    <a:pt x="4691" y="3423"/>
                    <a:pt x="5426" y="3474"/>
                    <a:pt x="6199" y="3474"/>
                  </a:cubicBezTo>
                  <a:cubicBezTo>
                    <a:pt x="6275" y="3474"/>
                    <a:pt x="6351" y="3487"/>
                    <a:pt x="6427" y="3487"/>
                  </a:cubicBezTo>
                  <a:cubicBezTo>
                    <a:pt x="9875" y="3487"/>
                    <a:pt x="12702" y="2701"/>
                    <a:pt x="12854" y="1738"/>
                  </a:cubicBezTo>
                  <a:cubicBezTo>
                    <a:pt x="12841" y="1687"/>
                    <a:pt x="12829" y="1648"/>
                    <a:pt x="12815" y="1598"/>
                  </a:cubicBezTo>
                  <a:cubicBezTo>
                    <a:pt x="12727" y="1395"/>
                    <a:pt x="12511" y="1205"/>
                    <a:pt x="12207" y="1015"/>
                  </a:cubicBezTo>
                  <a:cubicBezTo>
                    <a:pt x="11891" y="837"/>
                    <a:pt x="11472" y="673"/>
                    <a:pt x="10965" y="533"/>
                  </a:cubicBezTo>
                  <a:cubicBezTo>
                    <a:pt x="10826" y="495"/>
                    <a:pt x="10699" y="457"/>
                    <a:pt x="10559" y="419"/>
                  </a:cubicBezTo>
                  <a:cubicBezTo>
                    <a:pt x="9913" y="267"/>
                    <a:pt x="9153" y="153"/>
                    <a:pt x="8316" y="77"/>
                  </a:cubicBezTo>
                  <a:cubicBezTo>
                    <a:pt x="8113" y="65"/>
                    <a:pt x="7910" y="39"/>
                    <a:pt x="7708" y="26"/>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3503425" y="1382425"/>
              <a:ext cx="219950" cy="57375"/>
            </a:xfrm>
            <a:custGeom>
              <a:avLst/>
              <a:gdLst/>
              <a:ahLst/>
              <a:cxnLst/>
              <a:rect l="l" t="t" r="r" b="b"/>
              <a:pathLst>
                <a:path w="8798" h="2295" extrusionOk="0">
                  <a:moveTo>
                    <a:pt x="8430" y="1"/>
                  </a:moveTo>
                  <a:cubicBezTo>
                    <a:pt x="8380" y="89"/>
                    <a:pt x="8304" y="165"/>
                    <a:pt x="8228" y="241"/>
                  </a:cubicBezTo>
                  <a:cubicBezTo>
                    <a:pt x="8151" y="305"/>
                    <a:pt x="8075" y="356"/>
                    <a:pt x="7999" y="419"/>
                  </a:cubicBezTo>
                  <a:cubicBezTo>
                    <a:pt x="7771" y="584"/>
                    <a:pt x="7492" y="736"/>
                    <a:pt x="7150" y="888"/>
                  </a:cubicBezTo>
                  <a:cubicBezTo>
                    <a:pt x="7137" y="888"/>
                    <a:pt x="7124" y="888"/>
                    <a:pt x="7112" y="900"/>
                  </a:cubicBezTo>
                  <a:lnTo>
                    <a:pt x="8797" y="419"/>
                  </a:lnTo>
                  <a:cubicBezTo>
                    <a:pt x="8735" y="280"/>
                    <a:pt x="8608" y="140"/>
                    <a:pt x="8430" y="1"/>
                  </a:cubicBezTo>
                  <a:close/>
                  <a:moveTo>
                    <a:pt x="4754" y="1573"/>
                  </a:moveTo>
                  <a:lnTo>
                    <a:pt x="4754" y="1573"/>
                  </a:lnTo>
                  <a:cubicBezTo>
                    <a:pt x="4488" y="1623"/>
                    <a:pt x="4222" y="1661"/>
                    <a:pt x="3943" y="1700"/>
                  </a:cubicBezTo>
                  <a:cubicBezTo>
                    <a:pt x="3879" y="1712"/>
                    <a:pt x="3803" y="1725"/>
                    <a:pt x="3727" y="1737"/>
                  </a:cubicBezTo>
                  <a:cubicBezTo>
                    <a:pt x="3448" y="1762"/>
                    <a:pt x="3169" y="1801"/>
                    <a:pt x="2878" y="1826"/>
                  </a:cubicBezTo>
                  <a:cubicBezTo>
                    <a:pt x="2802" y="1826"/>
                    <a:pt x="2726" y="1838"/>
                    <a:pt x="2662" y="1838"/>
                  </a:cubicBezTo>
                  <a:cubicBezTo>
                    <a:pt x="2383" y="1864"/>
                    <a:pt x="2105" y="1889"/>
                    <a:pt x="1814" y="1902"/>
                  </a:cubicBezTo>
                  <a:lnTo>
                    <a:pt x="1585" y="1902"/>
                  </a:lnTo>
                  <a:cubicBezTo>
                    <a:pt x="1344" y="1915"/>
                    <a:pt x="1104" y="1928"/>
                    <a:pt x="850" y="1928"/>
                  </a:cubicBezTo>
                  <a:lnTo>
                    <a:pt x="0" y="2168"/>
                  </a:lnTo>
                  <a:cubicBezTo>
                    <a:pt x="673" y="2244"/>
                    <a:pt x="1408" y="2295"/>
                    <a:pt x="2181" y="2295"/>
                  </a:cubicBezTo>
                  <a:lnTo>
                    <a:pt x="4754" y="1573"/>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3451775" y="1427100"/>
              <a:ext cx="7950" cy="1300"/>
            </a:xfrm>
            <a:custGeom>
              <a:avLst/>
              <a:gdLst/>
              <a:ahLst/>
              <a:cxnLst/>
              <a:rect l="l" t="t" r="r" b="b"/>
              <a:pathLst>
                <a:path w="318" h="52" extrusionOk="0">
                  <a:moveTo>
                    <a:pt x="1" y="1"/>
                  </a:moveTo>
                  <a:lnTo>
                    <a:pt x="1" y="1"/>
                  </a:lnTo>
                  <a:cubicBezTo>
                    <a:pt x="77" y="26"/>
                    <a:pt x="153" y="39"/>
                    <a:pt x="216" y="51"/>
                  </a:cubicBezTo>
                  <a:lnTo>
                    <a:pt x="317" y="26"/>
                  </a:lnTo>
                  <a:cubicBezTo>
                    <a:pt x="204" y="26"/>
                    <a:pt x="102" y="14"/>
                    <a:pt x="1"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3490125" y="1363425"/>
              <a:ext cx="151825" cy="64350"/>
            </a:xfrm>
            <a:custGeom>
              <a:avLst/>
              <a:gdLst/>
              <a:ahLst/>
              <a:cxnLst/>
              <a:rect l="l" t="t" r="r" b="b"/>
              <a:pathLst>
                <a:path w="6073" h="2574" extrusionOk="0">
                  <a:moveTo>
                    <a:pt x="2472" y="0"/>
                  </a:moveTo>
                  <a:lnTo>
                    <a:pt x="2472" y="305"/>
                  </a:lnTo>
                  <a:cubicBezTo>
                    <a:pt x="901" y="368"/>
                    <a:pt x="115" y="621"/>
                    <a:pt x="115" y="938"/>
                  </a:cubicBezTo>
                  <a:cubicBezTo>
                    <a:pt x="115" y="1648"/>
                    <a:pt x="3828" y="1458"/>
                    <a:pt x="3828" y="1699"/>
                  </a:cubicBezTo>
                  <a:cubicBezTo>
                    <a:pt x="3828" y="1762"/>
                    <a:pt x="3600" y="1800"/>
                    <a:pt x="2954" y="1800"/>
                  </a:cubicBezTo>
                  <a:cubicBezTo>
                    <a:pt x="2219" y="1800"/>
                    <a:pt x="1369" y="1724"/>
                    <a:pt x="735" y="1623"/>
                  </a:cubicBezTo>
                  <a:lnTo>
                    <a:pt x="0" y="2091"/>
                  </a:lnTo>
                  <a:cubicBezTo>
                    <a:pt x="583" y="2193"/>
                    <a:pt x="1509" y="2269"/>
                    <a:pt x="2472" y="2282"/>
                  </a:cubicBezTo>
                  <a:lnTo>
                    <a:pt x="2472" y="2573"/>
                  </a:lnTo>
                  <a:lnTo>
                    <a:pt x="3828" y="2573"/>
                  </a:lnTo>
                  <a:lnTo>
                    <a:pt x="3828" y="2269"/>
                  </a:lnTo>
                  <a:cubicBezTo>
                    <a:pt x="5324" y="2193"/>
                    <a:pt x="6072" y="1939"/>
                    <a:pt x="6072" y="1648"/>
                  </a:cubicBezTo>
                  <a:cubicBezTo>
                    <a:pt x="6072" y="938"/>
                    <a:pt x="2358" y="1128"/>
                    <a:pt x="2358" y="900"/>
                  </a:cubicBezTo>
                  <a:cubicBezTo>
                    <a:pt x="2358" y="837"/>
                    <a:pt x="2561" y="786"/>
                    <a:pt x="3233" y="786"/>
                  </a:cubicBezTo>
                  <a:cubicBezTo>
                    <a:pt x="3816" y="786"/>
                    <a:pt x="4437" y="824"/>
                    <a:pt x="5109" y="925"/>
                  </a:cubicBezTo>
                  <a:lnTo>
                    <a:pt x="5793" y="457"/>
                  </a:lnTo>
                  <a:cubicBezTo>
                    <a:pt x="5236" y="368"/>
                    <a:pt x="4551" y="317"/>
                    <a:pt x="3828" y="291"/>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3489175" y="1360900"/>
              <a:ext cx="151800" cy="64325"/>
            </a:xfrm>
            <a:custGeom>
              <a:avLst/>
              <a:gdLst/>
              <a:ahLst/>
              <a:cxnLst/>
              <a:rect l="l" t="t" r="r" b="b"/>
              <a:pathLst>
                <a:path w="6072" h="2573" extrusionOk="0">
                  <a:moveTo>
                    <a:pt x="2472" y="0"/>
                  </a:moveTo>
                  <a:lnTo>
                    <a:pt x="2472" y="304"/>
                  </a:lnTo>
                  <a:cubicBezTo>
                    <a:pt x="900" y="367"/>
                    <a:pt x="102" y="621"/>
                    <a:pt x="102" y="938"/>
                  </a:cubicBezTo>
                  <a:cubicBezTo>
                    <a:pt x="102" y="1648"/>
                    <a:pt x="3829" y="1457"/>
                    <a:pt x="3829" y="1699"/>
                  </a:cubicBezTo>
                  <a:cubicBezTo>
                    <a:pt x="3829" y="1761"/>
                    <a:pt x="3600" y="1800"/>
                    <a:pt x="2953" y="1800"/>
                  </a:cubicBezTo>
                  <a:cubicBezTo>
                    <a:pt x="2218" y="1800"/>
                    <a:pt x="1370" y="1736"/>
                    <a:pt x="736" y="1623"/>
                  </a:cubicBezTo>
                  <a:lnTo>
                    <a:pt x="1" y="2091"/>
                  </a:lnTo>
                  <a:cubicBezTo>
                    <a:pt x="584" y="2192"/>
                    <a:pt x="1508" y="2269"/>
                    <a:pt x="2472" y="2282"/>
                  </a:cubicBezTo>
                  <a:lnTo>
                    <a:pt x="2472" y="2573"/>
                  </a:lnTo>
                  <a:lnTo>
                    <a:pt x="3829" y="2573"/>
                  </a:lnTo>
                  <a:lnTo>
                    <a:pt x="3829" y="2269"/>
                  </a:lnTo>
                  <a:cubicBezTo>
                    <a:pt x="5324" y="2192"/>
                    <a:pt x="6072" y="1939"/>
                    <a:pt x="6072" y="1648"/>
                  </a:cubicBezTo>
                  <a:cubicBezTo>
                    <a:pt x="6072" y="938"/>
                    <a:pt x="2345" y="1128"/>
                    <a:pt x="2345" y="900"/>
                  </a:cubicBezTo>
                  <a:cubicBezTo>
                    <a:pt x="2345" y="837"/>
                    <a:pt x="2561" y="786"/>
                    <a:pt x="3232" y="786"/>
                  </a:cubicBezTo>
                  <a:cubicBezTo>
                    <a:pt x="3815" y="786"/>
                    <a:pt x="4437" y="823"/>
                    <a:pt x="5108" y="925"/>
                  </a:cubicBezTo>
                  <a:lnTo>
                    <a:pt x="5793" y="456"/>
                  </a:lnTo>
                  <a:cubicBezTo>
                    <a:pt x="5235" y="367"/>
                    <a:pt x="4551" y="316"/>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317100" y="1323175"/>
              <a:ext cx="402475" cy="107450"/>
            </a:xfrm>
            <a:custGeom>
              <a:avLst/>
              <a:gdLst/>
              <a:ahLst/>
              <a:cxnLst/>
              <a:rect l="l" t="t" r="r" b="b"/>
              <a:pathLst>
                <a:path w="16099" h="4298" extrusionOk="0">
                  <a:moveTo>
                    <a:pt x="14388" y="0"/>
                  </a:moveTo>
                  <a:lnTo>
                    <a:pt x="13589" y="13"/>
                  </a:lnTo>
                  <a:lnTo>
                    <a:pt x="5831" y="13"/>
                  </a:lnTo>
                  <a:lnTo>
                    <a:pt x="4994" y="25"/>
                  </a:lnTo>
                  <a:lnTo>
                    <a:pt x="0" y="25"/>
                  </a:lnTo>
                  <a:lnTo>
                    <a:pt x="0" y="1749"/>
                  </a:lnTo>
                  <a:lnTo>
                    <a:pt x="0" y="1813"/>
                  </a:lnTo>
                  <a:cubicBezTo>
                    <a:pt x="0" y="2117"/>
                    <a:pt x="178" y="2409"/>
                    <a:pt x="495" y="2675"/>
                  </a:cubicBezTo>
                  <a:cubicBezTo>
                    <a:pt x="532" y="2701"/>
                    <a:pt x="571" y="2738"/>
                    <a:pt x="608" y="2763"/>
                  </a:cubicBezTo>
                  <a:lnTo>
                    <a:pt x="723" y="2839"/>
                  </a:lnTo>
                  <a:cubicBezTo>
                    <a:pt x="748" y="2865"/>
                    <a:pt x="786" y="2878"/>
                    <a:pt x="811" y="2903"/>
                  </a:cubicBezTo>
                  <a:cubicBezTo>
                    <a:pt x="1027" y="3042"/>
                    <a:pt x="1281" y="3169"/>
                    <a:pt x="1560" y="3284"/>
                  </a:cubicBezTo>
                  <a:cubicBezTo>
                    <a:pt x="1636" y="3309"/>
                    <a:pt x="1712" y="3347"/>
                    <a:pt x="1788" y="3372"/>
                  </a:cubicBezTo>
                  <a:cubicBezTo>
                    <a:pt x="1940" y="3436"/>
                    <a:pt x="2104" y="3486"/>
                    <a:pt x="2282" y="3549"/>
                  </a:cubicBezTo>
                  <a:cubicBezTo>
                    <a:pt x="2396" y="3575"/>
                    <a:pt x="2510" y="3613"/>
                    <a:pt x="2637" y="3651"/>
                  </a:cubicBezTo>
                  <a:cubicBezTo>
                    <a:pt x="2650" y="3651"/>
                    <a:pt x="2675" y="3664"/>
                    <a:pt x="2701" y="3664"/>
                  </a:cubicBezTo>
                  <a:cubicBezTo>
                    <a:pt x="2751" y="3676"/>
                    <a:pt x="2802" y="3701"/>
                    <a:pt x="2853" y="3715"/>
                  </a:cubicBezTo>
                  <a:cubicBezTo>
                    <a:pt x="3118" y="3778"/>
                    <a:pt x="3410" y="3841"/>
                    <a:pt x="3701" y="3904"/>
                  </a:cubicBezTo>
                  <a:lnTo>
                    <a:pt x="3930" y="3943"/>
                  </a:lnTo>
                  <a:cubicBezTo>
                    <a:pt x="4031" y="3968"/>
                    <a:pt x="4146" y="3980"/>
                    <a:pt x="4259" y="4006"/>
                  </a:cubicBezTo>
                  <a:cubicBezTo>
                    <a:pt x="4424" y="4031"/>
                    <a:pt x="4589" y="4056"/>
                    <a:pt x="4766" y="4082"/>
                  </a:cubicBezTo>
                  <a:cubicBezTo>
                    <a:pt x="4842" y="4095"/>
                    <a:pt x="4918" y="4107"/>
                    <a:pt x="4994" y="4107"/>
                  </a:cubicBezTo>
                  <a:cubicBezTo>
                    <a:pt x="5261" y="4146"/>
                    <a:pt x="5552" y="4171"/>
                    <a:pt x="5831" y="4196"/>
                  </a:cubicBezTo>
                  <a:cubicBezTo>
                    <a:pt x="5907" y="4208"/>
                    <a:pt x="5983" y="4208"/>
                    <a:pt x="6059" y="4222"/>
                  </a:cubicBezTo>
                  <a:cubicBezTo>
                    <a:pt x="6135" y="4222"/>
                    <a:pt x="6211" y="4234"/>
                    <a:pt x="6275" y="4234"/>
                  </a:cubicBezTo>
                  <a:cubicBezTo>
                    <a:pt x="6490" y="4247"/>
                    <a:pt x="6693" y="4259"/>
                    <a:pt x="6909" y="4272"/>
                  </a:cubicBezTo>
                  <a:cubicBezTo>
                    <a:pt x="6985" y="4272"/>
                    <a:pt x="7048" y="4272"/>
                    <a:pt x="7124" y="4285"/>
                  </a:cubicBezTo>
                  <a:cubicBezTo>
                    <a:pt x="7403" y="4285"/>
                    <a:pt x="7695" y="4298"/>
                    <a:pt x="7974" y="4298"/>
                  </a:cubicBezTo>
                  <a:lnTo>
                    <a:pt x="8202" y="4298"/>
                  </a:lnTo>
                  <a:cubicBezTo>
                    <a:pt x="8481" y="4298"/>
                    <a:pt x="8760" y="4285"/>
                    <a:pt x="9038" y="4272"/>
                  </a:cubicBezTo>
                  <a:lnTo>
                    <a:pt x="9267" y="4272"/>
                  </a:lnTo>
                  <a:cubicBezTo>
                    <a:pt x="9558" y="4259"/>
                    <a:pt x="9836" y="4234"/>
                    <a:pt x="10115" y="4208"/>
                  </a:cubicBezTo>
                  <a:cubicBezTo>
                    <a:pt x="10179" y="4208"/>
                    <a:pt x="10255" y="4196"/>
                    <a:pt x="10331" y="4196"/>
                  </a:cubicBezTo>
                  <a:cubicBezTo>
                    <a:pt x="10622" y="4171"/>
                    <a:pt x="10901" y="4132"/>
                    <a:pt x="11180" y="4107"/>
                  </a:cubicBezTo>
                  <a:cubicBezTo>
                    <a:pt x="11256" y="4095"/>
                    <a:pt x="11332" y="4082"/>
                    <a:pt x="11396" y="4070"/>
                  </a:cubicBezTo>
                  <a:cubicBezTo>
                    <a:pt x="11687" y="4031"/>
                    <a:pt x="11979" y="3980"/>
                    <a:pt x="12245" y="3930"/>
                  </a:cubicBezTo>
                  <a:lnTo>
                    <a:pt x="12473" y="3892"/>
                  </a:lnTo>
                  <a:cubicBezTo>
                    <a:pt x="12765" y="3828"/>
                    <a:pt x="13044" y="3765"/>
                    <a:pt x="13310" y="3689"/>
                  </a:cubicBezTo>
                  <a:cubicBezTo>
                    <a:pt x="13386" y="3676"/>
                    <a:pt x="13462" y="3651"/>
                    <a:pt x="13538" y="3625"/>
                  </a:cubicBezTo>
                  <a:cubicBezTo>
                    <a:pt x="13842" y="3537"/>
                    <a:pt x="14121" y="3448"/>
                    <a:pt x="14388" y="3347"/>
                  </a:cubicBezTo>
                  <a:cubicBezTo>
                    <a:pt x="14464" y="3309"/>
                    <a:pt x="14540" y="3284"/>
                    <a:pt x="14603" y="3258"/>
                  </a:cubicBezTo>
                  <a:cubicBezTo>
                    <a:pt x="14945" y="3106"/>
                    <a:pt x="15224" y="2954"/>
                    <a:pt x="15452" y="2789"/>
                  </a:cubicBezTo>
                  <a:cubicBezTo>
                    <a:pt x="15528" y="2726"/>
                    <a:pt x="15604" y="2675"/>
                    <a:pt x="15681" y="2611"/>
                  </a:cubicBezTo>
                  <a:cubicBezTo>
                    <a:pt x="15946" y="2358"/>
                    <a:pt x="16098" y="2092"/>
                    <a:pt x="16098" y="1813"/>
                  </a:cubicBezTo>
                  <a:lnTo>
                    <a:pt x="16098" y="1788"/>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3329450" y="1323800"/>
              <a:ext cx="5750" cy="70375"/>
            </a:xfrm>
            <a:custGeom>
              <a:avLst/>
              <a:gdLst/>
              <a:ahLst/>
              <a:cxnLst/>
              <a:rect l="l" t="t" r="r" b="b"/>
              <a:pathLst>
                <a:path w="230" h="2815" extrusionOk="0">
                  <a:moveTo>
                    <a:pt x="1" y="0"/>
                  </a:moveTo>
                  <a:lnTo>
                    <a:pt x="1" y="2650"/>
                  </a:lnTo>
                  <a:cubicBezTo>
                    <a:pt x="38" y="2676"/>
                    <a:pt x="77" y="2713"/>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356075" y="1323800"/>
              <a:ext cx="5725" cy="83675"/>
            </a:xfrm>
            <a:custGeom>
              <a:avLst/>
              <a:gdLst/>
              <a:ahLst/>
              <a:cxnLst/>
              <a:rect l="l" t="t" r="r" b="b"/>
              <a:pathLst>
                <a:path w="229" h="3347" extrusionOk="0">
                  <a:moveTo>
                    <a:pt x="1" y="0"/>
                  </a:moveTo>
                  <a:lnTo>
                    <a:pt x="1" y="3259"/>
                  </a:lnTo>
                  <a:cubicBezTo>
                    <a:pt x="77" y="3284"/>
                    <a:pt x="153" y="3322"/>
                    <a:pt x="229" y="33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3383000" y="1323800"/>
              <a:ext cx="5425" cy="92250"/>
            </a:xfrm>
            <a:custGeom>
              <a:avLst/>
              <a:gdLst/>
              <a:ahLst/>
              <a:cxnLst/>
              <a:rect l="l" t="t" r="r" b="b"/>
              <a:pathLst>
                <a:path w="217" h="3690" extrusionOk="0">
                  <a:moveTo>
                    <a:pt x="1" y="0"/>
                  </a:moveTo>
                  <a:lnTo>
                    <a:pt x="1" y="3626"/>
                  </a:lnTo>
                  <a:cubicBezTo>
                    <a:pt x="14" y="3626"/>
                    <a:pt x="39" y="3639"/>
                    <a:pt x="65" y="3639"/>
                  </a:cubicBezTo>
                  <a:cubicBezTo>
                    <a:pt x="115" y="3651"/>
                    <a:pt x="166" y="3676"/>
                    <a:pt x="217" y="3690"/>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3409625" y="1323800"/>
              <a:ext cx="5725" cy="97950"/>
            </a:xfrm>
            <a:custGeom>
              <a:avLst/>
              <a:gdLst/>
              <a:ahLst/>
              <a:cxnLst/>
              <a:rect l="l" t="t" r="r" b="b"/>
              <a:pathLst>
                <a:path w="229" h="3918" extrusionOk="0">
                  <a:moveTo>
                    <a:pt x="0" y="0"/>
                  </a:moveTo>
                  <a:lnTo>
                    <a:pt x="0" y="3879"/>
                  </a:lnTo>
                  <a:lnTo>
                    <a:pt x="229" y="3918"/>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3436250" y="1323800"/>
              <a:ext cx="5725" cy="102075"/>
            </a:xfrm>
            <a:custGeom>
              <a:avLst/>
              <a:gdLst/>
              <a:ahLst/>
              <a:cxnLst/>
              <a:rect l="l" t="t" r="r" b="b"/>
              <a:pathLst>
                <a:path w="229" h="4083" extrusionOk="0">
                  <a:moveTo>
                    <a:pt x="0" y="0"/>
                  </a:moveTo>
                  <a:lnTo>
                    <a:pt x="0" y="4057"/>
                  </a:lnTo>
                  <a:cubicBezTo>
                    <a:pt x="76" y="4070"/>
                    <a:pt x="152" y="4082"/>
                    <a:pt x="228" y="4082"/>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3462850" y="1323500"/>
              <a:ext cx="5750" cy="105225"/>
            </a:xfrm>
            <a:custGeom>
              <a:avLst/>
              <a:gdLst/>
              <a:ahLst/>
              <a:cxnLst/>
              <a:rect l="l" t="t" r="r" b="b"/>
              <a:pathLst>
                <a:path w="230" h="4209" extrusionOk="0">
                  <a:moveTo>
                    <a:pt x="1" y="0"/>
                  </a:moveTo>
                  <a:lnTo>
                    <a:pt x="1" y="4183"/>
                  </a:lnTo>
                  <a:cubicBezTo>
                    <a:pt x="77" y="4195"/>
                    <a:pt x="153" y="4195"/>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3489800" y="1323500"/>
              <a:ext cx="5400" cy="106800"/>
            </a:xfrm>
            <a:custGeom>
              <a:avLst/>
              <a:gdLst/>
              <a:ahLst/>
              <a:cxnLst/>
              <a:rect l="l" t="t" r="r" b="b"/>
              <a:pathLst>
                <a:path w="216" h="4272" extrusionOk="0">
                  <a:moveTo>
                    <a:pt x="1" y="0"/>
                  </a:moveTo>
                  <a:lnTo>
                    <a:pt x="1" y="4259"/>
                  </a:lnTo>
                  <a:cubicBezTo>
                    <a:pt x="77" y="4259"/>
                    <a:pt x="140" y="4259"/>
                    <a:pt x="216" y="4272"/>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3516425" y="13235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543050" y="1323500"/>
              <a:ext cx="5725" cy="106500"/>
            </a:xfrm>
            <a:custGeom>
              <a:avLst/>
              <a:gdLst/>
              <a:ahLst/>
              <a:cxnLst/>
              <a:rect l="l" t="t" r="r" b="b"/>
              <a:pathLst>
                <a:path w="229" h="4260" extrusionOk="0">
                  <a:moveTo>
                    <a:pt x="0" y="0"/>
                  </a:moveTo>
                  <a:lnTo>
                    <a:pt x="0"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569975" y="1323500"/>
              <a:ext cx="5425" cy="104900"/>
            </a:xfrm>
            <a:custGeom>
              <a:avLst/>
              <a:gdLst/>
              <a:ahLst/>
              <a:cxnLst/>
              <a:rect l="l" t="t" r="r" b="b"/>
              <a:pathLst>
                <a:path w="217" h="4196" extrusionOk="0">
                  <a:moveTo>
                    <a:pt x="0" y="0"/>
                  </a:moveTo>
                  <a:lnTo>
                    <a:pt x="0" y="4195"/>
                  </a:lnTo>
                  <a:cubicBezTo>
                    <a:pt x="64" y="4195"/>
                    <a:pt x="140"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3596600" y="1323500"/>
              <a:ext cx="5425" cy="102375"/>
            </a:xfrm>
            <a:custGeom>
              <a:avLst/>
              <a:gdLst/>
              <a:ahLst/>
              <a:cxnLst/>
              <a:rect l="l" t="t" r="r" b="b"/>
              <a:pathLst>
                <a:path w="217" h="4095" extrusionOk="0">
                  <a:moveTo>
                    <a:pt x="0" y="0"/>
                  </a:moveTo>
                  <a:lnTo>
                    <a:pt x="0" y="4094"/>
                  </a:lnTo>
                  <a:cubicBezTo>
                    <a:pt x="76" y="4082"/>
                    <a:pt x="152" y="4069"/>
                    <a:pt x="216" y="405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623200" y="1323500"/>
              <a:ext cx="5750" cy="97925"/>
            </a:xfrm>
            <a:custGeom>
              <a:avLst/>
              <a:gdLst/>
              <a:ahLst/>
              <a:cxnLst/>
              <a:rect l="l" t="t" r="r" b="b"/>
              <a:pathLst>
                <a:path w="230" h="3917" extrusionOk="0">
                  <a:moveTo>
                    <a:pt x="1" y="0"/>
                  </a:moveTo>
                  <a:lnTo>
                    <a:pt x="1" y="3917"/>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3649825" y="1323500"/>
              <a:ext cx="5725" cy="91925"/>
            </a:xfrm>
            <a:custGeom>
              <a:avLst/>
              <a:gdLst/>
              <a:ahLst/>
              <a:cxnLst/>
              <a:rect l="l" t="t" r="r" b="b"/>
              <a:pathLst>
                <a:path w="229" h="3677" extrusionOk="0">
                  <a:moveTo>
                    <a:pt x="1" y="0"/>
                  </a:moveTo>
                  <a:lnTo>
                    <a:pt x="1" y="3676"/>
                  </a:lnTo>
                  <a:cubicBezTo>
                    <a:pt x="77" y="3663"/>
                    <a:pt x="153" y="3638"/>
                    <a:pt x="229" y="3612"/>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3676775" y="1323175"/>
              <a:ext cx="5400" cy="83675"/>
            </a:xfrm>
            <a:custGeom>
              <a:avLst/>
              <a:gdLst/>
              <a:ahLst/>
              <a:cxnLst/>
              <a:rect l="l" t="t" r="r" b="b"/>
              <a:pathLst>
                <a:path w="216" h="3347" extrusionOk="0">
                  <a:moveTo>
                    <a:pt x="1" y="0"/>
                  </a:moveTo>
                  <a:lnTo>
                    <a:pt x="1" y="3347"/>
                  </a:lnTo>
                  <a:cubicBezTo>
                    <a:pt x="77" y="3309"/>
                    <a:pt x="153" y="3284"/>
                    <a:pt x="216" y="325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3703400" y="1323175"/>
              <a:ext cx="5725" cy="69725"/>
            </a:xfrm>
            <a:custGeom>
              <a:avLst/>
              <a:gdLst/>
              <a:ahLst/>
              <a:cxnLst/>
              <a:rect l="l" t="t" r="r" b="b"/>
              <a:pathLst>
                <a:path w="229" h="2789" extrusionOk="0">
                  <a:moveTo>
                    <a:pt x="0" y="0"/>
                  </a:moveTo>
                  <a:lnTo>
                    <a:pt x="0" y="2789"/>
                  </a:lnTo>
                  <a:cubicBezTo>
                    <a:pt x="76" y="2726"/>
                    <a:pt x="152" y="2675"/>
                    <a:pt x="229" y="2611"/>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3317100" y="1266750"/>
              <a:ext cx="402475" cy="114125"/>
            </a:xfrm>
            <a:custGeom>
              <a:avLst/>
              <a:gdLst/>
              <a:ahLst/>
              <a:cxnLst/>
              <a:rect l="l" t="t" r="r" b="b"/>
              <a:pathLst>
                <a:path w="16099" h="4565" extrusionOk="0">
                  <a:moveTo>
                    <a:pt x="8050" y="1"/>
                  </a:moveTo>
                  <a:cubicBezTo>
                    <a:pt x="3701" y="1"/>
                    <a:pt x="165" y="977"/>
                    <a:pt x="13" y="2194"/>
                  </a:cubicBezTo>
                  <a:cubicBezTo>
                    <a:pt x="0" y="2232"/>
                    <a:pt x="0" y="2257"/>
                    <a:pt x="0" y="2282"/>
                  </a:cubicBezTo>
                  <a:cubicBezTo>
                    <a:pt x="0" y="2587"/>
                    <a:pt x="216" y="2891"/>
                    <a:pt x="608" y="3158"/>
                  </a:cubicBezTo>
                  <a:cubicBezTo>
                    <a:pt x="672" y="3195"/>
                    <a:pt x="748" y="3246"/>
                    <a:pt x="811" y="3284"/>
                  </a:cubicBezTo>
                  <a:cubicBezTo>
                    <a:pt x="1192" y="3499"/>
                    <a:pt x="1686" y="3702"/>
                    <a:pt x="2282" y="3880"/>
                  </a:cubicBezTo>
                  <a:lnTo>
                    <a:pt x="2701" y="3994"/>
                  </a:lnTo>
                  <a:cubicBezTo>
                    <a:pt x="3169" y="4108"/>
                    <a:pt x="3689" y="4209"/>
                    <a:pt x="4259" y="4298"/>
                  </a:cubicBezTo>
                  <a:cubicBezTo>
                    <a:pt x="4881" y="4400"/>
                    <a:pt x="5565" y="4463"/>
                    <a:pt x="6275" y="4513"/>
                  </a:cubicBezTo>
                  <a:cubicBezTo>
                    <a:pt x="6845" y="4552"/>
                    <a:pt x="7441" y="4564"/>
                    <a:pt x="8050" y="4564"/>
                  </a:cubicBezTo>
                  <a:cubicBezTo>
                    <a:pt x="12498" y="4564"/>
                    <a:pt x="16098" y="3550"/>
                    <a:pt x="16098" y="2282"/>
                  </a:cubicBezTo>
                  <a:cubicBezTo>
                    <a:pt x="16098" y="2257"/>
                    <a:pt x="16098" y="2232"/>
                    <a:pt x="16086" y="2194"/>
                  </a:cubicBezTo>
                  <a:cubicBezTo>
                    <a:pt x="16073" y="2042"/>
                    <a:pt x="15997" y="1902"/>
                    <a:pt x="15883" y="1763"/>
                  </a:cubicBezTo>
                  <a:cubicBezTo>
                    <a:pt x="15731" y="1573"/>
                    <a:pt x="15478" y="1383"/>
                    <a:pt x="15160" y="1218"/>
                  </a:cubicBezTo>
                  <a:cubicBezTo>
                    <a:pt x="14856" y="1053"/>
                    <a:pt x="14476" y="888"/>
                    <a:pt x="14033" y="749"/>
                  </a:cubicBezTo>
                  <a:cubicBezTo>
                    <a:pt x="13906" y="711"/>
                    <a:pt x="13779" y="673"/>
                    <a:pt x="13652" y="648"/>
                  </a:cubicBezTo>
                  <a:cubicBezTo>
                    <a:pt x="13044" y="482"/>
                    <a:pt x="12359" y="344"/>
                    <a:pt x="11599" y="229"/>
                  </a:cubicBezTo>
                  <a:cubicBezTo>
                    <a:pt x="11434" y="204"/>
                    <a:pt x="11256" y="178"/>
                    <a:pt x="11067" y="166"/>
                  </a:cubicBezTo>
                  <a:cubicBezTo>
                    <a:pt x="10141" y="52"/>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3423575" y="1297175"/>
              <a:ext cx="290625" cy="82425"/>
            </a:xfrm>
            <a:custGeom>
              <a:avLst/>
              <a:gdLst/>
              <a:ahLst/>
              <a:cxnLst/>
              <a:rect l="l" t="t" r="r" b="b"/>
              <a:pathLst>
                <a:path w="11625" h="3297" extrusionOk="0">
                  <a:moveTo>
                    <a:pt x="0" y="1"/>
                  </a:moveTo>
                  <a:lnTo>
                    <a:pt x="0" y="3296"/>
                  </a:lnTo>
                  <a:lnTo>
                    <a:pt x="11624" y="3296"/>
                  </a:lnTo>
                  <a:lnTo>
                    <a:pt x="11624"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3332300" y="1270900"/>
              <a:ext cx="274775" cy="77975"/>
            </a:xfrm>
            <a:custGeom>
              <a:avLst/>
              <a:gdLst/>
              <a:ahLst/>
              <a:cxnLst/>
              <a:rect l="l" t="t" r="r" b="b"/>
              <a:pathLst>
                <a:path w="10991" h="3119" extrusionOk="0">
                  <a:moveTo>
                    <a:pt x="10459" y="0"/>
                  </a:moveTo>
                  <a:lnTo>
                    <a:pt x="9203" y="355"/>
                  </a:lnTo>
                  <a:cubicBezTo>
                    <a:pt x="9394" y="380"/>
                    <a:pt x="9583" y="393"/>
                    <a:pt x="9761" y="418"/>
                  </a:cubicBezTo>
                  <a:lnTo>
                    <a:pt x="10991" y="63"/>
                  </a:lnTo>
                  <a:cubicBezTo>
                    <a:pt x="10826" y="38"/>
                    <a:pt x="10648" y="12"/>
                    <a:pt x="10459" y="0"/>
                  </a:cubicBezTo>
                  <a:close/>
                  <a:moveTo>
                    <a:pt x="1268" y="2623"/>
                  </a:moveTo>
                  <a:lnTo>
                    <a:pt x="0" y="2992"/>
                  </a:lnTo>
                  <a:cubicBezTo>
                    <a:pt x="64" y="3029"/>
                    <a:pt x="140" y="3080"/>
                    <a:pt x="203" y="3118"/>
                  </a:cubicBezTo>
                  <a:lnTo>
                    <a:pt x="1433" y="2776"/>
                  </a:lnTo>
                  <a:cubicBezTo>
                    <a:pt x="1369" y="2725"/>
                    <a:pt x="1319" y="2674"/>
                    <a:pt x="1268" y="262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3374125" y="1282925"/>
              <a:ext cx="293800" cy="83700"/>
            </a:xfrm>
            <a:custGeom>
              <a:avLst/>
              <a:gdLst/>
              <a:ahLst/>
              <a:cxnLst/>
              <a:rect l="l" t="t" r="r" b="b"/>
              <a:pathLst>
                <a:path w="11752" h="3348" extrusionOk="0">
                  <a:moveTo>
                    <a:pt x="11371" y="1"/>
                  </a:moveTo>
                  <a:lnTo>
                    <a:pt x="10231" y="317"/>
                  </a:lnTo>
                  <a:lnTo>
                    <a:pt x="10611" y="432"/>
                  </a:lnTo>
                  <a:lnTo>
                    <a:pt x="11752" y="102"/>
                  </a:lnTo>
                  <a:cubicBezTo>
                    <a:pt x="11625" y="64"/>
                    <a:pt x="11498" y="26"/>
                    <a:pt x="11371" y="1"/>
                  </a:cubicBezTo>
                  <a:close/>
                  <a:moveTo>
                    <a:pt x="1142" y="2903"/>
                  </a:moveTo>
                  <a:lnTo>
                    <a:pt x="1" y="3233"/>
                  </a:lnTo>
                  <a:lnTo>
                    <a:pt x="420" y="3347"/>
                  </a:lnTo>
                  <a:lnTo>
                    <a:pt x="1560" y="3018"/>
                  </a:lnTo>
                  <a:lnTo>
                    <a:pt x="1256" y="2942"/>
                  </a:lnTo>
                  <a:lnTo>
                    <a:pt x="1142" y="2903"/>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3357350" y="1278175"/>
              <a:ext cx="321650" cy="91275"/>
            </a:xfrm>
            <a:custGeom>
              <a:avLst/>
              <a:gdLst/>
              <a:ahLst/>
              <a:cxnLst/>
              <a:rect l="l" t="t" r="r" b="b"/>
              <a:pathLst>
                <a:path w="12866" h="3651" extrusionOk="0">
                  <a:moveTo>
                    <a:pt x="6440" y="0"/>
                  </a:moveTo>
                  <a:cubicBezTo>
                    <a:pt x="2890" y="0"/>
                    <a:pt x="0" y="825"/>
                    <a:pt x="0" y="1825"/>
                  </a:cubicBezTo>
                  <a:cubicBezTo>
                    <a:pt x="0" y="1851"/>
                    <a:pt x="13" y="1876"/>
                    <a:pt x="13" y="1915"/>
                  </a:cubicBezTo>
                  <a:cubicBezTo>
                    <a:pt x="165" y="2878"/>
                    <a:pt x="2992" y="3651"/>
                    <a:pt x="6440" y="3651"/>
                  </a:cubicBezTo>
                  <a:cubicBezTo>
                    <a:pt x="9888" y="3651"/>
                    <a:pt x="12714" y="2878"/>
                    <a:pt x="12866" y="1915"/>
                  </a:cubicBezTo>
                  <a:lnTo>
                    <a:pt x="12866" y="1825"/>
                  </a:lnTo>
                  <a:cubicBezTo>
                    <a:pt x="12866"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3357650" y="1282300"/>
              <a:ext cx="321350" cy="87150"/>
            </a:xfrm>
            <a:custGeom>
              <a:avLst/>
              <a:gdLst/>
              <a:ahLst/>
              <a:cxnLst/>
              <a:rect l="l" t="t" r="r" b="b"/>
              <a:pathLst>
                <a:path w="12854" h="3486" extrusionOk="0">
                  <a:moveTo>
                    <a:pt x="6428" y="0"/>
                  </a:moveTo>
                  <a:cubicBezTo>
                    <a:pt x="2980" y="0"/>
                    <a:pt x="153" y="773"/>
                    <a:pt x="1" y="1750"/>
                  </a:cubicBezTo>
                  <a:cubicBezTo>
                    <a:pt x="26" y="1889"/>
                    <a:pt x="102" y="2029"/>
                    <a:pt x="242" y="2155"/>
                  </a:cubicBezTo>
                  <a:cubicBezTo>
                    <a:pt x="293" y="2218"/>
                    <a:pt x="355" y="2269"/>
                    <a:pt x="432" y="2320"/>
                  </a:cubicBezTo>
                  <a:cubicBezTo>
                    <a:pt x="736" y="2548"/>
                    <a:pt x="1205" y="2751"/>
                    <a:pt x="1775" y="2928"/>
                  </a:cubicBezTo>
                  <a:cubicBezTo>
                    <a:pt x="1902" y="2953"/>
                    <a:pt x="2042" y="2992"/>
                    <a:pt x="2169" y="3029"/>
                  </a:cubicBezTo>
                  <a:cubicBezTo>
                    <a:pt x="2713" y="3169"/>
                    <a:pt x="3335" y="3271"/>
                    <a:pt x="4019" y="3359"/>
                  </a:cubicBezTo>
                  <a:cubicBezTo>
                    <a:pt x="4691" y="3435"/>
                    <a:pt x="5426" y="3474"/>
                    <a:pt x="6200" y="3486"/>
                  </a:cubicBezTo>
                  <a:lnTo>
                    <a:pt x="6428" y="3486"/>
                  </a:lnTo>
                  <a:cubicBezTo>
                    <a:pt x="9876" y="3486"/>
                    <a:pt x="12702" y="2713"/>
                    <a:pt x="12854" y="1750"/>
                  </a:cubicBezTo>
                  <a:cubicBezTo>
                    <a:pt x="12842" y="1699"/>
                    <a:pt x="12828" y="1648"/>
                    <a:pt x="12816" y="1610"/>
                  </a:cubicBezTo>
                  <a:cubicBezTo>
                    <a:pt x="12727" y="1407"/>
                    <a:pt x="12512" y="1204"/>
                    <a:pt x="12208" y="1027"/>
                  </a:cubicBezTo>
                  <a:cubicBezTo>
                    <a:pt x="11890" y="849"/>
                    <a:pt x="11473" y="672"/>
                    <a:pt x="10966" y="533"/>
                  </a:cubicBezTo>
                  <a:cubicBezTo>
                    <a:pt x="10826" y="494"/>
                    <a:pt x="10699" y="457"/>
                    <a:pt x="10560" y="431"/>
                  </a:cubicBezTo>
                  <a:cubicBezTo>
                    <a:pt x="9913" y="279"/>
                    <a:pt x="9152" y="153"/>
                    <a:pt x="8316" y="89"/>
                  </a:cubicBezTo>
                  <a:cubicBezTo>
                    <a:pt x="8113" y="63"/>
                    <a:pt x="7910" y="51"/>
                    <a:pt x="7707" y="38"/>
                  </a:cubicBezTo>
                  <a:cubicBezTo>
                    <a:pt x="7290" y="13"/>
                    <a:pt x="6859"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3458125" y="1307950"/>
              <a:ext cx="219950" cy="61500"/>
            </a:xfrm>
            <a:custGeom>
              <a:avLst/>
              <a:gdLst/>
              <a:ahLst/>
              <a:cxnLst/>
              <a:rect l="l" t="t" r="r" b="b"/>
              <a:pathLst>
                <a:path w="8798" h="2460" extrusionOk="0">
                  <a:moveTo>
                    <a:pt x="8189" y="1"/>
                  </a:moveTo>
                  <a:lnTo>
                    <a:pt x="0" y="2333"/>
                  </a:lnTo>
                  <a:cubicBezTo>
                    <a:pt x="672" y="2409"/>
                    <a:pt x="1407" y="2448"/>
                    <a:pt x="2181" y="2460"/>
                  </a:cubicBezTo>
                  <a:lnTo>
                    <a:pt x="8797" y="584"/>
                  </a:lnTo>
                  <a:cubicBezTo>
                    <a:pt x="8708" y="381"/>
                    <a:pt x="8493"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3363675" y="1283225"/>
              <a:ext cx="201875" cy="57075"/>
            </a:xfrm>
            <a:custGeom>
              <a:avLst/>
              <a:gdLst/>
              <a:ahLst/>
              <a:cxnLst/>
              <a:rect l="l" t="t" r="r" b="b"/>
              <a:pathLst>
                <a:path w="8075" h="2283" extrusionOk="0">
                  <a:moveTo>
                    <a:pt x="7466" y="1"/>
                  </a:moveTo>
                  <a:lnTo>
                    <a:pt x="1" y="2118"/>
                  </a:lnTo>
                  <a:cubicBezTo>
                    <a:pt x="52" y="2181"/>
                    <a:pt x="114" y="2232"/>
                    <a:pt x="191" y="2283"/>
                  </a:cubicBezTo>
                  <a:lnTo>
                    <a:pt x="8075" y="52"/>
                  </a:lnTo>
                  <a:cubicBezTo>
                    <a:pt x="7872"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3402025" y="1293075"/>
              <a:ext cx="229775" cy="64975"/>
            </a:xfrm>
            <a:custGeom>
              <a:avLst/>
              <a:gdLst/>
              <a:ahLst/>
              <a:cxnLst/>
              <a:rect l="l" t="t" r="r" b="b"/>
              <a:pathLst>
                <a:path w="9191" h="2599" extrusionOk="0">
                  <a:moveTo>
                    <a:pt x="8785" y="0"/>
                  </a:moveTo>
                  <a:lnTo>
                    <a:pt x="0" y="2497"/>
                  </a:lnTo>
                  <a:cubicBezTo>
                    <a:pt x="127" y="2522"/>
                    <a:pt x="267" y="2561"/>
                    <a:pt x="394" y="2598"/>
                  </a:cubicBezTo>
                  <a:lnTo>
                    <a:pt x="9191" y="102"/>
                  </a:lnTo>
                  <a:cubicBezTo>
                    <a:pt x="9051" y="63"/>
                    <a:pt x="8924" y="26"/>
                    <a:pt x="878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3444800" y="1293075"/>
              <a:ext cx="151825" cy="64350"/>
            </a:xfrm>
            <a:custGeom>
              <a:avLst/>
              <a:gdLst/>
              <a:ahLst/>
              <a:cxnLst/>
              <a:rect l="l" t="t" r="r" b="b"/>
              <a:pathLst>
                <a:path w="6073" h="2574" extrusionOk="0">
                  <a:moveTo>
                    <a:pt x="2472" y="0"/>
                  </a:moveTo>
                  <a:lnTo>
                    <a:pt x="2472" y="291"/>
                  </a:lnTo>
                  <a:cubicBezTo>
                    <a:pt x="900" y="355"/>
                    <a:pt x="114" y="621"/>
                    <a:pt x="114" y="925"/>
                  </a:cubicBezTo>
                  <a:cubicBezTo>
                    <a:pt x="114" y="1648"/>
                    <a:pt x="3829" y="1445"/>
                    <a:pt x="3829" y="1686"/>
                  </a:cubicBezTo>
                  <a:cubicBezTo>
                    <a:pt x="3829" y="1750"/>
                    <a:pt x="3601" y="1787"/>
                    <a:pt x="2954" y="1787"/>
                  </a:cubicBezTo>
                  <a:cubicBezTo>
                    <a:pt x="2219" y="1787"/>
                    <a:pt x="1370" y="1724"/>
                    <a:pt x="736" y="1623"/>
                  </a:cubicBezTo>
                  <a:lnTo>
                    <a:pt x="1" y="2091"/>
                  </a:lnTo>
                  <a:cubicBezTo>
                    <a:pt x="584" y="2193"/>
                    <a:pt x="1509" y="2269"/>
                    <a:pt x="2472" y="2282"/>
                  </a:cubicBezTo>
                  <a:lnTo>
                    <a:pt x="2472" y="2573"/>
                  </a:lnTo>
                  <a:lnTo>
                    <a:pt x="3829" y="2573"/>
                  </a:lnTo>
                  <a:lnTo>
                    <a:pt x="3829" y="2269"/>
                  </a:lnTo>
                  <a:cubicBezTo>
                    <a:pt x="5325" y="2193"/>
                    <a:pt x="6072" y="1939"/>
                    <a:pt x="6072" y="1635"/>
                  </a:cubicBezTo>
                  <a:cubicBezTo>
                    <a:pt x="6072" y="938"/>
                    <a:pt x="2359" y="1128"/>
                    <a:pt x="2359" y="900"/>
                  </a:cubicBezTo>
                  <a:cubicBezTo>
                    <a:pt x="2359" y="837"/>
                    <a:pt x="2561" y="773"/>
                    <a:pt x="3233" y="773"/>
                  </a:cubicBezTo>
                  <a:cubicBezTo>
                    <a:pt x="3816" y="773"/>
                    <a:pt x="4437" y="824"/>
                    <a:pt x="5109" y="913"/>
                  </a:cubicBezTo>
                  <a:lnTo>
                    <a:pt x="5793" y="457"/>
                  </a:lnTo>
                  <a:cubicBezTo>
                    <a:pt x="5236" y="367"/>
                    <a:pt x="4551"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3443850" y="1290525"/>
              <a:ext cx="151825" cy="64350"/>
            </a:xfrm>
            <a:custGeom>
              <a:avLst/>
              <a:gdLst/>
              <a:ahLst/>
              <a:cxnLst/>
              <a:rect l="l" t="t" r="r" b="b"/>
              <a:pathLst>
                <a:path w="6073" h="2574" extrusionOk="0">
                  <a:moveTo>
                    <a:pt x="2473" y="1"/>
                  </a:moveTo>
                  <a:lnTo>
                    <a:pt x="2473" y="305"/>
                  </a:lnTo>
                  <a:cubicBezTo>
                    <a:pt x="901" y="356"/>
                    <a:pt x="102" y="622"/>
                    <a:pt x="102" y="926"/>
                  </a:cubicBezTo>
                  <a:cubicBezTo>
                    <a:pt x="102" y="1649"/>
                    <a:pt x="3828" y="1446"/>
                    <a:pt x="3828" y="1686"/>
                  </a:cubicBezTo>
                  <a:cubicBezTo>
                    <a:pt x="3828" y="1750"/>
                    <a:pt x="3600" y="1788"/>
                    <a:pt x="2954" y="1788"/>
                  </a:cubicBezTo>
                  <a:cubicBezTo>
                    <a:pt x="2219" y="1788"/>
                    <a:pt x="1369" y="1725"/>
                    <a:pt x="736" y="1624"/>
                  </a:cubicBezTo>
                  <a:lnTo>
                    <a:pt x="0" y="2092"/>
                  </a:lnTo>
                  <a:cubicBezTo>
                    <a:pt x="583" y="2193"/>
                    <a:pt x="1509" y="2269"/>
                    <a:pt x="2473" y="2283"/>
                  </a:cubicBezTo>
                  <a:lnTo>
                    <a:pt x="2473" y="2574"/>
                  </a:lnTo>
                  <a:lnTo>
                    <a:pt x="3828" y="2574"/>
                  </a:lnTo>
                  <a:lnTo>
                    <a:pt x="3828" y="2269"/>
                  </a:lnTo>
                  <a:cubicBezTo>
                    <a:pt x="5324" y="2193"/>
                    <a:pt x="6073" y="1940"/>
                    <a:pt x="6073" y="1636"/>
                  </a:cubicBezTo>
                  <a:cubicBezTo>
                    <a:pt x="6073" y="939"/>
                    <a:pt x="2346" y="1129"/>
                    <a:pt x="2346" y="900"/>
                  </a:cubicBezTo>
                  <a:cubicBezTo>
                    <a:pt x="2346" y="838"/>
                    <a:pt x="2561" y="774"/>
                    <a:pt x="3233" y="774"/>
                  </a:cubicBezTo>
                  <a:cubicBezTo>
                    <a:pt x="3816" y="774"/>
                    <a:pt x="4437" y="824"/>
                    <a:pt x="5109" y="914"/>
                  </a:cubicBezTo>
                  <a:lnTo>
                    <a:pt x="5794" y="457"/>
                  </a:lnTo>
                  <a:cubicBezTo>
                    <a:pt x="5236" y="368"/>
                    <a:pt x="4552"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3526250" y="881400"/>
              <a:ext cx="309300" cy="352125"/>
            </a:xfrm>
            <a:custGeom>
              <a:avLst/>
              <a:gdLst/>
              <a:ahLst/>
              <a:cxnLst/>
              <a:rect l="l" t="t" r="r" b="b"/>
              <a:pathLst>
                <a:path w="12372" h="14085" extrusionOk="0">
                  <a:moveTo>
                    <a:pt x="25" y="1"/>
                  </a:moveTo>
                  <a:lnTo>
                    <a:pt x="25" y="116"/>
                  </a:lnTo>
                  <a:lnTo>
                    <a:pt x="13" y="204"/>
                  </a:lnTo>
                  <a:lnTo>
                    <a:pt x="13" y="369"/>
                  </a:lnTo>
                  <a:cubicBezTo>
                    <a:pt x="13" y="483"/>
                    <a:pt x="0" y="597"/>
                    <a:pt x="0" y="699"/>
                  </a:cubicBezTo>
                  <a:cubicBezTo>
                    <a:pt x="0" y="914"/>
                    <a:pt x="0" y="1130"/>
                    <a:pt x="13" y="1345"/>
                  </a:cubicBezTo>
                  <a:cubicBezTo>
                    <a:pt x="25" y="1763"/>
                    <a:pt x="51" y="2181"/>
                    <a:pt x="89" y="2600"/>
                  </a:cubicBezTo>
                  <a:cubicBezTo>
                    <a:pt x="165" y="3437"/>
                    <a:pt x="292" y="4260"/>
                    <a:pt x="456" y="5084"/>
                  </a:cubicBezTo>
                  <a:cubicBezTo>
                    <a:pt x="546" y="5490"/>
                    <a:pt x="647" y="5908"/>
                    <a:pt x="748" y="6301"/>
                  </a:cubicBezTo>
                  <a:cubicBezTo>
                    <a:pt x="799" y="6504"/>
                    <a:pt x="862" y="6707"/>
                    <a:pt x="926" y="6910"/>
                  </a:cubicBezTo>
                  <a:cubicBezTo>
                    <a:pt x="951" y="7011"/>
                    <a:pt x="977" y="7113"/>
                    <a:pt x="1014" y="7214"/>
                  </a:cubicBezTo>
                  <a:lnTo>
                    <a:pt x="1116" y="7505"/>
                  </a:lnTo>
                  <a:cubicBezTo>
                    <a:pt x="1141" y="7606"/>
                    <a:pt x="1179" y="7708"/>
                    <a:pt x="1217" y="7809"/>
                  </a:cubicBezTo>
                  <a:cubicBezTo>
                    <a:pt x="1256" y="7911"/>
                    <a:pt x="1281" y="8000"/>
                    <a:pt x="1318" y="8101"/>
                  </a:cubicBezTo>
                  <a:cubicBezTo>
                    <a:pt x="1394" y="8304"/>
                    <a:pt x="1470" y="8494"/>
                    <a:pt x="1547" y="8684"/>
                  </a:cubicBezTo>
                  <a:cubicBezTo>
                    <a:pt x="1585" y="8786"/>
                    <a:pt x="1623" y="8887"/>
                    <a:pt x="1673" y="8975"/>
                  </a:cubicBezTo>
                  <a:lnTo>
                    <a:pt x="1800" y="9268"/>
                  </a:lnTo>
                  <a:lnTo>
                    <a:pt x="1825" y="9344"/>
                  </a:lnTo>
                  <a:lnTo>
                    <a:pt x="1839" y="9381"/>
                  </a:lnTo>
                  <a:lnTo>
                    <a:pt x="1876" y="9445"/>
                  </a:lnTo>
                  <a:cubicBezTo>
                    <a:pt x="1901" y="9508"/>
                    <a:pt x="1927" y="9559"/>
                    <a:pt x="1952" y="9609"/>
                  </a:cubicBezTo>
                  <a:cubicBezTo>
                    <a:pt x="1991" y="9660"/>
                    <a:pt x="2016" y="9711"/>
                    <a:pt x="2041" y="9761"/>
                  </a:cubicBezTo>
                  <a:cubicBezTo>
                    <a:pt x="2168" y="9952"/>
                    <a:pt x="2282" y="10079"/>
                    <a:pt x="2396" y="10206"/>
                  </a:cubicBezTo>
                  <a:cubicBezTo>
                    <a:pt x="2624" y="10446"/>
                    <a:pt x="2839" y="10611"/>
                    <a:pt x="3042" y="10763"/>
                  </a:cubicBezTo>
                  <a:cubicBezTo>
                    <a:pt x="3258" y="10915"/>
                    <a:pt x="3448" y="11042"/>
                    <a:pt x="3651" y="11156"/>
                  </a:cubicBezTo>
                  <a:cubicBezTo>
                    <a:pt x="4044" y="11397"/>
                    <a:pt x="4424" y="11587"/>
                    <a:pt x="4805" y="11764"/>
                  </a:cubicBezTo>
                  <a:cubicBezTo>
                    <a:pt x="5577" y="12119"/>
                    <a:pt x="6326" y="12411"/>
                    <a:pt x="7086" y="12690"/>
                  </a:cubicBezTo>
                  <a:cubicBezTo>
                    <a:pt x="7847" y="12969"/>
                    <a:pt x="8607" y="13209"/>
                    <a:pt x="9368" y="13437"/>
                  </a:cubicBezTo>
                  <a:cubicBezTo>
                    <a:pt x="9748" y="13552"/>
                    <a:pt x="10129" y="13666"/>
                    <a:pt x="10509" y="13767"/>
                  </a:cubicBezTo>
                  <a:cubicBezTo>
                    <a:pt x="10698" y="13818"/>
                    <a:pt x="10889" y="13882"/>
                    <a:pt x="11079" y="13932"/>
                  </a:cubicBezTo>
                  <a:lnTo>
                    <a:pt x="11371" y="14008"/>
                  </a:lnTo>
                  <a:lnTo>
                    <a:pt x="11662" y="14084"/>
                  </a:lnTo>
                  <a:lnTo>
                    <a:pt x="12372" y="11612"/>
                  </a:lnTo>
                  <a:lnTo>
                    <a:pt x="12106" y="11524"/>
                  </a:lnTo>
                  <a:lnTo>
                    <a:pt x="11839" y="11435"/>
                  </a:lnTo>
                  <a:lnTo>
                    <a:pt x="11307" y="11245"/>
                  </a:lnTo>
                  <a:cubicBezTo>
                    <a:pt x="10940" y="11118"/>
                    <a:pt x="10585" y="10991"/>
                    <a:pt x="10230" y="10851"/>
                  </a:cubicBezTo>
                  <a:cubicBezTo>
                    <a:pt x="9520" y="10586"/>
                    <a:pt x="8810" y="10319"/>
                    <a:pt x="8126" y="10028"/>
                  </a:cubicBezTo>
                  <a:cubicBezTo>
                    <a:pt x="7771" y="9876"/>
                    <a:pt x="7428" y="9736"/>
                    <a:pt x="7099" y="9584"/>
                  </a:cubicBezTo>
                  <a:cubicBezTo>
                    <a:pt x="6769" y="9432"/>
                    <a:pt x="6439" y="9268"/>
                    <a:pt x="6123" y="9102"/>
                  </a:cubicBezTo>
                  <a:cubicBezTo>
                    <a:pt x="5806" y="8938"/>
                    <a:pt x="5501" y="8760"/>
                    <a:pt x="5236" y="8595"/>
                  </a:cubicBezTo>
                  <a:cubicBezTo>
                    <a:pt x="5096" y="8507"/>
                    <a:pt x="4982" y="8418"/>
                    <a:pt x="4868" y="8330"/>
                  </a:cubicBezTo>
                  <a:cubicBezTo>
                    <a:pt x="4792" y="8266"/>
                    <a:pt x="4715" y="8203"/>
                    <a:pt x="4665" y="8152"/>
                  </a:cubicBezTo>
                  <a:lnTo>
                    <a:pt x="4665" y="8139"/>
                  </a:lnTo>
                  <a:lnTo>
                    <a:pt x="4639" y="8076"/>
                  </a:lnTo>
                  <a:lnTo>
                    <a:pt x="4551" y="7835"/>
                  </a:lnTo>
                  <a:cubicBezTo>
                    <a:pt x="4513" y="7746"/>
                    <a:pt x="4487" y="7657"/>
                    <a:pt x="4450" y="7581"/>
                  </a:cubicBezTo>
                  <a:cubicBezTo>
                    <a:pt x="4386" y="7417"/>
                    <a:pt x="4335" y="7239"/>
                    <a:pt x="4285" y="7074"/>
                  </a:cubicBezTo>
                  <a:cubicBezTo>
                    <a:pt x="4247" y="6986"/>
                    <a:pt x="4222" y="6897"/>
                    <a:pt x="4196" y="6821"/>
                  </a:cubicBezTo>
                  <a:lnTo>
                    <a:pt x="4120" y="6555"/>
                  </a:lnTo>
                  <a:cubicBezTo>
                    <a:pt x="4019" y="6212"/>
                    <a:pt x="3930" y="5870"/>
                    <a:pt x="3854" y="5515"/>
                  </a:cubicBezTo>
                  <a:cubicBezTo>
                    <a:pt x="3765" y="5173"/>
                    <a:pt x="3701" y="4818"/>
                    <a:pt x="3625" y="4463"/>
                  </a:cubicBezTo>
                  <a:cubicBezTo>
                    <a:pt x="3499" y="3766"/>
                    <a:pt x="3410" y="3043"/>
                    <a:pt x="3360" y="2333"/>
                  </a:cubicBezTo>
                  <a:cubicBezTo>
                    <a:pt x="3334" y="1978"/>
                    <a:pt x="3321" y="1623"/>
                    <a:pt x="3309" y="1269"/>
                  </a:cubicBezTo>
                  <a:lnTo>
                    <a:pt x="3309" y="749"/>
                  </a:lnTo>
                  <a:cubicBezTo>
                    <a:pt x="3309" y="660"/>
                    <a:pt x="3321" y="572"/>
                    <a:pt x="3321" y="496"/>
                  </a:cubicBezTo>
                  <a:lnTo>
                    <a:pt x="3321" y="369"/>
                  </a:lnTo>
                  <a:lnTo>
                    <a:pt x="3334" y="280"/>
                  </a:lnTo>
                  <a:lnTo>
                    <a:pt x="2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777225" y="1152925"/>
              <a:ext cx="26650" cy="77100"/>
            </a:xfrm>
            <a:custGeom>
              <a:avLst/>
              <a:gdLst/>
              <a:ahLst/>
              <a:cxnLst/>
              <a:rect l="l" t="t" r="r" b="b"/>
              <a:pathLst>
                <a:path w="1066" h="3084" extrusionOk="0">
                  <a:moveTo>
                    <a:pt x="962" y="0"/>
                  </a:moveTo>
                  <a:cubicBezTo>
                    <a:pt x="922" y="0"/>
                    <a:pt x="885" y="25"/>
                    <a:pt x="875" y="67"/>
                  </a:cubicBezTo>
                  <a:lnTo>
                    <a:pt x="14" y="2970"/>
                  </a:lnTo>
                  <a:cubicBezTo>
                    <a:pt x="0" y="3021"/>
                    <a:pt x="26" y="3071"/>
                    <a:pt x="76" y="3083"/>
                  </a:cubicBezTo>
                  <a:lnTo>
                    <a:pt x="102" y="3083"/>
                  </a:lnTo>
                  <a:cubicBezTo>
                    <a:pt x="140" y="3083"/>
                    <a:pt x="178" y="3058"/>
                    <a:pt x="191" y="3021"/>
                  </a:cubicBezTo>
                  <a:lnTo>
                    <a:pt x="1053" y="130"/>
                  </a:lnTo>
                  <a:cubicBezTo>
                    <a:pt x="1065" y="80"/>
                    <a:pt x="1040" y="16"/>
                    <a:pt x="989" y="4"/>
                  </a:cubicBezTo>
                  <a:cubicBezTo>
                    <a:pt x="980" y="1"/>
                    <a:pt x="971" y="0"/>
                    <a:pt x="96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3784200" y="1205200"/>
              <a:ext cx="38375" cy="15000"/>
            </a:xfrm>
            <a:custGeom>
              <a:avLst/>
              <a:gdLst/>
              <a:ahLst/>
              <a:cxnLst/>
              <a:rect l="l" t="t" r="r" b="b"/>
              <a:pathLst>
                <a:path w="1535" h="600" extrusionOk="0">
                  <a:moveTo>
                    <a:pt x="115" y="1"/>
                  </a:moveTo>
                  <a:cubicBezTo>
                    <a:pt x="74" y="1"/>
                    <a:pt x="37" y="25"/>
                    <a:pt x="26" y="68"/>
                  </a:cubicBezTo>
                  <a:cubicBezTo>
                    <a:pt x="0" y="118"/>
                    <a:pt x="39" y="169"/>
                    <a:pt x="76" y="181"/>
                  </a:cubicBezTo>
                  <a:lnTo>
                    <a:pt x="1408" y="600"/>
                  </a:lnTo>
                  <a:lnTo>
                    <a:pt x="1433" y="600"/>
                  </a:lnTo>
                  <a:cubicBezTo>
                    <a:pt x="1471" y="600"/>
                    <a:pt x="1509" y="575"/>
                    <a:pt x="1521" y="536"/>
                  </a:cubicBezTo>
                  <a:cubicBezTo>
                    <a:pt x="1534" y="485"/>
                    <a:pt x="1509" y="435"/>
                    <a:pt x="1458" y="422"/>
                  </a:cubicBezTo>
                  <a:lnTo>
                    <a:pt x="140" y="4"/>
                  </a:lnTo>
                  <a:cubicBezTo>
                    <a:pt x="132" y="2"/>
                    <a:pt x="123" y="1"/>
                    <a:pt x="1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3802900" y="1190275"/>
              <a:ext cx="12075" cy="10725"/>
            </a:xfrm>
            <a:custGeom>
              <a:avLst/>
              <a:gdLst/>
              <a:ahLst/>
              <a:cxnLst/>
              <a:rect l="l" t="t" r="r" b="b"/>
              <a:pathLst>
                <a:path w="483" h="429" extrusionOk="0">
                  <a:moveTo>
                    <a:pt x="248" y="1"/>
                  </a:moveTo>
                  <a:cubicBezTo>
                    <a:pt x="233" y="1"/>
                    <a:pt x="218" y="2"/>
                    <a:pt x="203" y="5"/>
                  </a:cubicBezTo>
                  <a:cubicBezTo>
                    <a:pt x="89" y="18"/>
                    <a:pt x="1" y="144"/>
                    <a:pt x="26" y="259"/>
                  </a:cubicBezTo>
                  <a:cubicBezTo>
                    <a:pt x="48" y="358"/>
                    <a:pt x="137" y="428"/>
                    <a:pt x="243" y="428"/>
                  </a:cubicBezTo>
                  <a:cubicBezTo>
                    <a:pt x="259" y="428"/>
                    <a:pt x="275" y="427"/>
                    <a:pt x="292" y="423"/>
                  </a:cubicBezTo>
                  <a:cubicBezTo>
                    <a:pt x="406" y="411"/>
                    <a:pt x="482" y="284"/>
                    <a:pt x="457" y="170"/>
                  </a:cubicBezTo>
                  <a:cubicBezTo>
                    <a:pt x="435" y="71"/>
                    <a:pt x="345" y="1"/>
                    <a:pt x="248"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3726225" y="1625175"/>
              <a:ext cx="154025" cy="142300"/>
            </a:xfrm>
            <a:custGeom>
              <a:avLst/>
              <a:gdLst/>
              <a:ahLst/>
              <a:cxnLst/>
              <a:rect l="l" t="t" r="r" b="b"/>
              <a:pathLst>
                <a:path w="6161" h="5692" extrusionOk="0">
                  <a:moveTo>
                    <a:pt x="646" y="1"/>
                  </a:moveTo>
                  <a:cubicBezTo>
                    <a:pt x="646" y="1"/>
                    <a:pt x="0" y="508"/>
                    <a:pt x="38" y="1065"/>
                  </a:cubicBezTo>
                  <a:cubicBezTo>
                    <a:pt x="63" y="1610"/>
                    <a:pt x="51" y="4412"/>
                    <a:pt x="51" y="4716"/>
                  </a:cubicBezTo>
                  <a:lnTo>
                    <a:pt x="443" y="4716"/>
                  </a:lnTo>
                  <a:lnTo>
                    <a:pt x="659" y="3423"/>
                  </a:lnTo>
                  <a:cubicBezTo>
                    <a:pt x="659" y="3423"/>
                    <a:pt x="1533" y="4830"/>
                    <a:pt x="2192" y="5311"/>
                  </a:cubicBezTo>
                  <a:cubicBezTo>
                    <a:pt x="2615" y="5614"/>
                    <a:pt x="3654" y="5692"/>
                    <a:pt x="4499" y="5692"/>
                  </a:cubicBezTo>
                  <a:cubicBezTo>
                    <a:pt x="4998" y="5692"/>
                    <a:pt x="5430" y="5665"/>
                    <a:pt x="5628" y="5641"/>
                  </a:cubicBezTo>
                  <a:cubicBezTo>
                    <a:pt x="6160" y="5565"/>
                    <a:pt x="4550" y="4184"/>
                    <a:pt x="4195" y="3613"/>
                  </a:cubicBezTo>
                  <a:cubicBezTo>
                    <a:pt x="3840" y="3043"/>
                    <a:pt x="646" y="1"/>
                    <a:pt x="64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3732850" y="1587150"/>
              <a:ext cx="110000" cy="144500"/>
            </a:xfrm>
            <a:custGeom>
              <a:avLst/>
              <a:gdLst/>
              <a:ahLst/>
              <a:cxnLst/>
              <a:rect l="l" t="t" r="r" b="b"/>
              <a:pathLst>
                <a:path w="4400" h="5780" extrusionOk="0">
                  <a:moveTo>
                    <a:pt x="2346" y="1"/>
                  </a:moveTo>
                  <a:lnTo>
                    <a:pt x="1" y="127"/>
                  </a:lnTo>
                  <a:lnTo>
                    <a:pt x="432" y="1382"/>
                  </a:lnTo>
                  <a:cubicBezTo>
                    <a:pt x="432" y="1382"/>
                    <a:pt x="254" y="1787"/>
                    <a:pt x="432" y="2396"/>
                  </a:cubicBezTo>
                  <a:cubicBezTo>
                    <a:pt x="609" y="3004"/>
                    <a:pt x="1281" y="3968"/>
                    <a:pt x="1927" y="4677"/>
                  </a:cubicBezTo>
                  <a:cubicBezTo>
                    <a:pt x="2426" y="5234"/>
                    <a:pt x="3432" y="5779"/>
                    <a:pt x="3893" y="5779"/>
                  </a:cubicBezTo>
                  <a:cubicBezTo>
                    <a:pt x="3947" y="5779"/>
                    <a:pt x="3994" y="5771"/>
                    <a:pt x="4032" y="5755"/>
                  </a:cubicBezTo>
                  <a:cubicBezTo>
                    <a:pt x="4400" y="5590"/>
                    <a:pt x="3360" y="4361"/>
                    <a:pt x="3056" y="3714"/>
                  </a:cubicBezTo>
                  <a:cubicBezTo>
                    <a:pt x="2752" y="3068"/>
                    <a:pt x="2625" y="2460"/>
                    <a:pt x="2524" y="1914"/>
                  </a:cubicBezTo>
                  <a:cubicBezTo>
                    <a:pt x="2422" y="1356"/>
                    <a:pt x="2346" y="1"/>
                    <a:pt x="234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939475" y="1638800"/>
              <a:ext cx="189225" cy="115375"/>
            </a:xfrm>
            <a:custGeom>
              <a:avLst/>
              <a:gdLst/>
              <a:ahLst/>
              <a:cxnLst/>
              <a:rect l="l" t="t" r="r" b="b"/>
              <a:pathLst>
                <a:path w="7569" h="4615" extrusionOk="0">
                  <a:moveTo>
                    <a:pt x="419" y="0"/>
                  </a:moveTo>
                  <a:cubicBezTo>
                    <a:pt x="419" y="0"/>
                    <a:pt x="0" y="710"/>
                    <a:pt x="229" y="1217"/>
                  </a:cubicBezTo>
                  <a:cubicBezTo>
                    <a:pt x="457" y="1712"/>
                    <a:pt x="1459" y="4335"/>
                    <a:pt x="1572" y="4614"/>
                  </a:cubicBezTo>
                  <a:lnTo>
                    <a:pt x="1940" y="4475"/>
                  </a:lnTo>
                  <a:lnTo>
                    <a:pt x="1674" y="3195"/>
                  </a:lnTo>
                  <a:lnTo>
                    <a:pt x="1674" y="3195"/>
                  </a:lnTo>
                  <a:cubicBezTo>
                    <a:pt x="1674" y="3195"/>
                    <a:pt x="3005" y="4183"/>
                    <a:pt x="3791" y="4399"/>
                  </a:cubicBezTo>
                  <a:cubicBezTo>
                    <a:pt x="3869" y="4420"/>
                    <a:pt x="3960" y="4429"/>
                    <a:pt x="4061" y="4429"/>
                  </a:cubicBezTo>
                  <a:cubicBezTo>
                    <a:pt x="4971" y="4429"/>
                    <a:pt x="6677" y="3676"/>
                    <a:pt x="7099" y="3448"/>
                  </a:cubicBezTo>
                  <a:cubicBezTo>
                    <a:pt x="7568" y="3182"/>
                    <a:pt x="5566" y="2485"/>
                    <a:pt x="5033" y="2092"/>
                  </a:cubicBezTo>
                  <a:cubicBezTo>
                    <a:pt x="4488" y="1687"/>
                    <a:pt x="419" y="0"/>
                    <a:pt x="41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928400" y="1585550"/>
              <a:ext cx="151800" cy="122250"/>
            </a:xfrm>
            <a:custGeom>
              <a:avLst/>
              <a:gdLst/>
              <a:ahLst/>
              <a:cxnLst/>
              <a:rect l="l" t="t" r="r" b="b"/>
              <a:pathLst>
                <a:path w="6072" h="4890" extrusionOk="0">
                  <a:moveTo>
                    <a:pt x="2142" y="1"/>
                  </a:moveTo>
                  <a:lnTo>
                    <a:pt x="0" y="977"/>
                  </a:lnTo>
                  <a:lnTo>
                    <a:pt x="849" y="1991"/>
                  </a:lnTo>
                  <a:cubicBezTo>
                    <a:pt x="849" y="1991"/>
                    <a:pt x="837" y="2434"/>
                    <a:pt x="1217" y="2929"/>
                  </a:cubicBezTo>
                  <a:cubicBezTo>
                    <a:pt x="1610" y="3436"/>
                    <a:pt x="2586" y="4082"/>
                    <a:pt x="3448" y="4513"/>
                  </a:cubicBezTo>
                  <a:cubicBezTo>
                    <a:pt x="3924" y="4748"/>
                    <a:pt x="4636" y="4889"/>
                    <a:pt x="5163" y="4889"/>
                  </a:cubicBezTo>
                  <a:cubicBezTo>
                    <a:pt x="5464" y="4889"/>
                    <a:pt x="5704" y="4843"/>
                    <a:pt x="5806" y="4741"/>
                  </a:cubicBezTo>
                  <a:cubicBezTo>
                    <a:pt x="6071" y="4463"/>
                    <a:pt x="4665" y="3690"/>
                    <a:pt x="4145" y="3208"/>
                  </a:cubicBezTo>
                  <a:cubicBezTo>
                    <a:pt x="3625" y="2727"/>
                    <a:pt x="3283" y="2194"/>
                    <a:pt x="2992" y="1725"/>
                  </a:cubicBezTo>
                  <a:cubicBezTo>
                    <a:pt x="2700" y="1243"/>
                    <a:pt x="2142" y="1"/>
                    <a:pt x="2142"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462850" y="1161400"/>
              <a:ext cx="525150" cy="459675"/>
            </a:xfrm>
            <a:custGeom>
              <a:avLst/>
              <a:gdLst/>
              <a:ahLst/>
              <a:cxnLst/>
              <a:rect l="l" t="t" r="r" b="b"/>
              <a:pathLst>
                <a:path w="21006" h="18387" extrusionOk="0">
                  <a:moveTo>
                    <a:pt x="2381" y="1"/>
                  </a:moveTo>
                  <a:cubicBezTo>
                    <a:pt x="1597" y="1"/>
                    <a:pt x="915" y="64"/>
                    <a:pt x="394" y="209"/>
                  </a:cubicBezTo>
                  <a:cubicBezTo>
                    <a:pt x="1" y="970"/>
                    <a:pt x="4792" y="4101"/>
                    <a:pt x="6022" y="5888"/>
                  </a:cubicBezTo>
                  <a:cubicBezTo>
                    <a:pt x="10560" y="6623"/>
                    <a:pt x="13096" y="8144"/>
                    <a:pt x="13096" y="8144"/>
                  </a:cubicBezTo>
                  <a:cubicBezTo>
                    <a:pt x="13096" y="8144"/>
                    <a:pt x="14705" y="11871"/>
                    <a:pt x="15668" y="13228"/>
                  </a:cubicBezTo>
                  <a:cubicBezTo>
                    <a:pt x="16619" y="14597"/>
                    <a:pt x="18445" y="18386"/>
                    <a:pt x="18445" y="18386"/>
                  </a:cubicBezTo>
                  <a:lnTo>
                    <a:pt x="21005" y="17170"/>
                  </a:lnTo>
                  <a:cubicBezTo>
                    <a:pt x="21005" y="17170"/>
                    <a:pt x="16797" y="4304"/>
                    <a:pt x="14997" y="2542"/>
                  </a:cubicBezTo>
                  <a:cubicBezTo>
                    <a:pt x="14437" y="1993"/>
                    <a:pt x="6788" y="1"/>
                    <a:pt x="2381"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905575" y="1551725"/>
              <a:ext cx="69750" cy="32575"/>
            </a:xfrm>
            <a:custGeom>
              <a:avLst/>
              <a:gdLst/>
              <a:ahLst/>
              <a:cxnLst/>
              <a:rect l="l" t="t" r="r" b="b"/>
              <a:pathLst>
                <a:path w="2790" h="1303" extrusionOk="0">
                  <a:moveTo>
                    <a:pt x="2677" y="0"/>
                  </a:moveTo>
                  <a:cubicBezTo>
                    <a:pt x="2664" y="0"/>
                    <a:pt x="2651" y="3"/>
                    <a:pt x="2637" y="10"/>
                  </a:cubicBezTo>
                  <a:lnTo>
                    <a:pt x="63" y="1126"/>
                  </a:lnTo>
                  <a:cubicBezTo>
                    <a:pt x="26" y="1139"/>
                    <a:pt x="1" y="1202"/>
                    <a:pt x="13" y="1252"/>
                  </a:cubicBezTo>
                  <a:cubicBezTo>
                    <a:pt x="38" y="1278"/>
                    <a:pt x="63" y="1303"/>
                    <a:pt x="102" y="1303"/>
                  </a:cubicBezTo>
                  <a:cubicBezTo>
                    <a:pt x="114" y="1303"/>
                    <a:pt x="127" y="1303"/>
                    <a:pt x="139" y="1291"/>
                  </a:cubicBezTo>
                  <a:lnTo>
                    <a:pt x="2713" y="188"/>
                  </a:lnTo>
                  <a:cubicBezTo>
                    <a:pt x="2764" y="162"/>
                    <a:pt x="2789" y="111"/>
                    <a:pt x="2764" y="61"/>
                  </a:cubicBezTo>
                  <a:cubicBezTo>
                    <a:pt x="2745" y="24"/>
                    <a:pt x="2713" y="0"/>
                    <a:pt x="2677" y="0"/>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798125" y="1339250"/>
              <a:ext cx="128400" cy="238425"/>
            </a:xfrm>
            <a:custGeom>
              <a:avLst/>
              <a:gdLst/>
              <a:ahLst/>
              <a:cxnLst/>
              <a:rect l="l" t="t" r="r" b="b"/>
              <a:pathLst>
                <a:path w="5136" h="9537" extrusionOk="0">
                  <a:moveTo>
                    <a:pt x="100" y="1"/>
                  </a:moveTo>
                  <a:cubicBezTo>
                    <a:pt x="92" y="1"/>
                    <a:pt x="84" y="2"/>
                    <a:pt x="77" y="4"/>
                  </a:cubicBezTo>
                  <a:cubicBezTo>
                    <a:pt x="26" y="29"/>
                    <a:pt x="1" y="80"/>
                    <a:pt x="26" y="131"/>
                  </a:cubicBezTo>
                  <a:cubicBezTo>
                    <a:pt x="39" y="168"/>
                    <a:pt x="1649" y="3971"/>
                    <a:pt x="3259" y="6596"/>
                  </a:cubicBezTo>
                  <a:cubicBezTo>
                    <a:pt x="4730" y="9016"/>
                    <a:pt x="4932" y="9460"/>
                    <a:pt x="4945" y="9472"/>
                  </a:cubicBezTo>
                  <a:cubicBezTo>
                    <a:pt x="4958" y="9511"/>
                    <a:pt x="4995" y="9536"/>
                    <a:pt x="5034" y="9536"/>
                  </a:cubicBezTo>
                  <a:cubicBezTo>
                    <a:pt x="5046" y="9536"/>
                    <a:pt x="5059" y="9523"/>
                    <a:pt x="5071" y="9523"/>
                  </a:cubicBezTo>
                  <a:cubicBezTo>
                    <a:pt x="5122" y="9498"/>
                    <a:pt x="5135" y="9447"/>
                    <a:pt x="5122" y="9396"/>
                  </a:cubicBezTo>
                  <a:cubicBezTo>
                    <a:pt x="5110" y="9384"/>
                    <a:pt x="4919" y="8953"/>
                    <a:pt x="3423" y="6506"/>
                  </a:cubicBezTo>
                  <a:cubicBezTo>
                    <a:pt x="1814" y="3883"/>
                    <a:pt x="217" y="92"/>
                    <a:pt x="192" y="55"/>
                  </a:cubicBezTo>
                  <a:cubicBezTo>
                    <a:pt x="181" y="23"/>
                    <a:pt x="137" y="1"/>
                    <a:pt x="100"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291425" y="1145075"/>
              <a:ext cx="530525" cy="454775"/>
            </a:xfrm>
            <a:custGeom>
              <a:avLst/>
              <a:gdLst/>
              <a:ahLst/>
              <a:cxnLst/>
              <a:rect l="l" t="t" r="r" b="b"/>
              <a:pathLst>
                <a:path w="21221" h="18191" extrusionOk="0">
                  <a:moveTo>
                    <a:pt x="3575" y="0"/>
                  </a:moveTo>
                  <a:lnTo>
                    <a:pt x="3575" y="0"/>
                  </a:lnTo>
                  <a:cubicBezTo>
                    <a:pt x="3575" y="1"/>
                    <a:pt x="1" y="7859"/>
                    <a:pt x="9824" y="8442"/>
                  </a:cubicBezTo>
                  <a:cubicBezTo>
                    <a:pt x="10515" y="8482"/>
                    <a:pt x="11150" y="8499"/>
                    <a:pt x="11730" y="8499"/>
                  </a:cubicBezTo>
                  <a:cubicBezTo>
                    <a:pt x="14858" y="8499"/>
                    <a:pt x="16365" y="8011"/>
                    <a:pt x="16365" y="8011"/>
                  </a:cubicBezTo>
                  <a:cubicBezTo>
                    <a:pt x="16365" y="8011"/>
                    <a:pt x="16479" y="11929"/>
                    <a:pt x="16682" y="13577"/>
                  </a:cubicBezTo>
                  <a:cubicBezTo>
                    <a:pt x="16885" y="15237"/>
                    <a:pt x="17506" y="18191"/>
                    <a:pt x="17506" y="18191"/>
                  </a:cubicBezTo>
                  <a:lnTo>
                    <a:pt x="20155" y="18191"/>
                  </a:lnTo>
                  <a:cubicBezTo>
                    <a:pt x="20155" y="18191"/>
                    <a:pt x="21220" y="6098"/>
                    <a:pt x="19077" y="4780"/>
                  </a:cubicBezTo>
                  <a:cubicBezTo>
                    <a:pt x="16936" y="3461"/>
                    <a:pt x="13221" y="2459"/>
                    <a:pt x="7936" y="1952"/>
                  </a:cubicBezTo>
                  <a:cubicBezTo>
                    <a:pt x="7936" y="1952"/>
                    <a:pt x="4348" y="381"/>
                    <a:pt x="357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73825" y="1164025"/>
              <a:ext cx="366025" cy="400000"/>
            </a:xfrm>
            <a:custGeom>
              <a:avLst/>
              <a:gdLst/>
              <a:ahLst/>
              <a:cxnLst/>
              <a:rect l="l" t="t" r="r" b="b"/>
              <a:pathLst>
                <a:path w="14641" h="16000" extrusionOk="0">
                  <a:moveTo>
                    <a:pt x="652" y="1"/>
                  </a:moveTo>
                  <a:cubicBezTo>
                    <a:pt x="609" y="1"/>
                    <a:pt x="569" y="35"/>
                    <a:pt x="558" y="79"/>
                  </a:cubicBezTo>
                  <a:cubicBezTo>
                    <a:pt x="558" y="104"/>
                    <a:pt x="1" y="2513"/>
                    <a:pt x="1217" y="4453"/>
                  </a:cubicBezTo>
                  <a:cubicBezTo>
                    <a:pt x="1914" y="5580"/>
                    <a:pt x="3055" y="6341"/>
                    <a:pt x="4601" y="6696"/>
                  </a:cubicBezTo>
                  <a:cubicBezTo>
                    <a:pt x="5715" y="6958"/>
                    <a:pt x="6789" y="7053"/>
                    <a:pt x="7785" y="7053"/>
                  </a:cubicBezTo>
                  <a:cubicBezTo>
                    <a:pt x="9340" y="7053"/>
                    <a:pt x="10708" y="6823"/>
                    <a:pt x="11751" y="6645"/>
                  </a:cubicBezTo>
                  <a:cubicBezTo>
                    <a:pt x="12335" y="6551"/>
                    <a:pt x="12838" y="6468"/>
                    <a:pt x="13153" y="6468"/>
                  </a:cubicBezTo>
                  <a:cubicBezTo>
                    <a:pt x="13302" y="6468"/>
                    <a:pt x="13409" y="6486"/>
                    <a:pt x="13462" y="6531"/>
                  </a:cubicBezTo>
                  <a:cubicBezTo>
                    <a:pt x="13665" y="6721"/>
                    <a:pt x="13741" y="8205"/>
                    <a:pt x="13829" y="9776"/>
                  </a:cubicBezTo>
                  <a:cubicBezTo>
                    <a:pt x="13931" y="11678"/>
                    <a:pt x="14058" y="14035"/>
                    <a:pt x="14438" y="15924"/>
                  </a:cubicBezTo>
                  <a:cubicBezTo>
                    <a:pt x="14451" y="15974"/>
                    <a:pt x="14488" y="16000"/>
                    <a:pt x="14539" y="16000"/>
                  </a:cubicBezTo>
                  <a:lnTo>
                    <a:pt x="14552" y="16000"/>
                  </a:lnTo>
                  <a:cubicBezTo>
                    <a:pt x="14603" y="15988"/>
                    <a:pt x="14641" y="15937"/>
                    <a:pt x="14628" y="15886"/>
                  </a:cubicBezTo>
                  <a:cubicBezTo>
                    <a:pt x="14248" y="14010"/>
                    <a:pt x="14121" y="11652"/>
                    <a:pt x="14020" y="9763"/>
                  </a:cubicBezTo>
                  <a:cubicBezTo>
                    <a:pt x="13905" y="7698"/>
                    <a:pt x="13829" y="6620"/>
                    <a:pt x="13589" y="6391"/>
                  </a:cubicBezTo>
                  <a:cubicBezTo>
                    <a:pt x="13494" y="6311"/>
                    <a:pt x="13341" y="6279"/>
                    <a:pt x="13129" y="6279"/>
                  </a:cubicBezTo>
                  <a:cubicBezTo>
                    <a:pt x="12804" y="6279"/>
                    <a:pt x="12339" y="6355"/>
                    <a:pt x="11725" y="6455"/>
                  </a:cubicBezTo>
                  <a:cubicBezTo>
                    <a:pt x="10685" y="6634"/>
                    <a:pt x="9322" y="6860"/>
                    <a:pt x="7775" y="6860"/>
                  </a:cubicBezTo>
                  <a:cubicBezTo>
                    <a:pt x="6796" y="6860"/>
                    <a:pt x="5743" y="6769"/>
                    <a:pt x="4652" y="6518"/>
                  </a:cubicBezTo>
                  <a:cubicBezTo>
                    <a:pt x="3144" y="6163"/>
                    <a:pt x="2041" y="5441"/>
                    <a:pt x="1370" y="4351"/>
                  </a:cubicBezTo>
                  <a:cubicBezTo>
                    <a:pt x="216" y="2475"/>
                    <a:pt x="736" y="143"/>
                    <a:pt x="748" y="117"/>
                  </a:cubicBezTo>
                  <a:cubicBezTo>
                    <a:pt x="761" y="67"/>
                    <a:pt x="723" y="16"/>
                    <a:pt x="672" y="3"/>
                  </a:cubicBezTo>
                  <a:cubicBezTo>
                    <a:pt x="665" y="1"/>
                    <a:pt x="659" y="1"/>
                    <a:pt x="652"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720500" y="1557675"/>
              <a:ext cx="78625" cy="6350"/>
            </a:xfrm>
            <a:custGeom>
              <a:avLst/>
              <a:gdLst/>
              <a:ahLst/>
              <a:cxnLst/>
              <a:rect l="l" t="t" r="r" b="b"/>
              <a:pathLst>
                <a:path w="3145" h="254" extrusionOk="0">
                  <a:moveTo>
                    <a:pt x="89" y="0"/>
                  </a:moveTo>
                  <a:cubicBezTo>
                    <a:pt x="38" y="0"/>
                    <a:pt x="1" y="51"/>
                    <a:pt x="1" y="102"/>
                  </a:cubicBezTo>
                  <a:cubicBezTo>
                    <a:pt x="1" y="152"/>
                    <a:pt x="38" y="191"/>
                    <a:pt x="89" y="191"/>
                  </a:cubicBezTo>
                  <a:lnTo>
                    <a:pt x="3043" y="254"/>
                  </a:lnTo>
                  <a:cubicBezTo>
                    <a:pt x="3094" y="254"/>
                    <a:pt x="3144" y="216"/>
                    <a:pt x="3144" y="166"/>
                  </a:cubicBezTo>
                  <a:cubicBezTo>
                    <a:pt x="3144" y="115"/>
                    <a:pt x="3106" y="76"/>
                    <a:pt x="3043" y="64"/>
                  </a:cubicBezTo>
                  <a:lnTo>
                    <a:pt x="89" y="0"/>
                  </a:ln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555725" y="1208775"/>
              <a:ext cx="263975" cy="34250"/>
            </a:xfrm>
            <a:custGeom>
              <a:avLst/>
              <a:gdLst/>
              <a:ahLst/>
              <a:cxnLst/>
              <a:rect l="l" t="t" r="r" b="b"/>
              <a:pathLst>
                <a:path w="10559" h="1370" extrusionOk="0">
                  <a:moveTo>
                    <a:pt x="26" y="1"/>
                  </a:moveTo>
                  <a:cubicBezTo>
                    <a:pt x="13" y="1"/>
                    <a:pt x="0" y="13"/>
                    <a:pt x="0" y="13"/>
                  </a:cubicBezTo>
                  <a:lnTo>
                    <a:pt x="0" y="1356"/>
                  </a:lnTo>
                  <a:cubicBezTo>
                    <a:pt x="0" y="1370"/>
                    <a:pt x="13" y="1370"/>
                    <a:pt x="26" y="1370"/>
                  </a:cubicBezTo>
                  <a:lnTo>
                    <a:pt x="10547" y="1370"/>
                  </a:lnTo>
                  <a:cubicBezTo>
                    <a:pt x="10559" y="1370"/>
                    <a:pt x="10559" y="1370"/>
                    <a:pt x="10559" y="1356"/>
                  </a:cubicBezTo>
                  <a:lnTo>
                    <a:pt x="10559" y="13"/>
                  </a:lnTo>
                  <a:cubicBezTo>
                    <a:pt x="10559" y="13"/>
                    <a:pt x="10559" y="1"/>
                    <a:pt x="10547" y="1"/>
                  </a:cubicBez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706225" y="1019575"/>
              <a:ext cx="214900" cy="223450"/>
            </a:xfrm>
            <a:custGeom>
              <a:avLst/>
              <a:gdLst/>
              <a:ahLst/>
              <a:cxnLst/>
              <a:rect l="l" t="t" r="r" b="b"/>
              <a:pathLst>
                <a:path w="8596" h="8938" extrusionOk="0">
                  <a:moveTo>
                    <a:pt x="3056" y="1"/>
                  </a:moveTo>
                  <a:cubicBezTo>
                    <a:pt x="2739" y="1"/>
                    <a:pt x="2460" y="217"/>
                    <a:pt x="2372" y="521"/>
                  </a:cubicBezTo>
                  <a:lnTo>
                    <a:pt x="1" y="8938"/>
                  </a:lnTo>
                  <a:lnTo>
                    <a:pt x="5642" y="8938"/>
                  </a:lnTo>
                  <a:cubicBezTo>
                    <a:pt x="6048" y="8938"/>
                    <a:pt x="6390" y="8671"/>
                    <a:pt x="6491" y="8291"/>
                  </a:cubicBezTo>
                  <a:lnTo>
                    <a:pt x="8468" y="901"/>
                  </a:lnTo>
                  <a:cubicBezTo>
                    <a:pt x="8595" y="445"/>
                    <a:pt x="8253" y="1"/>
                    <a:pt x="778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693250" y="1019575"/>
              <a:ext cx="89400" cy="221850"/>
            </a:xfrm>
            <a:custGeom>
              <a:avLst/>
              <a:gdLst/>
              <a:ahLst/>
              <a:cxnLst/>
              <a:rect l="l" t="t" r="r" b="b"/>
              <a:pathLst>
                <a:path w="3576" h="8874" extrusionOk="0">
                  <a:moveTo>
                    <a:pt x="3030" y="1"/>
                  </a:moveTo>
                  <a:cubicBezTo>
                    <a:pt x="2713" y="1"/>
                    <a:pt x="2435" y="217"/>
                    <a:pt x="2345" y="521"/>
                  </a:cubicBezTo>
                  <a:lnTo>
                    <a:pt x="1" y="8874"/>
                  </a:lnTo>
                  <a:lnTo>
                    <a:pt x="545" y="8874"/>
                  </a:lnTo>
                  <a:lnTo>
                    <a:pt x="2891" y="521"/>
                  </a:lnTo>
                  <a:cubicBezTo>
                    <a:pt x="2979" y="217"/>
                    <a:pt x="3258" y="1"/>
                    <a:pt x="357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3796225" y="1113375"/>
              <a:ext cx="47275" cy="42200"/>
            </a:xfrm>
            <a:custGeom>
              <a:avLst/>
              <a:gdLst/>
              <a:ahLst/>
              <a:cxnLst/>
              <a:rect l="l" t="t" r="r" b="b"/>
              <a:pathLst>
                <a:path w="1891" h="1688" extrusionOk="0">
                  <a:moveTo>
                    <a:pt x="1142" y="1"/>
                  </a:moveTo>
                  <a:cubicBezTo>
                    <a:pt x="673" y="1"/>
                    <a:pt x="217" y="381"/>
                    <a:pt x="102" y="837"/>
                  </a:cubicBezTo>
                  <a:cubicBezTo>
                    <a:pt x="1" y="1307"/>
                    <a:pt x="280" y="1687"/>
                    <a:pt x="749" y="1687"/>
                  </a:cubicBezTo>
                  <a:cubicBezTo>
                    <a:pt x="1218" y="1687"/>
                    <a:pt x="1674" y="1307"/>
                    <a:pt x="1789" y="837"/>
                  </a:cubicBezTo>
                  <a:cubicBezTo>
                    <a:pt x="1890" y="381"/>
                    <a:pt x="1598" y="1"/>
                    <a:pt x="114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3378900" y="843550"/>
              <a:ext cx="290300" cy="362025"/>
            </a:xfrm>
            <a:custGeom>
              <a:avLst/>
              <a:gdLst/>
              <a:ahLst/>
              <a:cxnLst/>
              <a:rect l="l" t="t" r="r" b="b"/>
              <a:pathLst>
                <a:path w="11612" h="14481" extrusionOk="0">
                  <a:moveTo>
                    <a:pt x="3481" y="0"/>
                  </a:moveTo>
                  <a:cubicBezTo>
                    <a:pt x="3298" y="0"/>
                    <a:pt x="3143" y="10"/>
                    <a:pt x="3043" y="32"/>
                  </a:cubicBezTo>
                  <a:cubicBezTo>
                    <a:pt x="1914" y="273"/>
                    <a:pt x="1407" y="1554"/>
                    <a:pt x="1432" y="3315"/>
                  </a:cubicBezTo>
                  <a:cubicBezTo>
                    <a:pt x="1432" y="3721"/>
                    <a:pt x="1420" y="4126"/>
                    <a:pt x="1407" y="4545"/>
                  </a:cubicBezTo>
                  <a:cubicBezTo>
                    <a:pt x="1407" y="4596"/>
                    <a:pt x="1407" y="4646"/>
                    <a:pt x="1395" y="4709"/>
                  </a:cubicBezTo>
                  <a:cubicBezTo>
                    <a:pt x="1331" y="6104"/>
                    <a:pt x="1153" y="7460"/>
                    <a:pt x="938" y="8322"/>
                  </a:cubicBezTo>
                  <a:cubicBezTo>
                    <a:pt x="482" y="10109"/>
                    <a:pt x="482" y="10109"/>
                    <a:pt x="0" y="11948"/>
                  </a:cubicBezTo>
                  <a:cubicBezTo>
                    <a:pt x="91" y="12361"/>
                    <a:pt x="3181" y="14480"/>
                    <a:pt x="6100" y="14480"/>
                  </a:cubicBezTo>
                  <a:cubicBezTo>
                    <a:pt x="6846" y="14480"/>
                    <a:pt x="7581" y="14342"/>
                    <a:pt x="8252" y="14001"/>
                  </a:cubicBezTo>
                  <a:cubicBezTo>
                    <a:pt x="8417" y="13215"/>
                    <a:pt x="8366" y="13354"/>
                    <a:pt x="8708" y="11478"/>
                  </a:cubicBezTo>
                  <a:cubicBezTo>
                    <a:pt x="8747" y="11314"/>
                    <a:pt x="8784" y="11174"/>
                    <a:pt x="8823" y="11060"/>
                  </a:cubicBezTo>
                  <a:cubicBezTo>
                    <a:pt x="8823" y="11022"/>
                    <a:pt x="8835" y="10997"/>
                    <a:pt x="8848" y="10971"/>
                  </a:cubicBezTo>
                  <a:lnTo>
                    <a:pt x="8848" y="10959"/>
                  </a:lnTo>
                  <a:cubicBezTo>
                    <a:pt x="8848" y="10959"/>
                    <a:pt x="8886" y="10946"/>
                    <a:pt x="8949" y="10920"/>
                  </a:cubicBezTo>
                  <a:cubicBezTo>
                    <a:pt x="9164" y="10819"/>
                    <a:pt x="9735" y="10540"/>
                    <a:pt x="10179" y="10109"/>
                  </a:cubicBezTo>
                  <a:cubicBezTo>
                    <a:pt x="10255" y="10033"/>
                    <a:pt x="10318" y="9957"/>
                    <a:pt x="10381" y="9881"/>
                  </a:cubicBezTo>
                  <a:lnTo>
                    <a:pt x="10407" y="9856"/>
                  </a:lnTo>
                  <a:cubicBezTo>
                    <a:pt x="10787" y="9362"/>
                    <a:pt x="10775" y="8309"/>
                    <a:pt x="10863" y="7106"/>
                  </a:cubicBezTo>
                  <a:cubicBezTo>
                    <a:pt x="10863" y="6991"/>
                    <a:pt x="10876" y="6864"/>
                    <a:pt x="10888" y="6737"/>
                  </a:cubicBezTo>
                  <a:cubicBezTo>
                    <a:pt x="10927" y="6332"/>
                    <a:pt x="10978" y="5914"/>
                    <a:pt x="11066" y="5521"/>
                  </a:cubicBezTo>
                  <a:cubicBezTo>
                    <a:pt x="11358" y="4089"/>
                    <a:pt x="11611" y="3340"/>
                    <a:pt x="10381" y="2377"/>
                  </a:cubicBezTo>
                  <a:cubicBezTo>
                    <a:pt x="10255" y="2263"/>
                    <a:pt x="10090" y="2162"/>
                    <a:pt x="9913" y="2047"/>
                  </a:cubicBezTo>
                  <a:cubicBezTo>
                    <a:pt x="9722" y="1908"/>
                    <a:pt x="9494" y="1782"/>
                    <a:pt x="9241" y="1630"/>
                  </a:cubicBezTo>
                  <a:lnTo>
                    <a:pt x="6528" y="463"/>
                  </a:lnTo>
                  <a:cubicBezTo>
                    <a:pt x="6528" y="463"/>
                    <a:pt x="6059" y="337"/>
                    <a:pt x="5438" y="210"/>
                  </a:cubicBezTo>
                  <a:cubicBezTo>
                    <a:pt x="5336" y="185"/>
                    <a:pt x="5210" y="159"/>
                    <a:pt x="5096" y="146"/>
                  </a:cubicBezTo>
                  <a:cubicBezTo>
                    <a:pt x="4775" y="80"/>
                    <a:pt x="4012" y="0"/>
                    <a:pt x="34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3563000" y="930100"/>
              <a:ext cx="11425" cy="10400"/>
            </a:xfrm>
            <a:custGeom>
              <a:avLst/>
              <a:gdLst/>
              <a:ahLst/>
              <a:cxnLst/>
              <a:rect l="l" t="t" r="r" b="b"/>
              <a:pathLst>
                <a:path w="457" h="416" extrusionOk="0">
                  <a:moveTo>
                    <a:pt x="227" y="0"/>
                  </a:moveTo>
                  <a:cubicBezTo>
                    <a:pt x="137" y="0"/>
                    <a:pt x="48" y="71"/>
                    <a:pt x="26" y="170"/>
                  </a:cubicBezTo>
                  <a:cubicBezTo>
                    <a:pt x="0" y="284"/>
                    <a:pt x="77" y="385"/>
                    <a:pt x="191" y="411"/>
                  </a:cubicBezTo>
                  <a:cubicBezTo>
                    <a:pt x="206" y="414"/>
                    <a:pt x="221" y="416"/>
                    <a:pt x="235" y="416"/>
                  </a:cubicBezTo>
                  <a:cubicBezTo>
                    <a:pt x="330" y="416"/>
                    <a:pt x="409" y="347"/>
                    <a:pt x="431" y="259"/>
                  </a:cubicBezTo>
                  <a:cubicBezTo>
                    <a:pt x="457" y="145"/>
                    <a:pt x="381" y="30"/>
                    <a:pt x="267" y="5"/>
                  </a:cubicBezTo>
                  <a:cubicBezTo>
                    <a:pt x="254" y="2"/>
                    <a:pt x="241" y="0"/>
                    <a:pt x="22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560475" y="951975"/>
              <a:ext cx="11425" cy="10400"/>
            </a:xfrm>
            <a:custGeom>
              <a:avLst/>
              <a:gdLst/>
              <a:ahLst/>
              <a:cxnLst/>
              <a:rect l="l" t="t" r="r" b="b"/>
              <a:pathLst>
                <a:path w="457" h="416" extrusionOk="0">
                  <a:moveTo>
                    <a:pt x="235" y="0"/>
                  </a:moveTo>
                  <a:cubicBezTo>
                    <a:pt x="137" y="0"/>
                    <a:pt x="47" y="71"/>
                    <a:pt x="25" y="169"/>
                  </a:cubicBezTo>
                  <a:cubicBezTo>
                    <a:pt x="0" y="284"/>
                    <a:pt x="76" y="385"/>
                    <a:pt x="191" y="411"/>
                  </a:cubicBezTo>
                  <a:cubicBezTo>
                    <a:pt x="206" y="414"/>
                    <a:pt x="220" y="416"/>
                    <a:pt x="235" y="416"/>
                  </a:cubicBezTo>
                  <a:cubicBezTo>
                    <a:pt x="330" y="416"/>
                    <a:pt x="409" y="347"/>
                    <a:pt x="431" y="259"/>
                  </a:cubicBezTo>
                  <a:cubicBezTo>
                    <a:pt x="456" y="144"/>
                    <a:pt x="380" y="31"/>
                    <a:pt x="279" y="5"/>
                  </a:cubicBezTo>
                  <a:cubicBezTo>
                    <a:pt x="264" y="2"/>
                    <a:pt x="249" y="0"/>
                    <a:pt x="23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3491225" y="850625"/>
              <a:ext cx="71175" cy="69575"/>
            </a:xfrm>
            <a:custGeom>
              <a:avLst/>
              <a:gdLst/>
              <a:ahLst/>
              <a:cxnLst/>
              <a:rect l="l" t="t" r="r" b="b"/>
              <a:pathLst>
                <a:path w="2847" h="2783" extrusionOk="0">
                  <a:moveTo>
                    <a:pt x="1028" y="0"/>
                  </a:moveTo>
                  <a:cubicBezTo>
                    <a:pt x="665" y="0"/>
                    <a:pt x="294" y="106"/>
                    <a:pt x="197" y="510"/>
                  </a:cubicBezTo>
                  <a:cubicBezTo>
                    <a:pt x="0" y="1335"/>
                    <a:pt x="1311" y="2782"/>
                    <a:pt x="2722" y="2782"/>
                  </a:cubicBezTo>
                  <a:cubicBezTo>
                    <a:pt x="2763" y="2782"/>
                    <a:pt x="2805" y="2781"/>
                    <a:pt x="2846" y="2778"/>
                  </a:cubicBezTo>
                  <a:cubicBezTo>
                    <a:pt x="2846" y="2778"/>
                    <a:pt x="1477" y="1333"/>
                    <a:pt x="1820" y="130"/>
                  </a:cubicBezTo>
                  <a:cubicBezTo>
                    <a:pt x="1820" y="130"/>
                    <a:pt x="1429" y="0"/>
                    <a:pt x="102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3577575" y="883650"/>
              <a:ext cx="70375" cy="55300"/>
            </a:xfrm>
            <a:custGeom>
              <a:avLst/>
              <a:gdLst/>
              <a:ahLst/>
              <a:cxnLst/>
              <a:rect l="l" t="t" r="r" b="b"/>
              <a:pathLst>
                <a:path w="2815" h="2212" extrusionOk="0">
                  <a:moveTo>
                    <a:pt x="1231" y="0"/>
                  </a:moveTo>
                  <a:cubicBezTo>
                    <a:pt x="837" y="1293"/>
                    <a:pt x="1" y="1623"/>
                    <a:pt x="1" y="1623"/>
                  </a:cubicBezTo>
                  <a:cubicBezTo>
                    <a:pt x="315" y="2006"/>
                    <a:pt x="873" y="2212"/>
                    <a:pt x="1389" y="2212"/>
                  </a:cubicBezTo>
                  <a:cubicBezTo>
                    <a:pt x="1914" y="2212"/>
                    <a:pt x="2395" y="2000"/>
                    <a:pt x="2536" y="1547"/>
                  </a:cubicBezTo>
                  <a:cubicBezTo>
                    <a:pt x="2815" y="659"/>
                    <a:pt x="1231" y="0"/>
                    <a:pt x="12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3530375" y="853850"/>
              <a:ext cx="78600" cy="70400"/>
            </a:xfrm>
            <a:custGeom>
              <a:avLst/>
              <a:gdLst/>
              <a:ahLst/>
              <a:cxnLst/>
              <a:rect l="l" t="t" r="r" b="b"/>
              <a:pathLst>
                <a:path w="3144" h="2816" extrusionOk="0">
                  <a:moveTo>
                    <a:pt x="254" y="1"/>
                  </a:moveTo>
                  <a:lnTo>
                    <a:pt x="254" y="1"/>
                  </a:lnTo>
                  <a:cubicBezTo>
                    <a:pt x="0" y="621"/>
                    <a:pt x="431" y="1572"/>
                    <a:pt x="1014" y="2384"/>
                  </a:cubicBezTo>
                  <a:cubicBezTo>
                    <a:pt x="1223" y="2678"/>
                    <a:pt x="1535" y="2816"/>
                    <a:pt x="1845" y="2816"/>
                  </a:cubicBezTo>
                  <a:cubicBezTo>
                    <a:pt x="2271" y="2816"/>
                    <a:pt x="2693" y="2556"/>
                    <a:pt x="2840" y="2080"/>
                  </a:cubicBezTo>
                  <a:lnTo>
                    <a:pt x="3144" y="1078"/>
                  </a:lnTo>
                  <a:lnTo>
                    <a:pt x="25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3477775" y="1077050"/>
              <a:ext cx="124875" cy="43025"/>
            </a:xfrm>
            <a:custGeom>
              <a:avLst/>
              <a:gdLst/>
              <a:ahLst/>
              <a:cxnLst/>
              <a:rect l="l" t="t" r="r" b="b"/>
              <a:pathLst>
                <a:path w="4995" h="1721" extrusionOk="0">
                  <a:moveTo>
                    <a:pt x="457" y="0"/>
                  </a:moveTo>
                  <a:cubicBezTo>
                    <a:pt x="234" y="0"/>
                    <a:pt x="94" y="18"/>
                    <a:pt x="76" y="22"/>
                  </a:cubicBezTo>
                  <a:cubicBezTo>
                    <a:pt x="38" y="34"/>
                    <a:pt x="0" y="73"/>
                    <a:pt x="12" y="110"/>
                  </a:cubicBezTo>
                  <a:cubicBezTo>
                    <a:pt x="12" y="135"/>
                    <a:pt x="38" y="161"/>
                    <a:pt x="63" y="174"/>
                  </a:cubicBezTo>
                  <a:cubicBezTo>
                    <a:pt x="76" y="186"/>
                    <a:pt x="88" y="186"/>
                    <a:pt x="102" y="186"/>
                  </a:cubicBezTo>
                  <a:cubicBezTo>
                    <a:pt x="105" y="186"/>
                    <a:pt x="237" y="170"/>
                    <a:pt x="455" y="170"/>
                  </a:cubicBezTo>
                  <a:cubicBezTo>
                    <a:pt x="981" y="170"/>
                    <a:pt x="2011" y="264"/>
                    <a:pt x="2979" y="909"/>
                  </a:cubicBezTo>
                  <a:cubicBezTo>
                    <a:pt x="3676" y="1365"/>
                    <a:pt x="4322" y="1619"/>
                    <a:pt x="4868" y="1720"/>
                  </a:cubicBezTo>
                  <a:cubicBezTo>
                    <a:pt x="4868" y="1682"/>
                    <a:pt x="4880" y="1657"/>
                    <a:pt x="4893" y="1631"/>
                  </a:cubicBezTo>
                  <a:lnTo>
                    <a:pt x="4893" y="1619"/>
                  </a:lnTo>
                  <a:cubicBezTo>
                    <a:pt x="4893" y="1619"/>
                    <a:pt x="4931" y="1606"/>
                    <a:pt x="4994" y="1580"/>
                  </a:cubicBezTo>
                  <a:cubicBezTo>
                    <a:pt x="4449" y="1504"/>
                    <a:pt x="3790" y="1251"/>
                    <a:pt x="3068" y="782"/>
                  </a:cubicBezTo>
                  <a:cubicBezTo>
                    <a:pt x="2059" y="106"/>
                    <a:pt x="1005" y="0"/>
                    <a:pt x="45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3519900" y="932750"/>
              <a:ext cx="97950" cy="69000"/>
            </a:xfrm>
            <a:custGeom>
              <a:avLst/>
              <a:gdLst/>
              <a:ahLst/>
              <a:cxnLst/>
              <a:rect l="l" t="t" r="r" b="b"/>
              <a:pathLst>
                <a:path w="3918" h="2760" extrusionOk="0">
                  <a:moveTo>
                    <a:pt x="95" y="0"/>
                  </a:moveTo>
                  <a:cubicBezTo>
                    <a:pt x="80" y="0"/>
                    <a:pt x="65" y="5"/>
                    <a:pt x="51" y="14"/>
                  </a:cubicBezTo>
                  <a:cubicBezTo>
                    <a:pt x="14" y="39"/>
                    <a:pt x="1" y="90"/>
                    <a:pt x="26" y="115"/>
                  </a:cubicBezTo>
                  <a:cubicBezTo>
                    <a:pt x="90" y="203"/>
                    <a:pt x="1395" y="2282"/>
                    <a:pt x="2308" y="2662"/>
                  </a:cubicBezTo>
                  <a:cubicBezTo>
                    <a:pt x="2474" y="2731"/>
                    <a:pt x="2631" y="2760"/>
                    <a:pt x="2776" y="2760"/>
                  </a:cubicBezTo>
                  <a:cubicBezTo>
                    <a:pt x="3461" y="2760"/>
                    <a:pt x="3893" y="2128"/>
                    <a:pt x="3893" y="2118"/>
                  </a:cubicBezTo>
                  <a:cubicBezTo>
                    <a:pt x="3918" y="2079"/>
                    <a:pt x="3905" y="2029"/>
                    <a:pt x="3867" y="2003"/>
                  </a:cubicBezTo>
                  <a:cubicBezTo>
                    <a:pt x="3854" y="1994"/>
                    <a:pt x="3839" y="1990"/>
                    <a:pt x="3824" y="1990"/>
                  </a:cubicBezTo>
                  <a:cubicBezTo>
                    <a:pt x="3796" y="1990"/>
                    <a:pt x="3769" y="2004"/>
                    <a:pt x="3753" y="2029"/>
                  </a:cubicBezTo>
                  <a:cubicBezTo>
                    <a:pt x="3753" y="2029"/>
                    <a:pt x="3370" y="2594"/>
                    <a:pt x="2771" y="2594"/>
                  </a:cubicBezTo>
                  <a:cubicBezTo>
                    <a:pt x="2647" y="2594"/>
                    <a:pt x="2513" y="2569"/>
                    <a:pt x="2371" y="2510"/>
                  </a:cubicBezTo>
                  <a:cubicBezTo>
                    <a:pt x="1510" y="2155"/>
                    <a:pt x="178" y="51"/>
                    <a:pt x="166" y="39"/>
                  </a:cubicBezTo>
                  <a:cubicBezTo>
                    <a:pt x="150" y="14"/>
                    <a:pt x="123" y="0"/>
                    <a:pt x="9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3589325" y="1087575"/>
              <a:ext cx="52300" cy="84525"/>
            </a:xfrm>
            <a:custGeom>
              <a:avLst/>
              <a:gdLst/>
              <a:ahLst/>
              <a:cxnLst/>
              <a:rect l="l" t="t" r="r" b="b"/>
              <a:pathLst>
                <a:path w="2092" h="3381" extrusionOk="0">
                  <a:moveTo>
                    <a:pt x="1988" y="0"/>
                  </a:moveTo>
                  <a:cubicBezTo>
                    <a:pt x="1956" y="0"/>
                    <a:pt x="1926" y="19"/>
                    <a:pt x="1901" y="44"/>
                  </a:cubicBezTo>
                  <a:cubicBezTo>
                    <a:pt x="1369" y="881"/>
                    <a:pt x="418" y="1122"/>
                    <a:pt x="406" y="1122"/>
                  </a:cubicBezTo>
                  <a:cubicBezTo>
                    <a:pt x="367" y="1122"/>
                    <a:pt x="342" y="1159"/>
                    <a:pt x="330" y="1198"/>
                  </a:cubicBezTo>
                  <a:cubicBezTo>
                    <a:pt x="330" y="1210"/>
                    <a:pt x="76" y="2516"/>
                    <a:pt x="12" y="3277"/>
                  </a:cubicBezTo>
                  <a:cubicBezTo>
                    <a:pt x="0" y="3328"/>
                    <a:pt x="38" y="3378"/>
                    <a:pt x="88" y="3378"/>
                  </a:cubicBezTo>
                  <a:lnTo>
                    <a:pt x="101" y="3378"/>
                  </a:lnTo>
                  <a:cubicBezTo>
                    <a:pt x="108" y="3380"/>
                    <a:pt x="114" y="3381"/>
                    <a:pt x="120" y="3381"/>
                  </a:cubicBezTo>
                  <a:cubicBezTo>
                    <a:pt x="161" y="3381"/>
                    <a:pt x="191" y="3346"/>
                    <a:pt x="203" y="3302"/>
                  </a:cubicBezTo>
                  <a:cubicBezTo>
                    <a:pt x="266" y="2630"/>
                    <a:pt x="456" y="1553"/>
                    <a:pt x="507" y="1286"/>
                  </a:cubicBezTo>
                  <a:cubicBezTo>
                    <a:pt x="735" y="1223"/>
                    <a:pt x="1559" y="931"/>
                    <a:pt x="2066" y="145"/>
                  </a:cubicBezTo>
                  <a:cubicBezTo>
                    <a:pt x="2091" y="108"/>
                    <a:pt x="2079" y="44"/>
                    <a:pt x="2040" y="19"/>
                  </a:cubicBezTo>
                  <a:cubicBezTo>
                    <a:pt x="2023" y="6"/>
                    <a:pt x="2005" y="0"/>
                    <a:pt x="198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3560475" y="626575"/>
              <a:ext cx="95400" cy="91400"/>
            </a:xfrm>
            <a:custGeom>
              <a:avLst/>
              <a:gdLst/>
              <a:ahLst/>
              <a:cxnLst/>
              <a:rect l="l" t="t" r="r" b="b"/>
              <a:pathLst>
                <a:path w="3816" h="3656" extrusionOk="0">
                  <a:moveTo>
                    <a:pt x="1905" y="0"/>
                  </a:moveTo>
                  <a:cubicBezTo>
                    <a:pt x="1120" y="0"/>
                    <a:pt x="391" y="508"/>
                    <a:pt x="152" y="1296"/>
                  </a:cubicBezTo>
                  <a:cubicBezTo>
                    <a:pt x="0" y="1816"/>
                    <a:pt x="76" y="2335"/>
                    <a:pt x="330" y="2766"/>
                  </a:cubicBezTo>
                  <a:cubicBezTo>
                    <a:pt x="558" y="3134"/>
                    <a:pt x="913" y="3438"/>
                    <a:pt x="1369" y="3577"/>
                  </a:cubicBezTo>
                  <a:cubicBezTo>
                    <a:pt x="1545" y="3631"/>
                    <a:pt x="1723" y="3656"/>
                    <a:pt x="1899" y="3656"/>
                  </a:cubicBezTo>
                  <a:cubicBezTo>
                    <a:pt x="2683" y="3656"/>
                    <a:pt x="3413" y="3148"/>
                    <a:pt x="3651" y="2360"/>
                  </a:cubicBezTo>
                  <a:cubicBezTo>
                    <a:pt x="3676" y="2259"/>
                    <a:pt x="3701" y="2157"/>
                    <a:pt x="3715" y="2056"/>
                  </a:cubicBezTo>
                  <a:cubicBezTo>
                    <a:pt x="3816" y="1182"/>
                    <a:pt x="3296" y="345"/>
                    <a:pt x="2434" y="79"/>
                  </a:cubicBezTo>
                  <a:cubicBezTo>
                    <a:pt x="2258" y="26"/>
                    <a:pt x="2080" y="0"/>
                    <a:pt x="190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3568700" y="672575"/>
              <a:ext cx="84650" cy="45400"/>
            </a:xfrm>
            <a:custGeom>
              <a:avLst/>
              <a:gdLst/>
              <a:ahLst/>
              <a:cxnLst/>
              <a:rect l="l" t="t" r="r" b="b"/>
              <a:pathLst>
                <a:path w="3386" h="1816" extrusionOk="0">
                  <a:moveTo>
                    <a:pt x="2323" y="1"/>
                  </a:moveTo>
                  <a:cubicBezTo>
                    <a:pt x="1310" y="1"/>
                    <a:pt x="456" y="556"/>
                    <a:pt x="1" y="926"/>
                  </a:cubicBezTo>
                  <a:cubicBezTo>
                    <a:pt x="229" y="1294"/>
                    <a:pt x="584" y="1598"/>
                    <a:pt x="1040" y="1737"/>
                  </a:cubicBezTo>
                  <a:cubicBezTo>
                    <a:pt x="1216" y="1791"/>
                    <a:pt x="1394" y="1816"/>
                    <a:pt x="1570" y="1816"/>
                  </a:cubicBezTo>
                  <a:cubicBezTo>
                    <a:pt x="2354" y="1816"/>
                    <a:pt x="3084" y="1308"/>
                    <a:pt x="3322" y="520"/>
                  </a:cubicBezTo>
                  <a:cubicBezTo>
                    <a:pt x="3347" y="419"/>
                    <a:pt x="3372" y="317"/>
                    <a:pt x="3386" y="216"/>
                  </a:cubicBezTo>
                  <a:cubicBezTo>
                    <a:pt x="3019" y="63"/>
                    <a:pt x="2662" y="1"/>
                    <a:pt x="232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3686275" y="757200"/>
              <a:ext cx="21875" cy="48175"/>
            </a:xfrm>
            <a:custGeom>
              <a:avLst/>
              <a:gdLst/>
              <a:ahLst/>
              <a:cxnLst/>
              <a:rect l="l" t="t" r="r" b="b"/>
              <a:pathLst>
                <a:path w="875" h="1927" extrusionOk="0">
                  <a:moveTo>
                    <a:pt x="419" y="0"/>
                  </a:moveTo>
                  <a:lnTo>
                    <a:pt x="1" y="1927"/>
                  </a:lnTo>
                  <a:cubicBezTo>
                    <a:pt x="875" y="1572"/>
                    <a:pt x="761" y="64"/>
                    <a:pt x="761" y="64"/>
                  </a:cubicBezTo>
                  <a:lnTo>
                    <a:pt x="419" y="0"/>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3519275" y="678875"/>
              <a:ext cx="175275" cy="146800"/>
            </a:xfrm>
            <a:custGeom>
              <a:avLst/>
              <a:gdLst/>
              <a:ahLst/>
              <a:cxnLst/>
              <a:rect l="l" t="t" r="r" b="b"/>
              <a:pathLst>
                <a:path w="7011" h="5872" extrusionOk="0">
                  <a:moveTo>
                    <a:pt x="4389" y="1"/>
                  </a:moveTo>
                  <a:cubicBezTo>
                    <a:pt x="4037" y="1"/>
                    <a:pt x="3652" y="64"/>
                    <a:pt x="3233" y="218"/>
                  </a:cubicBezTo>
                  <a:cubicBezTo>
                    <a:pt x="723" y="1143"/>
                    <a:pt x="0" y="4933"/>
                    <a:pt x="1800" y="5871"/>
                  </a:cubicBezTo>
                  <a:cubicBezTo>
                    <a:pt x="1800" y="5871"/>
                    <a:pt x="5704" y="3907"/>
                    <a:pt x="7010" y="1511"/>
                  </a:cubicBezTo>
                  <a:cubicBezTo>
                    <a:pt x="7010" y="1511"/>
                    <a:pt x="6103" y="1"/>
                    <a:pt x="4389"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3537350" y="812650"/>
              <a:ext cx="82075" cy="83400"/>
            </a:xfrm>
            <a:custGeom>
              <a:avLst/>
              <a:gdLst/>
              <a:ahLst/>
              <a:cxnLst/>
              <a:rect l="l" t="t" r="r" b="b"/>
              <a:pathLst>
                <a:path w="3283" h="3336" extrusionOk="0">
                  <a:moveTo>
                    <a:pt x="1065" y="1"/>
                  </a:moveTo>
                  <a:cubicBezTo>
                    <a:pt x="989" y="584"/>
                    <a:pt x="596" y="1421"/>
                    <a:pt x="0" y="1674"/>
                  </a:cubicBezTo>
                  <a:cubicBezTo>
                    <a:pt x="856" y="3051"/>
                    <a:pt x="1651" y="3335"/>
                    <a:pt x="2162" y="3335"/>
                  </a:cubicBezTo>
                  <a:cubicBezTo>
                    <a:pt x="2520" y="3335"/>
                    <a:pt x="2738" y="3195"/>
                    <a:pt x="2738" y="3195"/>
                  </a:cubicBezTo>
                  <a:lnTo>
                    <a:pt x="3283" y="1864"/>
                  </a:lnTo>
                  <a:cubicBezTo>
                    <a:pt x="2598" y="1610"/>
                    <a:pt x="1927" y="990"/>
                    <a:pt x="1508" y="533"/>
                  </a:cubicBezTo>
                  <a:cubicBezTo>
                    <a:pt x="1457" y="483"/>
                    <a:pt x="1407" y="432"/>
                    <a:pt x="1369" y="381"/>
                  </a:cubicBezTo>
                  <a:cubicBezTo>
                    <a:pt x="1192" y="128"/>
                    <a:pt x="1065" y="1"/>
                    <a:pt x="106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3571575" y="822175"/>
              <a:ext cx="47850" cy="52925"/>
            </a:xfrm>
            <a:custGeom>
              <a:avLst/>
              <a:gdLst/>
              <a:ahLst/>
              <a:cxnLst/>
              <a:rect l="l" t="t" r="r" b="b"/>
              <a:pathLst>
                <a:path w="1914" h="2117" extrusionOk="0">
                  <a:moveTo>
                    <a:pt x="0" y="0"/>
                  </a:moveTo>
                  <a:lnTo>
                    <a:pt x="0" y="0"/>
                  </a:lnTo>
                  <a:cubicBezTo>
                    <a:pt x="266" y="950"/>
                    <a:pt x="1141" y="1724"/>
                    <a:pt x="1660" y="2116"/>
                  </a:cubicBezTo>
                  <a:lnTo>
                    <a:pt x="1914" y="1483"/>
                  </a:lnTo>
                  <a:cubicBezTo>
                    <a:pt x="1229" y="1229"/>
                    <a:pt x="558" y="609"/>
                    <a:pt x="139" y="152"/>
                  </a:cubicBezTo>
                  <a:cubicBezTo>
                    <a:pt x="88" y="102"/>
                    <a:pt x="51" y="51"/>
                    <a:pt x="0"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3563975" y="711075"/>
              <a:ext cx="136900" cy="152900"/>
            </a:xfrm>
            <a:custGeom>
              <a:avLst/>
              <a:gdLst/>
              <a:ahLst/>
              <a:cxnLst/>
              <a:rect l="l" t="t" r="r" b="b"/>
              <a:pathLst>
                <a:path w="5476" h="6116" extrusionOk="0">
                  <a:moveTo>
                    <a:pt x="2927" y="0"/>
                  </a:moveTo>
                  <a:cubicBezTo>
                    <a:pt x="2117" y="0"/>
                    <a:pt x="1386" y="516"/>
                    <a:pt x="1090" y="1287"/>
                  </a:cubicBezTo>
                  <a:cubicBezTo>
                    <a:pt x="659" y="1997"/>
                    <a:pt x="304" y="2796"/>
                    <a:pt x="76" y="3734"/>
                  </a:cubicBezTo>
                  <a:cubicBezTo>
                    <a:pt x="51" y="3836"/>
                    <a:pt x="25" y="3949"/>
                    <a:pt x="0" y="4064"/>
                  </a:cubicBezTo>
                  <a:cubicBezTo>
                    <a:pt x="54" y="4140"/>
                    <a:pt x="1522" y="6116"/>
                    <a:pt x="2907" y="6116"/>
                  </a:cubicBezTo>
                  <a:cubicBezTo>
                    <a:pt x="3134" y="6116"/>
                    <a:pt x="3359" y="6063"/>
                    <a:pt x="3575" y="5940"/>
                  </a:cubicBezTo>
                  <a:cubicBezTo>
                    <a:pt x="4006" y="5698"/>
                    <a:pt x="4310" y="5141"/>
                    <a:pt x="4956" y="3696"/>
                  </a:cubicBezTo>
                  <a:cubicBezTo>
                    <a:pt x="5476" y="2530"/>
                    <a:pt x="5451" y="1529"/>
                    <a:pt x="4905" y="1047"/>
                  </a:cubicBezTo>
                  <a:cubicBezTo>
                    <a:pt x="4550" y="730"/>
                    <a:pt x="4006" y="70"/>
                    <a:pt x="3093" y="8"/>
                  </a:cubicBezTo>
                  <a:cubicBezTo>
                    <a:pt x="3037" y="3"/>
                    <a:pt x="2982" y="0"/>
                    <a:pt x="292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3632075" y="815100"/>
              <a:ext cx="26350" cy="20075"/>
            </a:xfrm>
            <a:custGeom>
              <a:avLst/>
              <a:gdLst/>
              <a:ahLst/>
              <a:cxnLst/>
              <a:rect l="l" t="t" r="r" b="b"/>
              <a:pathLst>
                <a:path w="1054" h="803" extrusionOk="0">
                  <a:moveTo>
                    <a:pt x="581" y="0"/>
                  </a:moveTo>
                  <a:cubicBezTo>
                    <a:pt x="461" y="0"/>
                    <a:pt x="353" y="54"/>
                    <a:pt x="268" y="131"/>
                  </a:cubicBezTo>
                  <a:cubicBezTo>
                    <a:pt x="1" y="334"/>
                    <a:pt x="128" y="777"/>
                    <a:pt x="457" y="802"/>
                  </a:cubicBezTo>
                  <a:lnTo>
                    <a:pt x="470" y="802"/>
                  </a:lnTo>
                  <a:cubicBezTo>
                    <a:pt x="597" y="802"/>
                    <a:pt x="711" y="739"/>
                    <a:pt x="787" y="638"/>
                  </a:cubicBezTo>
                  <a:cubicBezTo>
                    <a:pt x="913" y="473"/>
                    <a:pt x="1053" y="194"/>
                    <a:pt x="761" y="42"/>
                  </a:cubicBezTo>
                  <a:cubicBezTo>
                    <a:pt x="699" y="13"/>
                    <a:pt x="639" y="0"/>
                    <a:pt x="58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3629875" y="754075"/>
              <a:ext cx="28850" cy="11500"/>
            </a:xfrm>
            <a:custGeom>
              <a:avLst/>
              <a:gdLst/>
              <a:ahLst/>
              <a:cxnLst/>
              <a:rect l="l" t="t" r="r" b="b"/>
              <a:pathLst>
                <a:path w="1154" h="460" extrusionOk="0">
                  <a:moveTo>
                    <a:pt x="942" y="1"/>
                  </a:moveTo>
                  <a:cubicBezTo>
                    <a:pt x="789" y="1"/>
                    <a:pt x="574" y="190"/>
                    <a:pt x="273" y="190"/>
                  </a:cubicBezTo>
                  <a:cubicBezTo>
                    <a:pt x="189" y="190"/>
                    <a:pt x="98" y="175"/>
                    <a:pt x="1" y="138"/>
                  </a:cubicBezTo>
                  <a:lnTo>
                    <a:pt x="1" y="138"/>
                  </a:lnTo>
                  <a:cubicBezTo>
                    <a:pt x="1" y="138"/>
                    <a:pt x="75" y="459"/>
                    <a:pt x="494" y="459"/>
                  </a:cubicBezTo>
                  <a:cubicBezTo>
                    <a:pt x="621" y="459"/>
                    <a:pt x="779" y="430"/>
                    <a:pt x="976" y="353"/>
                  </a:cubicBezTo>
                  <a:cubicBezTo>
                    <a:pt x="1027" y="341"/>
                    <a:pt x="1065" y="302"/>
                    <a:pt x="1091" y="265"/>
                  </a:cubicBezTo>
                  <a:cubicBezTo>
                    <a:pt x="1128" y="201"/>
                    <a:pt x="1154" y="125"/>
                    <a:pt x="1040" y="37"/>
                  </a:cubicBezTo>
                  <a:cubicBezTo>
                    <a:pt x="1010" y="11"/>
                    <a:pt x="978" y="1"/>
                    <a:pt x="942"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3676150" y="767175"/>
              <a:ext cx="19975" cy="22825"/>
            </a:xfrm>
            <a:custGeom>
              <a:avLst/>
              <a:gdLst/>
              <a:ahLst/>
              <a:cxnLst/>
              <a:rect l="l" t="t" r="r" b="b"/>
              <a:pathLst>
                <a:path w="799" h="913" extrusionOk="0">
                  <a:moveTo>
                    <a:pt x="170" y="1"/>
                  </a:moveTo>
                  <a:cubicBezTo>
                    <a:pt x="73" y="1"/>
                    <a:pt x="34" y="55"/>
                    <a:pt x="12" y="108"/>
                  </a:cubicBezTo>
                  <a:cubicBezTo>
                    <a:pt x="0" y="159"/>
                    <a:pt x="0" y="223"/>
                    <a:pt x="12" y="260"/>
                  </a:cubicBezTo>
                  <a:cubicBezTo>
                    <a:pt x="200" y="814"/>
                    <a:pt x="471" y="913"/>
                    <a:pt x="640" y="913"/>
                  </a:cubicBezTo>
                  <a:cubicBezTo>
                    <a:pt x="735" y="913"/>
                    <a:pt x="798" y="882"/>
                    <a:pt x="798" y="882"/>
                  </a:cubicBezTo>
                  <a:cubicBezTo>
                    <a:pt x="317" y="603"/>
                    <a:pt x="469" y="57"/>
                    <a:pt x="228" y="7"/>
                  </a:cubicBezTo>
                  <a:cubicBezTo>
                    <a:pt x="207" y="3"/>
                    <a:pt x="187" y="1"/>
                    <a:pt x="170"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3563975" y="803150"/>
              <a:ext cx="18700" cy="9525"/>
            </a:xfrm>
            <a:custGeom>
              <a:avLst/>
              <a:gdLst/>
              <a:ahLst/>
              <a:cxnLst/>
              <a:rect l="l" t="t" r="r" b="b"/>
              <a:pathLst>
                <a:path w="748" h="381" extrusionOk="0">
                  <a:moveTo>
                    <a:pt x="747" y="1"/>
                  </a:moveTo>
                  <a:lnTo>
                    <a:pt x="747" y="1"/>
                  </a:lnTo>
                  <a:cubicBezTo>
                    <a:pt x="586" y="58"/>
                    <a:pt x="435" y="74"/>
                    <a:pt x="317" y="74"/>
                  </a:cubicBezTo>
                  <a:cubicBezTo>
                    <a:pt x="176" y="74"/>
                    <a:pt x="83" y="51"/>
                    <a:pt x="76" y="51"/>
                  </a:cubicBezTo>
                  <a:cubicBezTo>
                    <a:pt x="51" y="153"/>
                    <a:pt x="25" y="266"/>
                    <a:pt x="0" y="381"/>
                  </a:cubicBezTo>
                  <a:cubicBezTo>
                    <a:pt x="342" y="381"/>
                    <a:pt x="735" y="13"/>
                    <a:pt x="747"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3549650" y="755900"/>
              <a:ext cx="38100" cy="49375"/>
            </a:xfrm>
            <a:custGeom>
              <a:avLst/>
              <a:gdLst/>
              <a:ahLst/>
              <a:cxnLst/>
              <a:rect l="l" t="t" r="r" b="b"/>
              <a:pathLst>
                <a:path w="1524" h="1975" extrusionOk="0">
                  <a:moveTo>
                    <a:pt x="897" y="0"/>
                  </a:moveTo>
                  <a:cubicBezTo>
                    <a:pt x="802" y="0"/>
                    <a:pt x="695" y="30"/>
                    <a:pt x="573" y="103"/>
                  </a:cubicBezTo>
                  <a:cubicBezTo>
                    <a:pt x="1" y="443"/>
                    <a:pt x="48" y="1975"/>
                    <a:pt x="859" y="1975"/>
                  </a:cubicBezTo>
                  <a:cubicBezTo>
                    <a:pt x="893" y="1975"/>
                    <a:pt x="929" y="1972"/>
                    <a:pt x="965" y="1967"/>
                  </a:cubicBezTo>
                  <a:lnTo>
                    <a:pt x="1523" y="737"/>
                  </a:lnTo>
                  <a:cubicBezTo>
                    <a:pt x="1523" y="737"/>
                    <a:pt x="1365" y="0"/>
                    <a:pt x="89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3558250" y="795975"/>
              <a:ext cx="11750" cy="10225"/>
            </a:xfrm>
            <a:custGeom>
              <a:avLst/>
              <a:gdLst/>
              <a:ahLst/>
              <a:cxnLst/>
              <a:rect l="l" t="t" r="r" b="b"/>
              <a:pathLst>
                <a:path w="470" h="409" extrusionOk="0">
                  <a:moveTo>
                    <a:pt x="235" y="1"/>
                  </a:moveTo>
                  <a:cubicBezTo>
                    <a:pt x="159" y="1"/>
                    <a:pt x="89" y="48"/>
                    <a:pt x="52" y="122"/>
                  </a:cubicBezTo>
                  <a:cubicBezTo>
                    <a:pt x="1" y="224"/>
                    <a:pt x="52" y="338"/>
                    <a:pt x="153" y="389"/>
                  </a:cubicBezTo>
                  <a:cubicBezTo>
                    <a:pt x="180" y="403"/>
                    <a:pt x="208" y="409"/>
                    <a:pt x="236" y="409"/>
                  </a:cubicBezTo>
                  <a:cubicBezTo>
                    <a:pt x="311" y="409"/>
                    <a:pt x="382" y="362"/>
                    <a:pt x="419" y="288"/>
                  </a:cubicBezTo>
                  <a:cubicBezTo>
                    <a:pt x="469" y="186"/>
                    <a:pt x="419" y="59"/>
                    <a:pt x="317" y="21"/>
                  </a:cubicBezTo>
                  <a:cubicBezTo>
                    <a:pt x="290" y="7"/>
                    <a:pt x="262" y="1"/>
                    <a:pt x="23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3567425" y="765925"/>
              <a:ext cx="15250" cy="32475"/>
            </a:xfrm>
            <a:custGeom>
              <a:avLst/>
              <a:gdLst/>
              <a:ahLst/>
              <a:cxnLst/>
              <a:rect l="l" t="t" r="r" b="b"/>
              <a:pathLst>
                <a:path w="610" h="1299" extrusionOk="0">
                  <a:moveTo>
                    <a:pt x="77" y="0"/>
                  </a:moveTo>
                  <a:cubicBezTo>
                    <a:pt x="58" y="0"/>
                    <a:pt x="39" y="6"/>
                    <a:pt x="26" y="19"/>
                  </a:cubicBezTo>
                  <a:cubicBezTo>
                    <a:pt x="1" y="44"/>
                    <a:pt x="1" y="95"/>
                    <a:pt x="26" y="121"/>
                  </a:cubicBezTo>
                  <a:cubicBezTo>
                    <a:pt x="39" y="133"/>
                    <a:pt x="457" y="577"/>
                    <a:pt x="242" y="1211"/>
                  </a:cubicBezTo>
                  <a:cubicBezTo>
                    <a:pt x="229" y="1236"/>
                    <a:pt x="254" y="1274"/>
                    <a:pt x="280" y="1287"/>
                  </a:cubicBezTo>
                  <a:lnTo>
                    <a:pt x="293" y="1299"/>
                  </a:lnTo>
                  <a:cubicBezTo>
                    <a:pt x="318" y="1299"/>
                    <a:pt x="356" y="1287"/>
                    <a:pt x="369" y="1248"/>
                  </a:cubicBezTo>
                  <a:cubicBezTo>
                    <a:pt x="609" y="538"/>
                    <a:pt x="141" y="44"/>
                    <a:pt x="128" y="19"/>
                  </a:cubicBezTo>
                  <a:cubicBezTo>
                    <a:pt x="115" y="6"/>
                    <a:pt x="96" y="0"/>
                    <a:pt x="77"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563325" y="778575"/>
              <a:ext cx="14600" cy="4975"/>
            </a:xfrm>
            <a:custGeom>
              <a:avLst/>
              <a:gdLst/>
              <a:ahLst/>
              <a:cxnLst/>
              <a:rect l="l" t="t" r="r" b="b"/>
              <a:pathLst>
                <a:path w="584" h="199" extrusionOk="0">
                  <a:moveTo>
                    <a:pt x="274" y="1"/>
                  </a:moveTo>
                  <a:cubicBezTo>
                    <a:pt x="166" y="1"/>
                    <a:pt x="72" y="26"/>
                    <a:pt x="51" y="32"/>
                  </a:cubicBezTo>
                  <a:cubicBezTo>
                    <a:pt x="13" y="46"/>
                    <a:pt x="1" y="71"/>
                    <a:pt x="13" y="108"/>
                  </a:cubicBezTo>
                  <a:cubicBezTo>
                    <a:pt x="13" y="134"/>
                    <a:pt x="26" y="147"/>
                    <a:pt x="38" y="159"/>
                  </a:cubicBezTo>
                  <a:lnTo>
                    <a:pt x="89" y="159"/>
                  </a:lnTo>
                  <a:cubicBezTo>
                    <a:pt x="130" y="153"/>
                    <a:pt x="207" y="139"/>
                    <a:pt x="285" y="139"/>
                  </a:cubicBezTo>
                  <a:cubicBezTo>
                    <a:pt x="353" y="139"/>
                    <a:pt x="422" y="149"/>
                    <a:pt x="469" y="184"/>
                  </a:cubicBezTo>
                  <a:cubicBezTo>
                    <a:pt x="479" y="194"/>
                    <a:pt x="491" y="198"/>
                    <a:pt x="503" y="198"/>
                  </a:cubicBezTo>
                  <a:cubicBezTo>
                    <a:pt x="522" y="198"/>
                    <a:pt x="543" y="188"/>
                    <a:pt x="558" y="172"/>
                  </a:cubicBezTo>
                  <a:cubicBezTo>
                    <a:pt x="584" y="147"/>
                    <a:pt x="571" y="96"/>
                    <a:pt x="545" y="83"/>
                  </a:cubicBezTo>
                  <a:cubicBezTo>
                    <a:pt x="470" y="19"/>
                    <a:pt x="367" y="1"/>
                    <a:pt x="27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3634325" y="775050"/>
              <a:ext cx="11100" cy="13775"/>
            </a:xfrm>
            <a:custGeom>
              <a:avLst/>
              <a:gdLst/>
              <a:ahLst/>
              <a:cxnLst/>
              <a:rect l="l" t="t" r="r" b="b"/>
              <a:pathLst>
                <a:path w="444" h="551" extrusionOk="0">
                  <a:moveTo>
                    <a:pt x="302" y="0"/>
                  </a:moveTo>
                  <a:cubicBezTo>
                    <a:pt x="227" y="0"/>
                    <a:pt x="129" y="82"/>
                    <a:pt x="76" y="199"/>
                  </a:cubicBezTo>
                  <a:cubicBezTo>
                    <a:pt x="0" y="351"/>
                    <a:pt x="12" y="503"/>
                    <a:pt x="101" y="541"/>
                  </a:cubicBezTo>
                  <a:cubicBezTo>
                    <a:pt x="113" y="547"/>
                    <a:pt x="126" y="550"/>
                    <a:pt x="140" y="550"/>
                  </a:cubicBezTo>
                  <a:cubicBezTo>
                    <a:pt x="215" y="550"/>
                    <a:pt x="314" y="467"/>
                    <a:pt x="367" y="339"/>
                  </a:cubicBezTo>
                  <a:cubicBezTo>
                    <a:pt x="443" y="187"/>
                    <a:pt x="431" y="34"/>
                    <a:pt x="342" y="9"/>
                  </a:cubicBezTo>
                  <a:cubicBezTo>
                    <a:pt x="330" y="3"/>
                    <a:pt x="316" y="0"/>
                    <a:pt x="302"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3671075" y="791525"/>
              <a:ext cx="10800" cy="13775"/>
            </a:xfrm>
            <a:custGeom>
              <a:avLst/>
              <a:gdLst/>
              <a:ahLst/>
              <a:cxnLst/>
              <a:rect l="l" t="t" r="r" b="b"/>
              <a:pathLst>
                <a:path w="432" h="551" extrusionOk="0">
                  <a:moveTo>
                    <a:pt x="299" y="0"/>
                  </a:moveTo>
                  <a:cubicBezTo>
                    <a:pt x="219" y="0"/>
                    <a:pt x="127" y="84"/>
                    <a:pt x="63" y="212"/>
                  </a:cubicBezTo>
                  <a:cubicBezTo>
                    <a:pt x="0" y="364"/>
                    <a:pt x="13" y="503"/>
                    <a:pt x="102" y="542"/>
                  </a:cubicBezTo>
                  <a:cubicBezTo>
                    <a:pt x="114" y="547"/>
                    <a:pt x="127" y="550"/>
                    <a:pt x="141" y="550"/>
                  </a:cubicBezTo>
                  <a:cubicBezTo>
                    <a:pt x="216" y="550"/>
                    <a:pt x="314" y="469"/>
                    <a:pt x="368" y="351"/>
                  </a:cubicBezTo>
                  <a:cubicBezTo>
                    <a:pt x="431" y="199"/>
                    <a:pt x="418" y="47"/>
                    <a:pt x="342" y="9"/>
                  </a:cubicBezTo>
                  <a:cubicBezTo>
                    <a:pt x="328" y="3"/>
                    <a:pt x="314" y="0"/>
                    <a:pt x="299"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3597225" y="691625"/>
              <a:ext cx="121625" cy="88150"/>
            </a:xfrm>
            <a:custGeom>
              <a:avLst/>
              <a:gdLst/>
              <a:ahLst/>
              <a:cxnLst/>
              <a:rect l="l" t="t" r="r" b="b"/>
              <a:pathLst>
                <a:path w="4865" h="3526" extrusionOk="0">
                  <a:moveTo>
                    <a:pt x="1494" y="1"/>
                  </a:moveTo>
                  <a:cubicBezTo>
                    <a:pt x="808" y="1"/>
                    <a:pt x="209" y="320"/>
                    <a:pt x="0" y="1217"/>
                  </a:cubicBezTo>
                  <a:cubicBezTo>
                    <a:pt x="0" y="1217"/>
                    <a:pt x="459" y="2294"/>
                    <a:pt x="886" y="2294"/>
                  </a:cubicBezTo>
                  <a:cubicBezTo>
                    <a:pt x="891" y="2294"/>
                    <a:pt x="896" y="2294"/>
                    <a:pt x="901" y="2293"/>
                  </a:cubicBezTo>
                  <a:cubicBezTo>
                    <a:pt x="1319" y="2268"/>
                    <a:pt x="1078" y="1343"/>
                    <a:pt x="1078" y="1343"/>
                  </a:cubicBezTo>
                  <a:lnTo>
                    <a:pt x="1078" y="1343"/>
                  </a:lnTo>
                  <a:cubicBezTo>
                    <a:pt x="1079" y="1344"/>
                    <a:pt x="1978" y="2535"/>
                    <a:pt x="2536" y="2535"/>
                  </a:cubicBezTo>
                  <a:cubicBezTo>
                    <a:pt x="2861" y="2535"/>
                    <a:pt x="2803" y="2216"/>
                    <a:pt x="2698" y="1950"/>
                  </a:cubicBezTo>
                  <a:lnTo>
                    <a:pt x="2698" y="1950"/>
                  </a:lnTo>
                  <a:cubicBezTo>
                    <a:pt x="2902" y="2332"/>
                    <a:pt x="3257" y="2905"/>
                    <a:pt x="3614" y="3029"/>
                  </a:cubicBezTo>
                  <a:cubicBezTo>
                    <a:pt x="3666" y="3047"/>
                    <a:pt x="3711" y="3055"/>
                    <a:pt x="3750" y="3055"/>
                  </a:cubicBezTo>
                  <a:cubicBezTo>
                    <a:pt x="3918" y="3055"/>
                    <a:pt x="3970" y="2901"/>
                    <a:pt x="3977" y="2733"/>
                  </a:cubicBezTo>
                  <a:lnTo>
                    <a:pt x="3977" y="2733"/>
                  </a:lnTo>
                  <a:cubicBezTo>
                    <a:pt x="4030" y="3067"/>
                    <a:pt x="4138" y="3486"/>
                    <a:pt x="4349" y="3524"/>
                  </a:cubicBezTo>
                  <a:cubicBezTo>
                    <a:pt x="4356" y="3525"/>
                    <a:pt x="4363" y="3525"/>
                    <a:pt x="4370" y="3525"/>
                  </a:cubicBezTo>
                  <a:cubicBezTo>
                    <a:pt x="4710" y="3525"/>
                    <a:pt x="4864" y="2047"/>
                    <a:pt x="4031" y="1140"/>
                  </a:cubicBezTo>
                  <a:cubicBezTo>
                    <a:pt x="3547" y="604"/>
                    <a:pt x="2438" y="1"/>
                    <a:pt x="149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3573150" y="717250"/>
              <a:ext cx="40575" cy="63750"/>
            </a:xfrm>
            <a:custGeom>
              <a:avLst/>
              <a:gdLst/>
              <a:ahLst/>
              <a:cxnLst/>
              <a:rect l="l" t="t" r="r" b="b"/>
              <a:pathLst>
                <a:path w="1623" h="2550" extrusionOk="0">
                  <a:moveTo>
                    <a:pt x="1053" y="1"/>
                  </a:moveTo>
                  <a:cubicBezTo>
                    <a:pt x="330" y="1053"/>
                    <a:pt x="0" y="2511"/>
                    <a:pt x="685" y="2549"/>
                  </a:cubicBezTo>
                  <a:cubicBezTo>
                    <a:pt x="690" y="2550"/>
                    <a:pt x="696" y="2550"/>
                    <a:pt x="702" y="2550"/>
                  </a:cubicBezTo>
                  <a:cubicBezTo>
                    <a:pt x="1275" y="2550"/>
                    <a:pt x="1623" y="711"/>
                    <a:pt x="1623" y="711"/>
                  </a:cubicBezTo>
                  <a:lnTo>
                    <a:pt x="1053" y="1"/>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3650475" y="785700"/>
              <a:ext cx="13950" cy="22225"/>
            </a:xfrm>
            <a:custGeom>
              <a:avLst/>
              <a:gdLst/>
              <a:ahLst/>
              <a:cxnLst/>
              <a:rect l="l" t="t" r="r" b="b"/>
              <a:pathLst>
                <a:path w="558" h="889" extrusionOk="0">
                  <a:moveTo>
                    <a:pt x="495" y="1"/>
                  </a:moveTo>
                  <a:cubicBezTo>
                    <a:pt x="456" y="1"/>
                    <a:pt x="419" y="26"/>
                    <a:pt x="419" y="65"/>
                  </a:cubicBezTo>
                  <a:lnTo>
                    <a:pt x="355" y="736"/>
                  </a:lnTo>
                  <a:cubicBezTo>
                    <a:pt x="292" y="711"/>
                    <a:pt x="203" y="660"/>
                    <a:pt x="127" y="572"/>
                  </a:cubicBezTo>
                  <a:cubicBezTo>
                    <a:pt x="120" y="551"/>
                    <a:pt x="102" y="541"/>
                    <a:pt x="82" y="541"/>
                  </a:cubicBezTo>
                  <a:cubicBezTo>
                    <a:pt x="66" y="541"/>
                    <a:pt x="50" y="547"/>
                    <a:pt x="39" y="559"/>
                  </a:cubicBezTo>
                  <a:cubicBezTo>
                    <a:pt x="13" y="572"/>
                    <a:pt x="0" y="622"/>
                    <a:pt x="25" y="648"/>
                  </a:cubicBezTo>
                  <a:cubicBezTo>
                    <a:pt x="101" y="749"/>
                    <a:pt x="203" y="812"/>
                    <a:pt x="279" y="851"/>
                  </a:cubicBezTo>
                  <a:cubicBezTo>
                    <a:pt x="343" y="876"/>
                    <a:pt x="406" y="888"/>
                    <a:pt x="406" y="888"/>
                  </a:cubicBezTo>
                  <a:cubicBezTo>
                    <a:pt x="419" y="888"/>
                    <a:pt x="444" y="888"/>
                    <a:pt x="456" y="876"/>
                  </a:cubicBezTo>
                  <a:cubicBezTo>
                    <a:pt x="470" y="863"/>
                    <a:pt x="482" y="851"/>
                    <a:pt x="482" y="825"/>
                  </a:cubicBezTo>
                  <a:lnTo>
                    <a:pt x="546" y="77"/>
                  </a:lnTo>
                  <a:cubicBezTo>
                    <a:pt x="558" y="39"/>
                    <a:pt x="532" y="14"/>
                    <a:pt x="495"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3666950" y="1181775"/>
              <a:ext cx="42800" cy="56175"/>
            </a:xfrm>
            <a:custGeom>
              <a:avLst/>
              <a:gdLst/>
              <a:ahLst/>
              <a:cxnLst/>
              <a:rect l="l" t="t" r="r" b="b"/>
              <a:pathLst>
                <a:path w="1712" h="2247" extrusionOk="0">
                  <a:moveTo>
                    <a:pt x="916" y="1"/>
                  </a:moveTo>
                  <a:cubicBezTo>
                    <a:pt x="802" y="1"/>
                    <a:pt x="735" y="3"/>
                    <a:pt x="735" y="3"/>
                  </a:cubicBezTo>
                  <a:lnTo>
                    <a:pt x="0" y="2196"/>
                  </a:lnTo>
                  <a:cubicBezTo>
                    <a:pt x="195" y="2232"/>
                    <a:pt x="364" y="2247"/>
                    <a:pt x="510" y="2247"/>
                  </a:cubicBezTo>
                  <a:cubicBezTo>
                    <a:pt x="783" y="2247"/>
                    <a:pt x="980" y="2194"/>
                    <a:pt x="1129" y="2120"/>
                  </a:cubicBezTo>
                  <a:lnTo>
                    <a:pt x="1712" y="28"/>
                  </a:lnTo>
                  <a:cubicBezTo>
                    <a:pt x="1381" y="5"/>
                    <a:pt x="1092" y="1"/>
                    <a:pt x="91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3402025" y="859550"/>
              <a:ext cx="283650" cy="383475"/>
            </a:xfrm>
            <a:custGeom>
              <a:avLst/>
              <a:gdLst/>
              <a:ahLst/>
              <a:cxnLst/>
              <a:rect l="l" t="t" r="r" b="b"/>
              <a:pathLst>
                <a:path w="11346" h="15339" extrusionOk="0">
                  <a:moveTo>
                    <a:pt x="1166" y="1"/>
                  </a:moveTo>
                  <a:lnTo>
                    <a:pt x="1141" y="64"/>
                  </a:lnTo>
                  <a:lnTo>
                    <a:pt x="1116" y="102"/>
                  </a:lnTo>
                  <a:lnTo>
                    <a:pt x="1078" y="190"/>
                  </a:lnTo>
                  <a:cubicBezTo>
                    <a:pt x="1053" y="254"/>
                    <a:pt x="1040" y="305"/>
                    <a:pt x="1014" y="356"/>
                  </a:cubicBezTo>
                  <a:cubicBezTo>
                    <a:pt x="977" y="469"/>
                    <a:pt x="926" y="571"/>
                    <a:pt x="887" y="685"/>
                  </a:cubicBezTo>
                  <a:cubicBezTo>
                    <a:pt x="811" y="900"/>
                    <a:pt x="749" y="1103"/>
                    <a:pt x="685" y="1319"/>
                  </a:cubicBezTo>
                  <a:cubicBezTo>
                    <a:pt x="546" y="1750"/>
                    <a:pt x="431" y="2181"/>
                    <a:pt x="343" y="2612"/>
                  </a:cubicBezTo>
                  <a:cubicBezTo>
                    <a:pt x="165" y="3474"/>
                    <a:pt x="51" y="4361"/>
                    <a:pt x="26" y="5261"/>
                  </a:cubicBezTo>
                  <a:cubicBezTo>
                    <a:pt x="0" y="6161"/>
                    <a:pt x="64" y="7061"/>
                    <a:pt x="216" y="7961"/>
                  </a:cubicBezTo>
                  <a:cubicBezTo>
                    <a:pt x="254" y="8176"/>
                    <a:pt x="304" y="8404"/>
                    <a:pt x="355" y="8633"/>
                  </a:cubicBezTo>
                  <a:cubicBezTo>
                    <a:pt x="419" y="8849"/>
                    <a:pt x="470" y="9064"/>
                    <a:pt x="533" y="9292"/>
                  </a:cubicBezTo>
                  <a:cubicBezTo>
                    <a:pt x="609" y="9508"/>
                    <a:pt x="672" y="9723"/>
                    <a:pt x="749" y="9939"/>
                  </a:cubicBezTo>
                  <a:cubicBezTo>
                    <a:pt x="799" y="10052"/>
                    <a:pt x="837" y="10154"/>
                    <a:pt x="875" y="10255"/>
                  </a:cubicBezTo>
                  <a:lnTo>
                    <a:pt x="887" y="10306"/>
                  </a:lnTo>
                  <a:lnTo>
                    <a:pt x="901" y="10319"/>
                  </a:lnTo>
                  <a:lnTo>
                    <a:pt x="926" y="10370"/>
                  </a:lnTo>
                  <a:cubicBezTo>
                    <a:pt x="951" y="10433"/>
                    <a:pt x="977" y="10483"/>
                    <a:pt x="1002" y="10547"/>
                  </a:cubicBezTo>
                  <a:cubicBezTo>
                    <a:pt x="1065" y="10649"/>
                    <a:pt x="1116" y="10750"/>
                    <a:pt x="1180" y="10838"/>
                  </a:cubicBezTo>
                  <a:cubicBezTo>
                    <a:pt x="1293" y="11003"/>
                    <a:pt x="1408" y="11130"/>
                    <a:pt x="1521" y="11257"/>
                  </a:cubicBezTo>
                  <a:cubicBezTo>
                    <a:pt x="1623" y="11371"/>
                    <a:pt x="1737" y="11472"/>
                    <a:pt x="1839" y="11561"/>
                  </a:cubicBezTo>
                  <a:cubicBezTo>
                    <a:pt x="2054" y="11739"/>
                    <a:pt x="2256" y="11891"/>
                    <a:pt x="2447" y="12030"/>
                  </a:cubicBezTo>
                  <a:cubicBezTo>
                    <a:pt x="2853" y="12296"/>
                    <a:pt x="3233" y="12511"/>
                    <a:pt x="3625" y="12714"/>
                  </a:cubicBezTo>
                  <a:cubicBezTo>
                    <a:pt x="4386" y="13108"/>
                    <a:pt x="5147" y="13449"/>
                    <a:pt x="5920" y="13754"/>
                  </a:cubicBezTo>
                  <a:cubicBezTo>
                    <a:pt x="6681" y="14058"/>
                    <a:pt x="7441" y="14337"/>
                    <a:pt x="8214" y="14603"/>
                  </a:cubicBezTo>
                  <a:cubicBezTo>
                    <a:pt x="8608" y="14742"/>
                    <a:pt x="8988" y="14869"/>
                    <a:pt x="9368" y="14984"/>
                  </a:cubicBezTo>
                  <a:cubicBezTo>
                    <a:pt x="9571" y="15047"/>
                    <a:pt x="9761" y="15110"/>
                    <a:pt x="9951" y="15173"/>
                  </a:cubicBezTo>
                  <a:lnTo>
                    <a:pt x="10242" y="15263"/>
                  </a:lnTo>
                  <a:lnTo>
                    <a:pt x="10546" y="15339"/>
                  </a:lnTo>
                  <a:lnTo>
                    <a:pt x="11346" y="12905"/>
                  </a:lnTo>
                  <a:lnTo>
                    <a:pt x="11079" y="12803"/>
                  </a:lnTo>
                  <a:lnTo>
                    <a:pt x="10800" y="12702"/>
                  </a:lnTo>
                  <a:lnTo>
                    <a:pt x="10255" y="12486"/>
                  </a:lnTo>
                  <a:cubicBezTo>
                    <a:pt x="9900" y="12347"/>
                    <a:pt x="9532" y="12195"/>
                    <a:pt x="9177" y="12055"/>
                  </a:cubicBezTo>
                  <a:cubicBezTo>
                    <a:pt x="8455" y="11751"/>
                    <a:pt x="7746" y="11447"/>
                    <a:pt x="7048" y="11130"/>
                  </a:cubicBezTo>
                  <a:cubicBezTo>
                    <a:pt x="6363" y="10801"/>
                    <a:pt x="5679" y="10471"/>
                    <a:pt x="5058" y="10103"/>
                  </a:cubicBezTo>
                  <a:cubicBezTo>
                    <a:pt x="4741" y="9926"/>
                    <a:pt x="4437" y="9736"/>
                    <a:pt x="4196" y="9545"/>
                  </a:cubicBezTo>
                  <a:cubicBezTo>
                    <a:pt x="4070" y="9457"/>
                    <a:pt x="3955" y="9356"/>
                    <a:pt x="3867" y="9280"/>
                  </a:cubicBezTo>
                  <a:cubicBezTo>
                    <a:pt x="3816" y="9241"/>
                    <a:pt x="3791" y="9204"/>
                    <a:pt x="3765" y="9165"/>
                  </a:cubicBezTo>
                  <a:cubicBezTo>
                    <a:pt x="3727" y="9089"/>
                    <a:pt x="3702" y="9013"/>
                    <a:pt x="3676" y="8925"/>
                  </a:cubicBezTo>
                  <a:cubicBezTo>
                    <a:pt x="3625" y="8773"/>
                    <a:pt x="3575" y="8607"/>
                    <a:pt x="3537" y="8443"/>
                  </a:cubicBezTo>
                  <a:lnTo>
                    <a:pt x="3423" y="7948"/>
                  </a:lnTo>
                  <a:cubicBezTo>
                    <a:pt x="3397" y="7784"/>
                    <a:pt x="3360" y="7619"/>
                    <a:pt x="3347" y="7441"/>
                  </a:cubicBezTo>
                  <a:cubicBezTo>
                    <a:pt x="3321" y="7277"/>
                    <a:pt x="3296" y="7111"/>
                    <a:pt x="3284" y="6934"/>
                  </a:cubicBezTo>
                  <a:cubicBezTo>
                    <a:pt x="3271" y="6770"/>
                    <a:pt x="3258" y="6592"/>
                    <a:pt x="3245" y="6427"/>
                  </a:cubicBezTo>
                  <a:lnTo>
                    <a:pt x="3245" y="5908"/>
                  </a:lnTo>
                  <a:cubicBezTo>
                    <a:pt x="3245" y="5742"/>
                    <a:pt x="3245" y="5565"/>
                    <a:pt x="3258" y="5388"/>
                  </a:cubicBezTo>
                  <a:cubicBezTo>
                    <a:pt x="3296" y="4703"/>
                    <a:pt x="3397" y="4006"/>
                    <a:pt x="3563" y="3322"/>
                  </a:cubicBezTo>
                  <a:cubicBezTo>
                    <a:pt x="3639" y="2979"/>
                    <a:pt x="3727" y="2637"/>
                    <a:pt x="3828" y="2308"/>
                  </a:cubicBezTo>
                  <a:cubicBezTo>
                    <a:pt x="3879" y="2143"/>
                    <a:pt x="3943" y="1978"/>
                    <a:pt x="4006" y="1813"/>
                  </a:cubicBezTo>
                  <a:cubicBezTo>
                    <a:pt x="4031" y="1737"/>
                    <a:pt x="4056" y="1661"/>
                    <a:pt x="4095" y="1585"/>
                  </a:cubicBezTo>
                  <a:lnTo>
                    <a:pt x="4132" y="1471"/>
                  </a:lnTo>
                  <a:lnTo>
                    <a:pt x="4171" y="1395"/>
                  </a:lnTo>
                  <a:lnTo>
                    <a:pt x="11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460950" y="1083675"/>
              <a:ext cx="37425" cy="22125"/>
            </a:xfrm>
            <a:custGeom>
              <a:avLst/>
              <a:gdLst/>
              <a:ahLst/>
              <a:cxnLst/>
              <a:rect l="l" t="t" r="r" b="b"/>
              <a:pathLst>
                <a:path w="1497" h="885" extrusionOk="0">
                  <a:moveTo>
                    <a:pt x="1387" y="0"/>
                  </a:moveTo>
                  <a:cubicBezTo>
                    <a:pt x="1373" y="0"/>
                    <a:pt x="1358" y="4"/>
                    <a:pt x="1345" y="10"/>
                  </a:cubicBezTo>
                  <a:cubicBezTo>
                    <a:pt x="1319" y="23"/>
                    <a:pt x="597" y="352"/>
                    <a:pt x="52" y="720"/>
                  </a:cubicBezTo>
                  <a:cubicBezTo>
                    <a:pt x="14" y="746"/>
                    <a:pt x="1" y="808"/>
                    <a:pt x="39" y="847"/>
                  </a:cubicBezTo>
                  <a:cubicBezTo>
                    <a:pt x="52" y="872"/>
                    <a:pt x="77" y="884"/>
                    <a:pt x="115" y="884"/>
                  </a:cubicBezTo>
                  <a:cubicBezTo>
                    <a:pt x="128" y="884"/>
                    <a:pt x="153" y="884"/>
                    <a:pt x="166" y="872"/>
                  </a:cubicBezTo>
                  <a:cubicBezTo>
                    <a:pt x="685" y="517"/>
                    <a:pt x="1421" y="188"/>
                    <a:pt x="1434" y="175"/>
                  </a:cubicBezTo>
                  <a:cubicBezTo>
                    <a:pt x="1471" y="162"/>
                    <a:pt x="1497" y="99"/>
                    <a:pt x="1471" y="61"/>
                  </a:cubicBezTo>
                  <a:cubicBezTo>
                    <a:pt x="1462" y="24"/>
                    <a:pt x="1426" y="0"/>
                    <a:pt x="138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3468900" y="1084225"/>
              <a:ext cx="27900" cy="6050"/>
            </a:xfrm>
            <a:custGeom>
              <a:avLst/>
              <a:gdLst/>
              <a:ahLst/>
              <a:cxnLst/>
              <a:rect l="l" t="t" r="r" b="b"/>
              <a:pathLst>
                <a:path w="1116" h="242" extrusionOk="0">
                  <a:moveTo>
                    <a:pt x="1027" y="1"/>
                  </a:moveTo>
                  <a:cubicBezTo>
                    <a:pt x="621" y="1"/>
                    <a:pt x="114" y="51"/>
                    <a:pt x="88" y="51"/>
                  </a:cubicBezTo>
                  <a:cubicBezTo>
                    <a:pt x="38" y="51"/>
                    <a:pt x="0" y="102"/>
                    <a:pt x="0" y="153"/>
                  </a:cubicBezTo>
                  <a:cubicBezTo>
                    <a:pt x="12" y="203"/>
                    <a:pt x="51" y="242"/>
                    <a:pt x="102" y="242"/>
                  </a:cubicBezTo>
                  <a:cubicBezTo>
                    <a:pt x="114" y="242"/>
                    <a:pt x="634" y="191"/>
                    <a:pt x="1014" y="191"/>
                  </a:cubicBezTo>
                  <a:cubicBezTo>
                    <a:pt x="1077" y="191"/>
                    <a:pt x="1116" y="153"/>
                    <a:pt x="1116" y="102"/>
                  </a:cubicBezTo>
                  <a:cubicBezTo>
                    <a:pt x="1116" y="39"/>
                    <a:pt x="1077" y="1"/>
                    <a:pt x="1027"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3468575" y="909675"/>
              <a:ext cx="167325" cy="255700"/>
            </a:xfrm>
            <a:custGeom>
              <a:avLst/>
              <a:gdLst/>
              <a:ahLst/>
              <a:cxnLst/>
              <a:rect l="l" t="t" r="r" b="b"/>
              <a:pathLst>
                <a:path w="6693" h="10228" extrusionOk="0">
                  <a:moveTo>
                    <a:pt x="708" y="1"/>
                  </a:moveTo>
                  <a:cubicBezTo>
                    <a:pt x="673" y="1"/>
                    <a:pt x="644" y="24"/>
                    <a:pt x="634" y="62"/>
                  </a:cubicBezTo>
                  <a:cubicBezTo>
                    <a:pt x="0" y="1875"/>
                    <a:pt x="963" y="6856"/>
                    <a:pt x="1002" y="7072"/>
                  </a:cubicBezTo>
                  <a:cubicBezTo>
                    <a:pt x="1002" y="7084"/>
                    <a:pt x="1014" y="7097"/>
                    <a:pt x="1014" y="7109"/>
                  </a:cubicBezTo>
                  <a:cubicBezTo>
                    <a:pt x="1116" y="7249"/>
                    <a:pt x="3245" y="8681"/>
                    <a:pt x="6541" y="10215"/>
                  </a:cubicBezTo>
                  <a:cubicBezTo>
                    <a:pt x="6554" y="10228"/>
                    <a:pt x="6566" y="10228"/>
                    <a:pt x="6579" y="10228"/>
                  </a:cubicBezTo>
                  <a:cubicBezTo>
                    <a:pt x="6617" y="10228"/>
                    <a:pt x="6655" y="10202"/>
                    <a:pt x="6668" y="10177"/>
                  </a:cubicBezTo>
                  <a:cubicBezTo>
                    <a:pt x="6693" y="10126"/>
                    <a:pt x="6668" y="10075"/>
                    <a:pt x="6630" y="10050"/>
                  </a:cubicBezTo>
                  <a:cubicBezTo>
                    <a:pt x="3473" y="8580"/>
                    <a:pt x="1394" y="7199"/>
                    <a:pt x="1192" y="7008"/>
                  </a:cubicBezTo>
                  <a:cubicBezTo>
                    <a:pt x="1103" y="6602"/>
                    <a:pt x="216" y="1824"/>
                    <a:pt x="811" y="125"/>
                  </a:cubicBezTo>
                  <a:cubicBezTo>
                    <a:pt x="825" y="75"/>
                    <a:pt x="799" y="24"/>
                    <a:pt x="748" y="11"/>
                  </a:cubicBezTo>
                  <a:cubicBezTo>
                    <a:pt x="735" y="4"/>
                    <a:pt x="721" y="1"/>
                    <a:pt x="708"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3487575" y="919375"/>
              <a:ext cx="15575" cy="15300"/>
            </a:xfrm>
            <a:custGeom>
              <a:avLst/>
              <a:gdLst/>
              <a:ahLst/>
              <a:cxnLst/>
              <a:rect l="l" t="t" r="r" b="b"/>
              <a:pathLst>
                <a:path w="623" h="612" extrusionOk="0">
                  <a:moveTo>
                    <a:pt x="514" y="0"/>
                  </a:moveTo>
                  <a:cubicBezTo>
                    <a:pt x="489" y="0"/>
                    <a:pt x="464" y="10"/>
                    <a:pt x="445" y="28"/>
                  </a:cubicBezTo>
                  <a:lnTo>
                    <a:pt x="39" y="447"/>
                  </a:lnTo>
                  <a:cubicBezTo>
                    <a:pt x="1" y="485"/>
                    <a:pt x="1" y="549"/>
                    <a:pt x="39" y="586"/>
                  </a:cubicBezTo>
                  <a:cubicBezTo>
                    <a:pt x="65" y="599"/>
                    <a:pt x="77" y="612"/>
                    <a:pt x="102" y="612"/>
                  </a:cubicBezTo>
                  <a:cubicBezTo>
                    <a:pt x="127" y="612"/>
                    <a:pt x="153" y="599"/>
                    <a:pt x="178" y="574"/>
                  </a:cubicBezTo>
                  <a:lnTo>
                    <a:pt x="584" y="155"/>
                  </a:lnTo>
                  <a:cubicBezTo>
                    <a:pt x="622" y="118"/>
                    <a:pt x="622" y="67"/>
                    <a:pt x="584" y="28"/>
                  </a:cubicBezTo>
                  <a:cubicBezTo>
                    <a:pt x="565" y="10"/>
                    <a:pt x="540" y="0"/>
                    <a:pt x="51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3627000" y="1168775"/>
              <a:ext cx="25400" cy="64100"/>
            </a:xfrm>
            <a:custGeom>
              <a:avLst/>
              <a:gdLst/>
              <a:ahLst/>
              <a:cxnLst/>
              <a:rect l="l" t="t" r="r" b="b"/>
              <a:pathLst>
                <a:path w="1016" h="2564" extrusionOk="0">
                  <a:moveTo>
                    <a:pt x="912" y="0"/>
                  </a:moveTo>
                  <a:cubicBezTo>
                    <a:pt x="871" y="0"/>
                    <a:pt x="833" y="25"/>
                    <a:pt x="812" y="66"/>
                  </a:cubicBezTo>
                  <a:lnTo>
                    <a:pt x="14" y="2437"/>
                  </a:lnTo>
                  <a:cubicBezTo>
                    <a:pt x="1" y="2488"/>
                    <a:pt x="26" y="2539"/>
                    <a:pt x="77" y="2564"/>
                  </a:cubicBezTo>
                  <a:lnTo>
                    <a:pt x="102" y="2564"/>
                  </a:lnTo>
                  <a:cubicBezTo>
                    <a:pt x="153" y="2564"/>
                    <a:pt x="192" y="2539"/>
                    <a:pt x="204" y="2500"/>
                  </a:cubicBezTo>
                  <a:lnTo>
                    <a:pt x="1003" y="117"/>
                  </a:lnTo>
                  <a:cubicBezTo>
                    <a:pt x="1015" y="80"/>
                    <a:pt x="990" y="16"/>
                    <a:pt x="939" y="3"/>
                  </a:cubicBezTo>
                  <a:cubicBezTo>
                    <a:pt x="930" y="1"/>
                    <a:pt x="921" y="0"/>
                    <a:pt x="91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3633050" y="1213750"/>
              <a:ext cx="38050" cy="16600"/>
            </a:xfrm>
            <a:custGeom>
              <a:avLst/>
              <a:gdLst/>
              <a:ahLst/>
              <a:cxnLst/>
              <a:rect l="l" t="t" r="r" b="b"/>
              <a:pathLst>
                <a:path w="1522" h="664" extrusionOk="0">
                  <a:moveTo>
                    <a:pt x="113" y="1"/>
                  </a:moveTo>
                  <a:cubicBezTo>
                    <a:pt x="71" y="1"/>
                    <a:pt x="33" y="26"/>
                    <a:pt x="13" y="67"/>
                  </a:cubicBezTo>
                  <a:cubicBezTo>
                    <a:pt x="0" y="118"/>
                    <a:pt x="26" y="169"/>
                    <a:pt x="76" y="182"/>
                  </a:cubicBezTo>
                  <a:lnTo>
                    <a:pt x="1382" y="650"/>
                  </a:lnTo>
                  <a:cubicBezTo>
                    <a:pt x="1395" y="650"/>
                    <a:pt x="1407" y="664"/>
                    <a:pt x="1407" y="664"/>
                  </a:cubicBezTo>
                  <a:cubicBezTo>
                    <a:pt x="1458" y="664"/>
                    <a:pt x="1483" y="638"/>
                    <a:pt x="1508" y="600"/>
                  </a:cubicBezTo>
                  <a:cubicBezTo>
                    <a:pt x="1521" y="549"/>
                    <a:pt x="1496" y="486"/>
                    <a:pt x="1445" y="473"/>
                  </a:cubicBezTo>
                  <a:lnTo>
                    <a:pt x="139" y="4"/>
                  </a:lnTo>
                  <a:cubicBezTo>
                    <a:pt x="130" y="2"/>
                    <a:pt x="121" y="1"/>
                    <a:pt x="113"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652375" y="1199550"/>
              <a:ext cx="11750" cy="11175"/>
            </a:xfrm>
            <a:custGeom>
              <a:avLst/>
              <a:gdLst/>
              <a:ahLst/>
              <a:cxnLst/>
              <a:rect l="l" t="t" r="r" b="b"/>
              <a:pathLst>
                <a:path w="470" h="447" extrusionOk="0">
                  <a:moveTo>
                    <a:pt x="217" y="0"/>
                  </a:moveTo>
                  <a:cubicBezTo>
                    <a:pt x="208" y="0"/>
                    <a:pt x="200" y="1"/>
                    <a:pt x="191" y="2"/>
                  </a:cubicBezTo>
                  <a:cubicBezTo>
                    <a:pt x="76" y="27"/>
                    <a:pt x="0" y="141"/>
                    <a:pt x="13" y="255"/>
                  </a:cubicBezTo>
                  <a:cubicBezTo>
                    <a:pt x="37" y="373"/>
                    <a:pt x="137" y="447"/>
                    <a:pt x="243" y="447"/>
                  </a:cubicBezTo>
                  <a:cubicBezTo>
                    <a:pt x="251" y="447"/>
                    <a:pt x="259" y="447"/>
                    <a:pt x="267" y="446"/>
                  </a:cubicBezTo>
                  <a:cubicBezTo>
                    <a:pt x="394" y="420"/>
                    <a:pt x="470" y="306"/>
                    <a:pt x="444" y="192"/>
                  </a:cubicBezTo>
                  <a:cubicBezTo>
                    <a:pt x="432" y="74"/>
                    <a:pt x="333" y="0"/>
                    <a:pt x="21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3828900" y="850050"/>
              <a:ext cx="39950" cy="104600"/>
            </a:xfrm>
            <a:custGeom>
              <a:avLst/>
              <a:gdLst/>
              <a:ahLst/>
              <a:cxnLst/>
              <a:rect l="l" t="t" r="r" b="b"/>
              <a:pathLst>
                <a:path w="1598" h="4184" extrusionOk="0">
                  <a:moveTo>
                    <a:pt x="0" y="1"/>
                  </a:moveTo>
                  <a:lnTo>
                    <a:pt x="266" y="2536"/>
                  </a:lnTo>
                  <a:lnTo>
                    <a:pt x="1330" y="2536"/>
                  </a:lnTo>
                  <a:lnTo>
                    <a:pt x="1597" y="1"/>
                  </a:lnTo>
                  <a:close/>
                  <a:moveTo>
                    <a:pt x="798" y="2776"/>
                  </a:moveTo>
                  <a:cubicBezTo>
                    <a:pt x="342" y="2776"/>
                    <a:pt x="25" y="3080"/>
                    <a:pt x="25" y="3474"/>
                  </a:cubicBezTo>
                  <a:cubicBezTo>
                    <a:pt x="25" y="3866"/>
                    <a:pt x="342" y="4184"/>
                    <a:pt x="798" y="4184"/>
                  </a:cubicBezTo>
                  <a:cubicBezTo>
                    <a:pt x="1254" y="4184"/>
                    <a:pt x="1572" y="3866"/>
                    <a:pt x="1572" y="3474"/>
                  </a:cubicBezTo>
                  <a:cubicBezTo>
                    <a:pt x="1572" y="3080"/>
                    <a:pt x="1254" y="2776"/>
                    <a:pt x="798" y="2776"/>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3870075" y="847525"/>
              <a:ext cx="86225" cy="107125"/>
            </a:xfrm>
            <a:custGeom>
              <a:avLst/>
              <a:gdLst/>
              <a:ahLst/>
              <a:cxnLst/>
              <a:rect l="l" t="t" r="r" b="b"/>
              <a:pathLst>
                <a:path w="3449" h="4285" extrusionOk="0">
                  <a:moveTo>
                    <a:pt x="1838" y="0"/>
                  </a:moveTo>
                  <a:cubicBezTo>
                    <a:pt x="900" y="0"/>
                    <a:pt x="305" y="393"/>
                    <a:pt x="1" y="950"/>
                  </a:cubicBezTo>
                  <a:lnTo>
                    <a:pt x="1052" y="1483"/>
                  </a:lnTo>
                  <a:cubicBezTo>
                    <a:pt x="1179" y="1229"/>
                    <a:pt x="1407" y="1077"/>
                    <a:pt x="1661" y="1077"/>
                  </a:cubicBezTo>
                  <a:cubicBezTo>
                    <a:pt x="1877" y="1077"/>
                    <a:pt x="2054" y="1179"/>
                    <a:pt x="2054" y="1356"/>
                  </a:cubicBezTo>
                  <a:cubicBezTo>
                    <a:pt x="2054" y="1711"/>
                    <a:pt x="1294" y="1927"/>
                    <a:pt x="1294" y="2637"/>
                  </a:cubicBezTo>
                  <a:lnTo>
                    <a:pt x="2511" y="2637"/>
                  </a:lnTo>
                  <a:cubicBezTo>
                    <a:pt x="2511" y="2193"/>
                    <a:pt x="3449" y="2028"/>
                    <a:pt x="3449" y="1128"/>
                  </a:cubicBezTo>
                  <a:cubicBezTo>
                    <a:pt x="3449" y="393"/>
                    <a:pt x="2764" y="0"/>
                    <a:pt x="1838" y="0"/>
                  </a:cubicBezTo>
                  <a:close/>
                  <a:moveTo>
                    <a:pt x="1902" y="2877"/>
                  </a:moveTo>
                  <a:cubicBezTo>
                    <a:pt x="1446" y="2877"/>
                    <a:pt x="1128" y="3181"/>
                    <a:pt x="1128" y="3575"/>
                  </a:cubicBezTo>
                  <a:cubicBezTo>
                    <a:pt x="1128" y="3967"/>
                    <a:pt x="1446" y="4285"/>
                    <a:pt x="1902" y="4285"/>
                  </a:cubicBezTo>
                  <a:cubicBezTo>
                    <a:pt x="2359" y="4285"/>
                    <a:pt x="2688" y="3967"/>
                    <a:pt x="2688" y="3575"/>
                  </a:cubicBezTo>
                  <a:cubicBezTo>
                    <a:pt x="2688" y="3181"/>
                    <a:pt x="2359" y="2877"/>
                    <a:pt x="1902" y="2877"/>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1300</Words>
  <Application>Microsoft Office PowerPoint</Application>
  <PresentationFormat>On-screen Show (16:9)</PresentationFormat>
  <Paragraphs>227</Paragraphs>
  <Slides>46</Slides>
  <Notes>35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Wild Trading Game Store Stocks by Slidesgo</vt:lpstr>
      <vt:lpstr>BANKING STOCKS</vt:lpstr>
      <vt:lpstr>LETS START!</vt:lpstr>
      <vt:lpstr>Table of Contents</vt:lpstr>
      <vt:lpstr>PowerPoint Presentation</vt:lpstr>
      <vt:lpstr>INTRODUCTION</vt:lpstr>
      <vt:lpstr>Two components of Descriptive Statistics</vt:lpstr>
      <vt:lpstr>MEASURES OF CENTRAL TENDENCY</vt:lpstr>
      <vt:lpstr>MEASURES OF VARIABILITY</vt:lpstr>
      <vt:lpstr>DATASET</vt:lpstr>
      <vt:lpstr>The three bank stocks we analysed :</vt:lpstr>
      <vt:lpstr>DATASET</vt:lpstr>
      <vt:lpstr>HDFC (Excel)</vt:lpstr>
      <vt:lpstr>AXIS (Excel)</vt:lpstr>
      <vt:lpstr>ICICI (Excel) </vt:lpstr>
      <vt:lpstr>OBJECTIVE</vt:lpstr>
      <vt:lpstr>PowerPoint Presentation</vt:lpstr>
      <vt:lpstr>PowerPoint Presentation</vt:lpstr>
      <vt:lpstr>PowerPoint Presentation</vt:lpstr>
      <vt:lpstr>PowerPoint Presentation</vt:lpstr>
      <vt:lpstr>PowerPoint Presentation</vt:lpstr>
      <vt:lpstr>PowerPoint Presentation</vt:lpstr>
      <vt:lpstr>R CODE</vt:lpstr>
      <vt:lpstr>PowerPoint Presentation</vt:lpstr>
      <vt:lpstr>AREA CHART USING POWER BI</vt:lpstr>
      <vt:lpstr>TIME SERIES PLOTS (COMPARISION)</vt:lpstr>
      <vt:lpstr>TIME SERIES PLOTS (COMPARISION)</vt:lpstr>
      <vt:lpstr>TIME SERIES PLOTS (COMPARISION)</vt:lpstr>
      <vt:lpstr>HDFC v/s AXIS v/s ICICI </vt:lpstr>
      <vt:lpstr>Awesome words</vt:lpstr>
      <vt:lpstr>ANALYSIS</vt:lpstr>
      <vt:lpstr>MEAN STDEV SKEWNESS </vt:lpstr>
      <vt:lpstr>KURTOSIS</vt:lpstr>
      <vt:lpstr>ANALYSIS</vt:lpstr>
      <vt:lpstr>COV &amp; VARIANCE </vt:lpstr>
      <vt:lpstr>SKEWNESS </vt:lpstr>
      <vt:lpstr>PowerPoint Presentation</vt:lpstr>
      <vt:lpstr>OUTLIER PERCENTAGE </vt:lpstr>
      <vt:lpstr>Comparison based on Ratio Performance</vt:lpstr>
      <vt:lpstr>EXPLANATION</vt:lpstr>
      <vt:lpstr>RESULT</vt:lpstr>
      <vt:lpstr>HDFC </vt:lpstr>
      <vt:lpstr>Reasons why HDFC is most stable:</vt:lpstr>
      <vt:lpstr>AXIS</vt:lpstr>
      <vt:lpstr>ICICI </vt:lpstr>
      <vt:lpstr>OUR TEAM</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STOCKS</dc:title>
  <dc:creator>Sandeep</dc:creator>
  <cp:lastModifiedBy>Sandeep</cp:lastModifiedBy>
  <cp:revision>66</cp:revision>
  <dcterms:modified xsi:type="dcterms:W3CDTF">2021-10-23T07:33:54Z</dcterms:modified>
</cp:coreProperties>
</file>